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E5E14-778B-45A8-B40C-2982B5639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78797-93FE-43E5-BE1A-07B8E8070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F295-D859-41B8-9B84-3E4492AB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284B-77CB-4E7E-A40F-632BBDB5D3C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0F27B-0C3F-4EE2-930D-23F10DCF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EC488-CC06-4C69-8B4F-6FE7FEE50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190A-5CA5-47A9-896D-DE6CDC9CD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80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60B3-5D5E-443F-8F86-AEC6EE85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0B9B1-691D-4B9A-9250-DCF8A1685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4F7A4-92E9-4BF9-900C-71D0DAA9D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284B-77CB-4E7E-A40F-632BBDB5D3C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225B4-E519-4CAF-BBFA-CB71CE93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99303-3896-4D88-967B-6492344F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190A-5CA5-47A9-896D-DE6CDC9CD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6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4615A7-0539-4426-A2AB-B1DDED594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4D820-18FA-4BAD-B103-313A0DAD3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BB91F-9B9C-40C8-8FFC-47CC515B0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284B-77CB-4E7E-A40F-632BBDB5D3C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2EA3D-D1E7-45F4-B2A2-276E29E9A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A2C6B-89AD-43B4-B01D-A53172097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190A-5CA5-47A9-896D-DE6CDC9CD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7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89454-4D4C-4F05-A6C5-D80EA7FFB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291A4-2E99-45F3-84A2-32CC5101E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FB412-DEB2-43B9-B70A-1754A4D4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284B-77CB-4E7E-A40F-632BBDB5D3C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493AD-D582-44EE-B9C2-9C31933A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A427A-25F2-4860-8E10-A7E77C46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190A-5CA5-47A9-896D-DE6CDC9CD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37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6099-41D0-498A-8F55-38047F7D7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5D581-5DA7-42EC-90BA-99F8A1ECF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BA5DF-123D-4189-AD4E-803BFDFC2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284B-77CB-4E7E-A40F-632BBDB5D3C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BF19E-8336-4F20-8768-28AB153B7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24D47-0F00-458F-94C8-CA75F777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190A-5CA5-47A9-896D-DE6CDC9CD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3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823B-C2DC-4FCC-BAFF-8D974F95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67538-ADED-412A-A274-1070518C5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EA817-BAD8-4F61-B384-A06DEDD2C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F0428-8372-4FA2-BBA1-2D28CCED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284B-77CB-4E7E-A40F-632BBDB5D3C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E3531-9885-400F-86A7-9291871D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34A7F-E0F1-44DF-84A5-50BE08BB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190A-5CA5-47A9-896D-DE6CDC9CD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7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0757A-B4C0-4503-A4C7-FD93D5709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6FF82-200D-494B-9246-42C22BB6C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7E245-67F8-49BC-98E5-A3C386B6E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3A7089-3B7A-468B-86E2-913623F89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81FA2-F3E1-4400-A0A1-AE1496700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04302D-D5B6-4135-9642-F6B20601B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284B-77CB-4E7E-A40F-632BBDB5D3C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8F0066-9AD6-49A8-8900-74C610ADA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E9A574-49C4-41B4-BE85-51F6EC52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190A-5CA5-47A9-896D-DE6CDC9CD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0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739A5-D55F-4476-9333-50F7BBD5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F7C6E8-1E58-40C9-BE71-B405DA0DB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284B-77CB-4E7E-A40F-632BBDB5D3C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87F1E-2331-4B04-81F2-315DF8288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5B193-BE69-4D8B-AA31-C9DEEEFD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190A-5CA5-47A9-896D-DE6CDC9CD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28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A121E9-066C-4456-8CCF-BC9DB7E17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284B-77CB-4E7E-A40F-632BBDB5D3C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38E4E-E8D3-4C09-95F8-C14E598D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FC922-9279-4D79-91CD-85F06B77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190A-5CA5-47A9-896D-DE6CDC9CD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42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2345D-9628-49DC-BB47-1716F9DCC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35C6-D0C3-4935-B264-384042A43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5EF9B-6F8C-4908-A1FD-1A2D3E841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2D0BD-3CEC-400D-8AC7-B85E245E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284B-77CB-4E7E-A40F-632BBDB5D3C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D7D1D-78D3-4DCD-B985-5623FDED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7B8DF-8CA4-4BDF-A87E-7438E39C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190A-5CA5-47A9-896D-DE6CDC9CD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7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DBEF-2437-4005-BCC6-67D0896DD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E3655C-10E4-4A67-9722-19620635B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BD79F-E24B-49CB-886F-ECB867B2A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8337B-803F-4D80-B4C0-E5DA365D9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284B-77CB-4E7E-A40F-632BBDB5D3C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576EF-EF80-48CB-A6DC-7587D794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67827-5A9F-4739-A13A-AC0B72F16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190A-5CA5-47A9-896D-DE6CDC9CD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4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283C02-5D7D-416B-AC36-80A010F42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CC887-2D80-444D-ABF6-1F09872AC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B622C-3CAC-40B1-926C-C7AA756AD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7284B-77CB-4E7E-A40F-632BBDB5D3C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D8AB6-8AEC-4529-8473-41B8A998B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0259D-88C0-4986-BD03-34116B9F6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5190A-5CA5-47A9-896D-DE6CDC9CD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9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1F0AB7FF-800E-4059-9881-57F69C898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18" y="504417"/>
            <a:ext cx="11564964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0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10368FC-F954-4CAF-A850-CF86FDD4E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23" y="575864"/>
            <a:ext cx="11669754" cy="5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96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3A3A4180-3D3C-441D-83B7-39440E57D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1" y="956917"/>
            <a:ext cx="12127017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6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F88D12A7-4EAF-4FBB-A29F-22772268F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961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Deutsch</dc:creator>
  <cp:lastModifiedBy>Steve Deutsch</cp:lastModifiedBy>
  <cp:revision>1</cp:revision>
  <dcterms:created xsi:type="dcterms:W3CDTF">2021-08-03T20:46:10Z</dcterms:created>
  <dcterms:modified xsi:type="dcterms:W3CDTF">2021-08-03T20:50:55Z</dcterms:modified>
</cp:coreProperties>
</file>