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7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24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7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33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85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2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5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9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05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1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3B89-A5A2-4F2E-820A-AA60A4EC0F08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8EB3-7C0E-4AF2-B874-FFC0906450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27906"/>
            <a:ext cx="10058400" cy="46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650" y="784225"/>
            <a:ext cx="5514975" cy="342582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</a:rPr>
              <a:t>Существует много компаний, обеспечивающих ваше передвижение, но сегодня мне хотелось бы рассказать вам об одной из самых популярных, о компании РЖД. Каждый хоть когда-нибудь ездил на транспорте предоставляемом этой компанией и скорее всего не задумывался, что на самом деле эта компании не стоит на месте и постоянно пытается развиваться, сейчас я хочу рассказать вам об основных проектах, которые эта компания хочет ввести на рынок потребления:</a:t>
            </a:r>
            <a:br>
              <a:rPr lang="ru-RU" sz="1800" dirty="0">
                <a:solidFill>
                  <a:schemeClr val="bg1"/>
                </a:solidFill>
              </a:rPr>
            </a:b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19" y="2814965"/>
            <a:ext cx="6120706" cy="40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86624" y="365125"/>
            <a:ext cx="4448176" cy="6273800"/>
          </a:xfrm>
        </p:spPr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2500" dirty="0" smtClean="0">
                <a:solidFill>
                  <a:schemeClr val="bg1"/>
                </a:solidFill>
              </a:rPr>
              <a:t>Автоматическое управление подвижным составом - основной целью внедрения является повышение эффективности и производительности благодаря применению современных технологий(искусственного интеллекта) с обеспечением гарантированного уровня безопасности движения.</a:t>
            </a:r>
            <a:r>
              <a:rPr lang="ru-RU" sz="1100" dirty="0">
                <a:solidFill>
                  <a:schemeClr val="bg1"/>
                </a:solidFill>
              </a:rPr>
              <a:t/>
            </a:r>
            <a:br>
              <a:rPr lang="ru-RU" sz="1100" dirty="0">
                <a:solidFill>
                  <a:schemeClr val="bg1"/>
                </a:solidFill>
              </a:rPr>
            </a:br>
            <a:endParaRPr lang="ru-RU" sz="11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1" y="1139825"/>
            <a:ext cx="706452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3925"/>
            <a:ext cx="3743325" cy="5095874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chemeClr val="bg1"/>
                </a:solidFill>
              </a:rPr>
              <a:t>Каждый бы хотел ездить в обновленном транспорте, именно поэтому планируется проект под названием «Подвижной состав 2025», в котором планирует обновить внутренний вид 50% железнодорожного транспорта</a:t>
            </a:r>
            <a:br>
              <a:rPr lang="ru-RU" sz="2500" dirty="0">
                <a:solidFill>
                  <a:schemeClr val="bg1"/>
                </a:solidFill>
              </a:rPr>
            </a:br>
            <a:endParaRPr lang="ru-RU" sz="25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00" y="923924"/>
            <a:ext cx="67883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71900" cy="6283325"/>
          </a:xfrm>
        </p:spPr>
        <p:txBody>
          <a:bodyPr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000" dirty="0" smtClean="0">
                <a:solidFill>
                  <a:schemeClr val="bg1"/>
                </a:solidFill>
              </a:rPr>
              <a:t>Также планируется </a:t>
            </a:r>
            <a:r>
              <a:rPr lang="ru-RU" sz="3000" dirty="0">
                <a:solidFill>
                  <a:schemeClr val="bg1"/>
                </a:solidFill>
              </a:rPr>
              <a:t>Развитие Московского железнодорожного узла</a:t>
            </a:r>
            <a:br>
              <a:rPr lang="ru-RU" sz="3000" dirty="0">
                <a:solidFill>
                  <a:schemeClr val="bg1"/>
                </a:solidFill>
              </a:rPr>
            </a:br>
            <a:endParaRPr lang="ru-RU" sz="3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84" y="0"/>
            <a:ext cx="688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1690687"/>
            <a:ext cx="4448175" cy="339367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000" dirty="0" smtClean="0">
                <a:solidFill>
                  <a:schemeClr val="bg1"/>
                </a:solidFill>
              </a:rPr>
              <a:t>Конечно, стоит упомянуть про </a:t>
            </a:r>
            <a:r>
              <a:rPr lang="ru-RU" sz="3000" dirty="0">
                <a:solidFill>
                  <a:schemeClr val="bg1"/>
                </a:solidFill>
              </a:rPr>
              <a:t>р</a:t>
            </a:r>
            <a:r>
              <a:rPr lang="ru-RU" sz="3000" dirty="0" smtClean="0">
                <a:solidFill>
                  <a:schemeClr val="bg1"/>
                </a:solidFill>
              </a:rPr>
              <a:t>азвитие </a:t>
            </a:r>
            <a:r>
              <a:rPr lang="ru-RU" sz="3000" dirty="0">
                <a:solidFill>
                  <a:schemeClr val="bg1"/>
                </a:solidFill>
              </a:rPr>
              <a:t>скоростного </a:t>
            </a:r>
            <a:r>
              <a:rPr lang="ru-RU" sz="3000" dirty="0" smtClean="0">
                <a:solidFill>
                  <a:schemeClr val="bg1"/>
                </a:solidFill>
              </a:rPr>
              <a:t>сообщения</a:t>
            </a:r>
            <a:endParaRPr lang="ru-RU" sz="3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5" y="1690688"/>
            <a:ext cx="5489762" cy="33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71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>
                <a:solidFill>
                  <a:schemeClr val="bg1"/>
                </a:solidFill>
              </a:rPr>
              <a:t>Развитие мульти модальных пассажирских и грузовых </a:t>
            </a:r>
            <a:r>
              <a:rPr lang="ru-RU" sz="2500" dirty="0" smtClean="0">
                <a:solidFill>
                  <a:schemeClr val="bg1"/>
                </a:solidFill>
              </a:rPr>
              <a:t>перевозок.</a:t>
            </a:r>
            <a:br>
              <a:rPr lang="ru-RU" sz="2500" dirty="0" smtClean="0">
                <a:solidFill>
                  <a:schemeClr val="bg1"/>
                </a:solidFill>
              </a:rPr>
            </a:br>
            <a:r>
              <a:rPr lang="ru-RU" sz="2500" dirty="0">
                <a:solidFill>
                  <a:schemeClr val="bg1"/>
                </a:solidFill>
              </a:rPr>
              <a:t/>
            </a:r>
            <a:br>
              <a:rPr lang="ru-RU" sz="2500" dirty="0">
                <a:solidFill>
                  <a:schemeClr val="bg1"/>
                </a:solidFill>
              </a:rPr>
            </a:br>
            <a:r>
              <a:rPr lang="ru-RU" sz="2500" dirty="0" smtClean="0">
                <a:solidFill>
                  <a:schemeClr val="bg1"/>
                </a:solidFill>
              </a:rPr>
              <a:t>Развитие </a:t>
            </a:r>
            <a:r>
              <a:rPr lang="ru-RU" sz="2500" dirty="0">
                <a:solidFill>
                  <a:schemeClr val="bg1"/>
                </a:solidFill>
              </a:rPr>
              <a:t>железнодорожного сообщения на Дальнем Востоке, увеличение пропускной способности </a:t>
            </a:r>
            <a:r>
              <a:rPr lang="ru-RU" sz="2500" dirty="0" err="1">
                <a:solidFill>
                  <a:schemeClr val="bg1"/>
                </a:solidFill>
              </a:rPr>
              <a:t>Байкало</a:t>
            </a:r>
            <a:r>
              <a:rPr lang="ru-RU" sz="2500" dirty="0">
                <a:solidFill>
                  <a:schemeClr val="bg1"/>
                </a:solidFill>
              </a:rPr>
              <a:t> Амурской и Транссибирской железнодорожных магистралей</a:t>
            </a:r>
            <a:br>
              <a:rPr lang="ru-RU" sz="2500" dirty="0">
                <a:solidFill>
                  <a:schemeClr val="bg1"/>
                </a:solidFill>
              </a:rPr>
            </a:br>
            <a:endParaRPr lang="ru-RU" sz="25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547" y="3024188"/>
            <a:ext cx="8012905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4625" y="781050"/>
            <a:ext cx="52578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Развитие клиентских цифровых сервисов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78105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внимание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6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142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Существует много компаний, обеспечивающих ваше передвижение, но сегодня мне хотелось бы рассказать вам об одной из самых популярных, о компании РЖД. Каждый хоть когда-нибудь ездил на транспорте предоставляемом этой компанией и скорее всего не задумывался, что на самом деле эта компании не стоит на месте и постоянно пытается развиваться, сейчас я хочу рассказать вам об основных проектах, которые эта компания хочет ввести на рынок потребления: </vt:lpstr>
      <vt:lpstr>Автоматическое управление подвижным составом - основной целью внедрения является повышение эффективности и производительности благодаря применению современных технологий(искусственного интеллекта) с обеспечением гарантированного уровня безопасности движения. </vt:lpstr>
      <vt:lpstr>Каждый бы хотел ездить в обновленном транспорте, именно поэтому планируется проект под названием «Подвижной состав 2025», в котором планирует обновить внутренний вид 50% железнодорожного транспорта </vt:lpstr>
      <vt:lpstr>Также планируется Развитие Московского железнодорожного узла </vt:lpstr>
      <vt:lpstr>Конечно, стоит упомянуть про развитие скоростного сообщения</vt:lpstr>
      <vt:lpstr>Развитие мульти модальных пассажирских и грузовых перевозок.  Развитие железнодорожного сообщения на Дальнем Востоке, увеличение пропускной способности Байкало Амурской и Транссибирской железнодорожных магистралей </vt:lpstr>
      <vt:lpstr>Развитие клиентских цифровых сервисов</vt:lpstr>
      <vt:lpstr>Спасибо за внимание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 Patutin</dc:creator>
  <cp:lastModifiedBy>Vova Patutin</cp:lastModifiedBy>
  <cp:revision>4</cp:revision>
  <dcterms:created xsi:type="dcterms:W3CDTF">2020-12-13T09:48:41Z</dcterms:created>
  <dcterms:modified xsi:type="dcterms:W3CDTF">2020-12-14T11:36:35Z</dcterms:modified>
</cp:coreProperties>
</file>