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4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7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7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3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3A00-CCAB-4954-9B08-884DE3039135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1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1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420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94"/>
            <a:ext cx="12213570" cy="61169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876" y="387494"/>
            <a:ext cx="1221357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Всевозможные инновации – конек компании. Nike с завидным постоянством внедряет новые разработки в производство товаров для активного образа жизни, и использует уникальные методы продвижения собственного бренда. Кроме того, Nike вкладывает большие силы в развитие технологий, способных уменьшить объем химического загрязнения окружающей среды при создании одежды под своим брендом.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03"/>
            <a:ext cx="12192000" cy="64002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08403"/>
            <a:ext cx="4638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бренда Nike по разным оценкам составляет от 23 до 29 млрд долларов. Финансовый оборот компании в 2015 году составил 30,6 млрд долларов, а чистая прибыль - 3,273 млрд долларов.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615"/>
            <a:ext cx="12192000" cy="640556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50088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Совместно </a:t>
            </a:r>
            <a:r>
              <a:rPr lang="ru-RU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властями Америки и организацией NASA компания Nike запустила программу Launch, целью которой стала консолидация специалистов в условиях бизнес-инкубатора, для решения проблем космонавтики и разработки инновационных материалов для использования в космической индустрии.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55"/>
            <a:ext cx="12192000" cy="64008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41189" y="483202"/>
            <a:ext cx="5428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 из основателей Nike прославился в 1973 году тем, что рискнул залить уретан с горячую вафельницу. Так родились кроссовки Waffle Trainer, названные одной из первых инноваций, изобретенных Nike.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81075" y="2136338"/>
            <a:ext cx="4438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шесть после создания «вафельной» подошвы инженеры Nike додумались добавлять в подошву кроссовок капсулированные пузырьки воздуха. В течение почти 10 лет этот воздух оставался невидимым, пока не появились Air Max. Технология и сегодня считается одной из самых продаваемых в истории создания сникерсов.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81050" y="2413337"/>
            <a:ext cx="472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Олимпиаде в Лондоне 2012 Nike впервые представил модель кроссовок с текстильным верхом. Первоначально их носили только бегуны из сборной США, но со временем они стали общественным достоянием, а Nike запатентовал технологию трикотажного текстиля для верхней части сникерсов</a:t>
            </a:r>
          </a:p>
        </p:txBody>
      </p:sp>
    </p:spTree>
    <p:extLst>
      <p:ext uri="{BB962C8B-B14F-4D97-AF65-F5344CB8AC3E}">
        <p14:creationId xmlns:p14="http://schemas.microsoft.com/office/powerpoint/2010/main" val="29587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10668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15400" y="1720840"/>
            <a:ext cx="28574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Одной из самых значительных инноваций последних лет бесспорно считается технология автоматической шнуровки обуви. Спустя несколько лет после экспериментов Nike продает баскетбольные кроссовки с «умной» шнуровкой (управляется кнопкой или со смартфона)</a:t>
            </a:r>
          </a:p>
        </p:txBody>
      </p:sp>
    </p:spTree>
    <p:extLst>
      <p:ext uri="{BB962C8B-B14F-4D97-AF65-F5344CB8AC3E}">
        <p14:creationId xmlns:p14="http://schemas.microsoft.com/office/powerpoint/2010/main" val="842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6" y="0"/>
            <a:ext cx="9141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281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Vova Patutin</dc:creator>
  <cp:lastModifiedBy>Vova Patutin</cp:lastModifiedBy>
  <cp:revision>3</cp:revision>
  <dcterms:created xsi:type="dcterms:W3CDTF">2020-11-25T01:17:05Z</dcterms:created>
  <dcterms:modified xsi:type="dcterms:W3CDTF">2021-01-22T07:27:44Z</dcterms:modified>
</cp:coreProperties>
</file>