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4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7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3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3A00-CCAB-4954-9B08-884DE3039135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E931-E44E-480C-988C-5825EF02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1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420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93"/>
            <a:ext cx="12213570" cy="61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03"/>
            <a:ext cx="12192000" cy="64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615"/>
            <a:ext cx="12192000" cy="64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6" y="0"/>
            <a:ext cx="9141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Широкоэкранный</PresentationFormat>
  <Paragraphs>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Vova Patutin</dc:creator>
  <cp:lastModifiedBy>Vova Patutin</cp:lastModifiedBy>
  <cp:revision>2</cp:revision>
  <dcterms:created xsi:type="dcterms:W3CDTF">2020-11-25T01:17:05Z</dcterms:created>
  <dcterms:modified xsi:type="dcterms:W3CDTF">2020-11-25T01:20:56Z</dcterms:modified>
</cp:coreProperties>
</file>