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088BBBE-8911-4F2C-BECD-AD7F7E4DB4FB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chemeClr val="bg1"/>
                </a:solidFill>
              </a:rPr>
              <a:t>Статистика </a:t>
            </a:r>
            <a:r>
              <a:rPr lang="ru-RU" dirty="0" smtClean="0">
                <a:solidFill>
                  <a:schemeClr val="bg1"/>
                </a:solidFill>
              </a:rPr>
              <a:t> ВОЗ</a:t>
            </a:r>
            <a:endParaRPr lang="ru-RU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74-4B50-8FBD-5FC78F9305F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74-4B50-8FBD-5FC78F9305F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74-4B50-8FBD-5FC78F9305F1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74-4B50-8FBD-5FC78F9305F1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74-4B50-8FBD-5FC78F9305F1}"/>
              </c:ext>
            </c:extLst>
          </c:dPt>
          <c:cat>
            <c:strRef>
              <c:f>Лист1!$A$2:$A$6</c:f>
              <c:strCache>
                <c:ptCount val="5"/>
                <c:pt idx="0">
                  <c:v>БДР</c:v>
                </c:pt>
                <c:pt idx="1">
                  <c:v>БАР</c:v>
                </c:pt>
                <c:pt idx="2">
                  <c:v>Социопат</c:v>
                </c:pt>
                <c:pt idx="3">
                  <c:v>Шизофрения</c:v>
                </c:pt>
                <c:pt idx="4">
                  <c:v>Здоровыые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C-4282-A2F7-C412FC09D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459A-F9AE-4CB7-B78C-B9C5567A4E8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A85B-D384-47C5-9335-43EE13845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5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68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7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0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2434" y="1273795"/>
            <a:ext cx="10572000" cy="2971051"/>
          </a:xfrm>
        </p:spPr>
        <p:txBody>
          <a:bodyPr/>
          <a:lstStyle/>
          <a:p>
            <a:r>
              <a:rPr lang="ru-RU" dirty="0" smtClean="0"/>
              <a:t>Психические расстройства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434" y="4694560"/>
            <a:ext cx="10572000" cy="43497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Как относиться к людям, больным </a:t>
            </a:r>
            <a:r>
              <a:rPr lang="ru-RU" dirty="0"/>
              <a:t>психическими </a:t>
            </a:r>
            <a:r>
              <a:rPr lang="ru-RU" dirty="0" smtClean="0"/>
              <a:t>расстройствами, и как взаимодействовать с ними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91594" y="6014223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Автор: Патутин В.М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0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7911" y="922075"/>
            <a:ext cx="5845446" cy="2696632"/>
          </a:xfrm>
        </p:spPr>
        <p:txBody>
          <a:bodyPr/>
          <a:lstStyle/>
          <a:p>
            <a:r>
              <a:rPr lang="ru-RU" dirty="0"/>
              <a:t>«  Покажите мне психически здорового человека, и я вам его вылечу!  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94205" y="5995209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Карл Густав Юнг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9" y="922075"/>
            <a:ext cx="3847210" cy="49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9" y="3295650"/>
            <a:ext cx="1935480" cy="29260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55" y="190500"/>
            <a:ext cx="3872933" cy="4714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22" y="1897380"/>
            <a:ext cx="2609850" cy="3581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82597" y="5480685"/>
            <a:ext cx="2091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Исаак Ньютон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1319" y="6159579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Джим Керри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45546" y="490537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Винсент Ван Гог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088" y="661035"/>
            <a:ext cx="9692640" cy="1325562"/>
          </a:xfrm>
        </p:spPr>
        <p:txBody>
          <a:bodyPr/>
          <a:lstStyle/>
          <a:p>
            <a:pPr algn="ctr"/>
            <a:r>
              <a:rPr lang="ru-RU" dirty="0" smtClean="0"/>
              <a:t>Так что же такое норма?</a:t>
            </a:r>
            <a:endParaRPr lang="ru-RU" dirty="0"/>
          </a:p>
        </p:txBody>
      </p:sp>
      <p:pic>
        <p:nvPicPr>
          <p:cNvPr id="25" name="Объект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3" y="2419152"/>
            <a:ext cx="5175865" cy="3361134"/>
          </a:xfrm>
        </p:spPr>
      </p:pic>
      <p:pic>
        <p:nvPicPr>
          <p:cNvPr id="26" name="Объект 2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25" y="2419152"/>
            <a:ext cx="4481512" cy="3361134"/>
          </a:xfrm>
        </p:spPr>
      </p:pic>
    </p:spTree>
    <p:extLst>
      <p:ext uri="{BB962C8B-B14F-4D97-AF65-F5344CB8AC3E}">
        <p14:creationId xmlns:p14="http://schemas.microsoft.com/office/powerpoint/2010/main" val="10612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5099358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4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90" y="67266"/>
            <a:ext cx="5253609" cy="546104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90322" y="521398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0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</TotalTime>
  <Words>56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Психические расстройства</vt:lpstr>
      <vt:lpstr>«  Покажите мне психически здорового человека, и я вам его вылечу!  »</vt:lpstr>
      <vt:lpstr>Презентация PowerPoint</vt:lpstr>
      <vt:lpstr>Так что же такое норма?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Психические расстройства</dc:title>
  <dc:creator>Vova Patutin</dc:creator>
  <cp:lastModifiedBy>Vova Patutin</cp:lastModifiedBy>
  <cp:revision>13</cp:revision>
  <dcterms:created xsi:type="dcterms:W3CDTF">2021-04-19T19:48:52Z</dcterms:created>
  <dcterms:modified xsi:type="dcterms:W3CDTF">2021-04-19T22:29:28Z</dcterms:modified>
</cp:coreProperties>
</file>