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Golos Text"/>
      <p:regular r:id="rId29"/>
      <p:bold r:id="rId30"/>
    </p:embeddedFont>
    <p:embeddedFont>
      <p:font typeface="Golos Text SemiBo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11">
          <p15:clr>
            <a:srgbClr val="A4A3A4"/>
          </p15:clr>
        </p15:guide>
        <p15:guide id="2" pos="2874">
          <p15:clr>
            <a:srgbClr val="A4A3A4"/>
          </p15:clr>
        </p15:guide>
      </p15:sldGuideLst>
    </p:ext>
    <p:ext uri="GoogleSlidesCustomDataVersion2">
      <go:slidesCustomData xmlns:go="http://customooxmlschemas.google.com/" r:id="rId33" roundtripDataSignature="AMtx7mgByppNgIHpFeG3HjKlMG4cbMl5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ED5B79-8561-4686-8893-320D9C73F944}">
  <a:tblStyle styleId="{59ED5B79-8561-4686-8893-320D9C73F94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11" orient="horz"/>
        <p:guide pos="287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olosTex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olosTextSemiBold-regular.fntdata"/><Relationship Id="rId30" Type="http://schemas.openxmlformats.org/officeDocument/2006/relationships/font" Target="fonts/GolosText-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GolosTextSemiBo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77200" lvl="0" marL="179999" marR="180900" rtl="0" algn="l">
              <a:lnSpc>
                <a:spcPct val="115000"/>
              </a:lnSpc>
              <a:spcBef>
                <a:spcPts val="400"/>
              </a:spcBef>
              <a:spcAft>
                <a:spcPts val="0"/>
              </a:spcAft>
              <a:buNone/>
            </a:pPr>
            <a:r>
              <a:rPr lang="ru-RU" sz="1400">
                <a:latin typeface="Times New Roman"/>
                <a:ea typeface="Times New Roman"/>
                <a:cs typeface="Times New Roman"/>
                <a:sym typeface="Times New Roman"/>
              </a:rPr>
              <a:t>Уважаемые председатели и члены государственной экзаменационной комиссии. Вашему вниманию представляется выпускная квалификационная работа на тему "Веб-приложение по нормализации режима сна на основе частоты сердечных сокращений". Автор Патутин Владимир Михайлович. Руководитель Штенников Дмитрий Геннадьевич.</a:t>
            </a:r>
            <a:endParaRPr/>
          </a:p>
        </p:txBody>
      </p:sp>
      <p:sp>
        <p:nvSpPr>
          <p:cNvPr id="157" name="Google Shape;1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758dba2752b7991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457200" lvl="0" marL="0" rtl="0" algn="just">
              <a:lnSpc>
                <a:spcPct val="150000"/>
              </a:lnSpc>
              <a:spcBef>
                <a:spcPts val="1200"/>
              </a:spcBef>
              <a:spcAft>
                <a:spcPts val="0"/>
              </a:spcAft>
              <a:buNone/>
            </a:pPr>
            <a:r>
              <a:rPr lang="ru-RU" sz="1400">
                <a:latin typeface="Times New Roman"/>
                <a:ea typeface="Times New Roman"/>
                <a:cs typeface="Times New Roman"/>
                <a:sym typeface="Times New Roman"/>
              </a:rPr>
              <a:t>Данное приложение будет состоять из трех основных компонента: интерфейс, серверный компонент, база данных. Для разработки веб-интерфейса будет использоваться язык Dart с фреймворком Flutter. Разработка серверного компонента будет проводиться на языке Java с использованием фреймворка Spring. Для управления базами данных была выбрана PostgreSQL. Взаимодействия между клиентом и сервером будет осуществляться через REST API в формате JSON.</a:t>
            </a:r>
            <a:endParaRPr/>
          </a:p>
        </p:txBody>
      </p:sp>
      <p:sp>
        <p:nvSpPr>
          <p:cNvPr id="232" name="Google Shape;232;g5758dba2752b799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c88fea31d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457200" lvl="0" marL="0" rtl="0" algn="just">
              <a:lnSpc>
                <a:spcPct val="150000"/>
              </a:lnSpc>
              <a:spcBef>
                <a:spcPts val="1200"/>
              </a:spcBef>
              <a:spcAft>
                <a:spcPts val="0"/>
              </a:spcAft>
              <a:buNone/>
            </a:pPr>
            <a:r>
              <a:rPr lang="ru-RU" sz="1400">
                <a:latin typeface="Times New Roman"/>
                <a:ea typeface="Times New Roman"/>
                <a:cs typeface="Times New Roman"/>
                <a:sym typeface="Times New Roman"/>
              </a:rPr>
              <a:t>Таким образом, после разработки архитектуры, можно было приступить к разработке приложения. Клиентская сторона получила следующий вид. Страницу аутентификации вы можете видеть на слайде.</a:t>
            </a:r>
            <a:endParaRPr/>
          </a:p>
        </p:txBody>
      </p:sp>
      <p:sp>
        <p:nvSpPr>
          <p:cNvPr id="243" name="Google Shape;243;g23c88fea31d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ce4013ae8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457200" lvl="0" marL="0" rtl="0" algn="just">
              <a:lnSpc>
                <a:spcPct val="150000"/>
              </a:lnSpc>
              <a:spcBef>
                <a:spcPts val="1200"/>
              </a:spcBef>
              <a:spcAft>
                <a:spcPts val="0"/>
              </a:spcAft>
              <a:buClr>
                <a:schemeClr val="dk1"/>
              </a:buClr>
              <a:buSzPts val="1100"/>
              <a:buFont typeface="Arial"/>
              <a:buNone/>
            </a:pPr>
            <a:r>
              <a:rPr lang="ru-RU" sz="1400">
                <a:latin typeface="Times New Roman"/>
                <a:ea typeface="Times New Roman"/>
                <a:cs typeface="Times New Roman"/>
                <a:sym typeface="Times New Roman"/>
              </a:rPr>
              <a:t>Главную страницу приложения вы можете видеть на слайде.</a:t>
            </a:r>
            <a:endParaRPr/>
          </a:p>
          <a:p>
            <a:pPr indent="0" lvl="0" marL="0" rtl="0" algn="l">
              <a:spcBef>
                <a:spcPts val="0"/>
              </a:spcBef>
              <a:spcAft>
                <a:spcPts val="0"/>
              </a:spcAft>
              <a:buNone/>
            </a:pPr>
            <a:r>
              <a:t/>
            </a:r>
            <a:endParaRPr/>
          </a:p>
        </p:txBody>
      </p:sp>
      <p:sp>
        <p:nvSpPr>
          <p:cNvPr id="250" name="Google Shape;250;g24ce4013ae8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ce4013ae8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457200" lvl="0" marL="0" rtl="0" algn="just">
              <a:lnSpc>
                <a:spcPct val="150000"/>
              </a:lnSpc>
              <a:spcBef>
                <a:spcPts val="1200"/>
              </a:spcBef>
              <a:spcAft>
                <a:spcPts val="0"/>
              </a:spcAft>
              <a:buClr>
                <a:schemeClr val="dk1"/>
              </a:buClr>
              <a:buSzPts val="1100"/>
              <a:buFont typeface="Arial"/>
              <a:buNone/>
            </a:pPr>
            <a:r>
              <a:rPr lang="ru-RU" sz="1400">
                <a:latin typeface="Times New Roman"/>
                <a:ea typeface="Times New Roman"/>
                <a:cs typeface="Times New Roman"/>
                <a:sym typeface="Times New Roman"/>
              </a:rPr>
              <a:t>Используя инструменты Spring Framework, совместно с библиотекой JUnit, было выполнено модульное и интеграционное тестирование написанных сервисов для обеспечения необходимого тестового покрытия.</a:t>
            </a:r>
            <a:endParaRPr sz="1400">
              <a:latin typeface="Times New Roman"/>
              <a:ea typeface="Times New Roman"/>
              <a:cs typeface="Times New Roman"/>
              <a:sym typeface="Times New Roman"/>
            </a:endParaRPr>
          </a:p>
          <a:p>
            <a:pPr indent="457200" lvl="0" marL="0" rtl="0" algn="just">
              <a:lnSpc>
                <a:spcPct val="150000"/>
              </a:lnSpc>
              <a:spcBef>
                <a:spcPts val="1200"/>
              </a:spcBef>
              <a:spcAft>
                <a:spcPts val="0"/>
              </a:spcAft>
              <a:buClr>
                <a:schemeClr val="dk1"/>
              </a:buClr>
              <a:buSzPts val="1100"/>
              <a:buFont typeface="Arial"/>
              <a:buNone/>
            </a:pPr>
            <a:r>
              <a:rPr lang="ru-RU" sz="1400">
                <a:latin typeface="Times New Roman"/>
                <a:ea typeface="Times New Roman"/>
                <a:cs typeface="Times New Roman"/>
                <a:sym typeface="Times New Roman"/>
              </a:rPr>
              <a:t>Тестирование моделей машинного обучения проходило с помощью деления ранее собранных данных.</a:t>
            </a:r>
            <a:endParaRPr/>
          </a:p>
        </p:txBody>
      </p:sp>
      <p:sp>
        <p:nvSpPr>
          <p:cNvPr id="257" name="Google Shape;257;g24ce4013ae8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b4744db44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457200" lvl="0" marL="0" rtl="0" algn="just">
              <a:lnSpc>
                <a:spcPct val="150000"/>
              </a:lnSpc>
              <a:spcBef>
                <a:spcPts val="1200"/>
              </a:spcBef>
              <a:spcAft>
                <a:spcPts val="1200"/>
              </a:spcAft>
              <a:buNone/>
            </a:pPr>
            <a:r>
              <a:rPr lang="ru-RU" sz="1400">
                <a:latin typeface="Times New Roman"/>
                <a:ea typeface="Times New Roman"/>
                <a:cs typeface="Times New Roman"/>
                <a:sym typeface="Times New Roman"/>
              </a:rPr>
              <a:t>После двухнедельного эксплуатирования приложения с целью регулировки своего сна, пользователи прошли опрос. Результаты показали, что 66% из них заметили улучшение своего режима сна благодаря использованию приложения</a:t>
            </a:r>
            <a:endParaRPr/>
          </a:p>
        </p:txBody>
      </p:sp>
      <p:sp>
        <p:nvSpPr>
          <p:cNvPr id="264" name="Google Shape;264;g24b4744db44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b4744db44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457200" lvl="0" marL="0" rtl="0" algn="just">
              <a:lnSpc>
                <a:spcPct val="150000"/>
              </a:lnSpc>
              <a:spcBef>
                <a:spcPts val="1200"/>
              </a:spcBef>
              <a:spcAft>
                <a:spcPts val="0"/>
              </a:spcAft>
              <a:buClr>
                <a:schemeClr val="dk1"/>
              </a:buClr>
              <a:buSzPts val="1100"/>
              <a:buFont typeface="Arial"/>
              <a:buNone/>
            </a:pPr>
            <a:r>
              <a:rPr lang="ru-RU" sz="1400">
                <a:latin typeface="Times New Roman"/>
                <a:ea typeface="Times New Roman"/>
                <a:cs typeface="Times New Roman"/>
                <a:sym typeface="Times New Roman"/>
              </a:rPr>
              <a:t>Изменения в оценка сна пользователями вы можете видеть на данном слайде.</a:t>
            </a:r>
            <a:endParaRPr sz="14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72" name="Google Shape;272;g24b4744db44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4ce4013ae8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457200" lvl="0" marL="0" rtl="0" algn="just">
              <a:lnSpc>
                <a:spcPct val="150000"/>
              </a:lnSpc>
              <a:spcBef>
                <a:spcPts val="1200"/>
              </a:spcBef>
              <a:spcAft>
                <a:spcPts val="0"/>
              </a:spcAft>
              <a:buClr>
                <a:schemeClr val="dk1"/>
              </a:buClr>
              <a:buSzPts val="1100"/>
              <a:buFont typeface="Arial"/>
              <a:buNone/>
            </a:pPr>
            <a:r>
              <a:rPr lang="ru-RU" sz="1400">
                <a:latin typeface="Times New Roman"/>
                <a:ea typeface="Times New Roman"/>
                <a:cs typeface="Times New Roman"/>
                <a:sym typeface="Times New Roman"/>
              </a:rPr>
              <a:t>В эпоху современных технологий, несмотря на первостепенную роль сна как фундаментальной потребности в обеспечении физического и психического благополучия, большинство людей на планете сталкиваются с проблемой хронического недосыпа.</a:t>
            </a:r>
            <a:endParaRPr sz="1400">
              <a:latin typeface="Times New Roman"/>
              <a:ea typeface="Times New Roman"/>
              <a:cs typeface="Times New Roman"/>
              <a:sym typeface="Times New Roman"/>
            </a:endParaRPr>
          </a:p>
          <a:p>
            <a:pPr indent="457200" lvl="0" marL="0" rtl="0" algn="just">
              <a:lnSpc>
                <a:spcPct val="150000"/>
              </a:lnSpc>
              <a:spcBef>
                <a:spcPts val="1200"/>
              </a:spcBef>
              <a:spcAft>
                <a:spcPts val="0"/>
              </a:spcAft>
              <a:buClr>
                <a:schemeClr val="dk1"/>
              </a:buClr>
              <a:buSzPts val="1100"/>
              <a:buFont typeface="Arial"/>
              <a:buNone/>
            </a:pPr>
            <a:r>
              <a:rPr lang="ru-RU" sz="1400">
                <a:latin typeface="Times New Roman"/>
                <a:ea typeface="Times New Roman"/>
                <a:cs typeface="Times New Roman"/>
                <a:sym typeface="Times New Roman"/>
              </a:rPr>
              <a:t>Огромное число факторов таких как стресс, возраст, нерегулярное соблюдение графика сна способствуют ухудшению режима и самочувствия человека в целом.</a:t>
            </a:r>
            <a:endParaRPr sz="1400">
              <a:latin typeface="Times New Roman"/>
              <a:ea typeface="Times New Roman"/>
              <a:cs typeface="Times New Roman"/>
              <a:sym typeface="Times New Roman"/>
            </a:endParaRPr>
          </a:p>
          <a:p>
            <a:pPr indent="457200" lvl="0" marL="0" rtl="0" algn="just">
              <a:lnSpc>
                <a:spcPct val="150000"/>
              </a:lnSpc>
              <a:spcBef>
                <a:spcPts val="1200"/>
              </a:spcBef>
              <a:spcAft>
                <a:spcPts val="1200"/>
              </a:spcAft>
              <a:buNone/>
            </a:pPr>
            <a:r>
              <a:rPr lang="ru-RU" sz="1400">
                <a:latin typeface="Times New Roman"/>
                <a:ea typeface="Times New Roman"/>
                <a:cs typeface="Times New Roman"/>
                <a:sym typeface="Times New Roman"/>
              </a:rPr>
              <a:t>Для достижения поставленной цели, были решены все ранее поставленные задачи и по итогам выполнения выпускной квалификационной работы было разработано веб-приложение, которое помогает людям нормализовать свой режим сна, используя для этого их частоту сердечных сокращений.</a:t>
            </a:r>
            <a:endParaRPr/>
          </a:p>
        </p:txBody>
      </p:sp>
      <p:sp>
        <p:nvSpPr>
          <p:cNvPr id="279" name="Google Shape;279;g24ce4013ae8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3c88fea31d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23c88fea31d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5758dba2752b799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5758dba2752b799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77200" lvl="0" marL="179999" marR="180900" rtl="0" algn="l">
              <a:lnSpc>
                <a:spcPct val="115000"/>
              </a:lnSpc>
              <a:spcBef>
                <a:spcPts val="400"/>
              </a:spcBef>
              <a:spcAft>
                <a:spcPts val="0"/>
              </a:spcAft>
              <a:buNone/>
            </a:pPr>
            <a:r>
              <a:rPr lang="ru-RU" sz="1400">
                <a:latin typeface="Times New Roman"/>
                <a:ea typeface="Times New Roman"/>
                <a:cs typeface="Times New Roman"/>
                <a:sym typeface="Times New Roman"/>
              </a:rPr>
              <a:t>Полноценный сон является важным аспектом жизни, и играет решающую роль в физическом и психическом здоровье. При всей важности такой базовой потребности, как сон, именно в наш век современных технологий большая часть населения Земли подвержена хроническому недосыпу. Сон представляет собой сложный процесс, который  влечет за собой многочисленные изменения,которые мы может отследить  с помощью современных устройств, например умных часов и браслетов. </a:t>
            </a:r>
            <a:endParaRPr/>
          </a:p>
        </p:txBody>
      </p:sp>
      <p:sp>
        <p:nvSpPr>
          <p:cNvPr id="164" name="Google Shape;1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5758dba2752b799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5758dba2752b799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5758dba2752b799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5758dba2752b799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5758dba2752b7991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5758dba2752b799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c88fea31d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179999" marR="180900" rtl="0" algn="l">
              <a:lnSpc>
                <a:spcPct val="115000"/>
              </a:lnSpc>
              <a:spcBef>
                <a:spcPts val="400"/>
              </a:spcBef>
              <a:spcAft>
                <a:spcPts val="0"/>
              </a:spcAft>
              <a:buClr>
                <a:schemeClr val="dk1"/>
              </a:buClr>
              <a:buSzPts val="1100"/>
              <a:buFont typeface="Arial"/>
              <a:buNone/>
            </a:pPr>
            <a:r>
              <a:rPr lang="ru-RU" sz="1400">
                <a:latin typeface="Times New Roman"/>
                <a:ea typeface="Times New Roman"/>
                <a:cs typeface="Times New Roman"/>
                <a:sym typeface="Times New Roman"/>
              </a:rPr>
              <a:t>Таким образом, целью данной работы становится создание приложения по помощи в нормализации режима сна на основе частоты сердечных сокращений. Для достижения поставленной цели были решены следующие задачи:</a:t>
            </a:r>
            <a:endParaRPr sz="1400">
              <a:latin typeface="Times New Roman"/>
              <a:ea typeface="Times New Roman"/>
              <a:cs typeface="Times New Roman"/>
              <a:sym typeface="Times New Roman"/>
            </a:endParaRPr>
          </a:p>
          <a:p>
            <a:pPr indent="-317500" lvl="0" marL="457200" marR="180900" rtl="0" algn="l">
              <a:lnSpc>
                <a:spcPct val="115000"/>
              </a:lnSpc>
              <a:spcBef>
                <a:spcPts val="400"/>
              </a:spcBef>
              <a:spcAft>
                <a:spcPts val="0"/>
              </a:spcAft>
              <a:buClr>
                <a:schemeClr val="dk1"/>
              </a:buClr>
              <a:buSzPts val="1400"/>
              <a:buFont typeface="Times New Roman"/>
              <a:buChar char="●"/>
            </a:pPr>
            <a:r>
              <a:rPr lang="ru-RU" sz="1400">
                <a:latin typeface="Times New Roman"/>
                <a:ea typeface="Times New Roman"/>
                <a:cs typeface="Times New Roman"/>
                <a:sym typeface="Times New Roman"/>
              </a:rPr>
              <a:t>Проведено исследование предметной области</a:t>
            </a:r>
            <a:endParaRPr sz="1400">
              <a:latin typeface="Times New Roman"/>
              <a:ea typeface="Times New Roman"/>
              <a:cs typeface="Times New Roman"/>
              <a:sym typeface="Times New Roman"/>
            </a:endParaRPr>
          </a:p>
          <a:p>
            <a:pPr indent="-317500" lvl="0" marL="457200" marR="180900" rtl="0" algn="l">
              <a:lnSpc>
                <a:spcPct val="115000"/>
              </a:lnSpc>
              <a:spcBef>
                <a:spcPts val="0"/>
              </a:spcBef>
              <a:spcAft>
                <a:spcPts val="0"/>
              </a:spcAft>
              <a:buClr>
                <a:schemeClr val="dk1"/>
              </a:buClr>
              <a:buSzPts val="1400"/>
              <a:buFont typeface="Times New Roman"/>
              <a:buChar char="●"/>
            </a:pPr>
            <a:r>
              <a:rPr lang="ru-RU" sz="1400">
                <a:latin typeface="Times New Roman"/>
                <a:ea typeface="Times New Roman"/>
                <a:cs typeface="Times New Roman"/>
                <a:sym typeface="Times New Roman"/>
              </a:rPr>
              <a:t>Произведен анализ существующих решений</a:t>
            </a:r>
            <a:endParaRPr sz="1400">
              <a:latin typeface="Times New Roman"/>
              <a:ea typeface="Times New Roman"/>
              <a:cs typeface="Times New Roman"/>
              <a:sym typeface="Times New Roman"/>
            </a:endParaRPr>
          </a:p>
          <a:p>
            <a:pPr indent="-317500" lvl="0" marL="457200" marR="180900" rtl="0" algn="l">
              <a:lnSpc>
                <a:spcPct val="115000"/>
              </a:lnSpc>
              <a:spcBef>
                <a:spcPts val="0"/>
              </a:spcBef>
              <a:spcAft>
                <a:spcPts val="0"/>
              </a:spcAft>
              <a:buClr>
                <a:schemeClr val="dk1"/>
              </a:buClr>
              <a:buSzPts val="1400"/>
              <a:buFont typeface="Times New Roman"/>
              <a:buChar char="●"/>
            </a:pPr>
            <a:r>
              <a:rPr lang="ru-RU" sz="1400">
                <a:latin typeface="Times New Roman"/>
                <a:ea typeface="Times New Roman"/>
                <a:cs typeface="Times New Roman"/>
                <a:sym typeface="Times New Roman"/>
              </a:rPr>
              <a:t>Произведена разработка архитектуры базы данных </a:t>
            </a:r>
            <a:endParaRPr sz="1400">
              <a:latin typeface="Times New Roman"/>
              <a:ea typeface="Times New Roman"/>
              <a:cs typeface="Times New Roman"/>
              <a:sym typeface="Times New Roman"/>
            </a:endParaRPr>
          </a:p>
          <a:p>
            <a:pPr indent="-317500" lvl="0" marL="457200" marR="180900" rtl="0" algn="l">
              <a:lnSpc>
                <a:spcPct val="115000"/>
              </a:lnSpc>
              <a:spcBef>
                <a:spcPts val="0"/>
              </a:spcBef>
              <a:spcAft>
                <a:spcPts val="0"/>
              </a:spcAft>
              <a:buClr>
                <a:schemeClr val="dk1"/>
              </a:buClr>
              <a:buSzPts val="1400"/>
              <a:buFont typeface="Times New Roman"/>
              <a:buChar char="●"/>
            </a:pPr>
            <a:r>
              <a:rPr lang="ru-RU" sz="1400">
                <a:latin typeface="Times New Roman"/>
                <a:ea typeface="Times New Roman"/>
                <a:cs typeface="Times New Roman"/>
                <a:sym typeface="Times New Roman"/>
              </a:rPr>
              <a:t>Произведена разработка архитектуры приложения </a:t>
            </a:r>
            <a:endParaRPr sz="1400">
              <a:latin typeface="Times New Roman"/>
              <a:ea typeface="Times New Roman"/>
              <a:cs typeface="Times New Roman"/>
              <a:sym typeface="Times New Roman"/>
            </a:endParaRPr>
          </a:p>
          <a:p>
            <a:pPr indent="-317500" lvl="0" marL="457200" marR="180900" rtl="0" algn="l">
              <a:lnSpc>
                <a:spcPct val="115000"/>
              </a:lnSpc>
              <a:spcBef>
                <a:spcPts val="0"/>
              </a:spcBef>
              <a:spcAft>
                <a:spcPts val="0"/>
              </a:spcAft>
              <a:buClr>
                <a:schemeClr val="dk1"/>
              </a:buClr>
              <a:buSzPts val="1400"/>
              <a:buFont typeface="Times New Roman"/>
              <a:buChar char="●"/>
            </a:pPr>
            <a:r>
              <a:rPr lang="ru-RU" sz="1400">
                <a:latin typeface="Times New Roman"/>
                <a:ea typeface="Times New Roman"/>
                <a:cs typeface="Times New Roman"/>
                <a:sym typeface="Times New Roman"/>
              </a:rPr>
              <a:t>Реализовано приложение</a:t>
            </a:r>
            <a:endParaRPr sz="1400">
              <a:latin typeface="Times New Roman"/>
              <a:ea typeface="Times New Roman"/>
              <a:cs typeface="Times New Roman"/>
              <a:sym typeface="Times New Roman"/>
            </a:endParaRPr>
          </a:p>
          <a:p>
            <a:pPr indent="-317500" lvl="0" marL="457200" marR="180900" rtl="0" algn="l">
              <a:lnSpc>
                <a:spcPct val="115000"/>
              </a:lnSpc>
              <a:spcBef>
                <a:spcPts val="0"/>
              </a:spcBef>
              <a:spcAft>
                <a:spcPts val="0"/>
              </a:spcAft>
              <a:buClr>
                <a:schemeClr val="dk1"/>
              </a:buClr>
              <a:buSzPts val="1400"/>
              <a:buFont typeface="Times New Roman"/>
              <a:buChar char="●"/>
            </a:pPr>
            <a:r>
              <a:rPr lang="ru-RU" sz="1400">
                <a:latin typeface="Times New Roman"/>
                <a:ea typeface="Times New Roman"/>
                <a:cs typeface="Times New Roman"/>
                <a:sym typeface="Times New Roman"/>
              </a:rPr>
              <a:t>Протестировано разработанное приложение</a:t>
            </a:r>
            <a:endParaRPr sz="1400">
              <a:latin typeface="Times New Roman"/>
              <a:ea typeface="Times New Roman"/>
              <a:cs typeface="Times New Roman"/>
              <a:sym typeface="Times New Roman"/>
            </a:endParaRPr>
          </a:p>
        </p:txBody>
      </p:sp>
      <p:sp>
        <p:nvSpPr>
          <p:cNvPr id="174" name="Google Shape;174;g23c88fea31d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c88fea31d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77200" lvl="0" marL="179999" marR="180900" rtl="0" algn="l">
              <a:lnSpc>
                <a:spcPct val="115000"/>
              </a:lnSpc>
              <a:spcBef>
                <a:spcPts val="400"/>
              </a:spcBef>
              <a:spcAft>
                <a:spcPts val="0"/>
              </a:spcAft>
              <a:buNone/>
            </a:pPr>
            <a:r>
              <a:rPr lang="ru-RU" sz="1400">
                <a:latin typeface="Times New Roman"/>
                <a:ea typeface="Times New Roman"/>
                <a:cs typeface="Times New Roman"/>
                <a:sym typeface="Times New Roman"/>
              </a:rPr>
              <a:t>В ходе анализа существующих решений был выделен и проанализирован ряд актуальных методов для определения фаз сна пользователя. В данной таблице вы можете видеть эти методы, самым интересным из них является метод отслеживания фаз сна с помощью умных часов. Как можно заметить отслеживание фаз сна с их помощью  обладает, удобством использования и наибольшим функционалом по отслеживанию биометрических данных. Именно поэтому данный метод отслеживания фаз сна является наиболее предпочтительным для использования.</a:t>
            </a:r>
            <a:endParaRPr/>
          </a:p>
        </p:txBody>
      </p:sp>
      <p:sp>
        <p:nvSpPr>
          <p:cNvPr id="181" name="Google Shape;181;g23c88fea31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ce4013ae8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77200" lvl="0" marL="179999" marR="180900" rtl="0" algn="l">
              <a:lnSpc>
                <a:spcPct val="115000"/>
              </a:lnSpc>
              <a:spcBef>
                <a:spcPts val="400"/>
              </a:spcBef>
              <a:spcAft>
                <a:spcPts val="0"/>
              </a:spcAft>
              <a:buClr>
                <a:schemeClr val="dk1"/>
              </a:buClr>
              <a:buSzPts val="1100"/>
              <a:buFont typeface="Arial"/>
              <a:buNone/>
            </a:pPr>
            <a:r>
              <a:rPr lang="ru-RU" sz="1400">
                <a:latin typeface="Times New Roman"/>
                <a:ea typeface="Times New Roman"/>
                <a:cs typeface="Times New Roman"/>
                <a:sym typeface="Times New Roman"/>
              </a:rPr>
              <a:t>Для анализа существующих решений были выбраны следующие приложения: Pillow, Sleep as Android, Better sleep, Sleep Cycle.</a:t>
            </a:r>
            <a:endParaRPr/>
          </a:p>
        </p:txBody>
      </p:sp>
      <p:sp>
        <p:nvSpPr>
          <p:cNvPr id="188" name="Google Shape;188;g24ce4013ae8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b4744db44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77200" lvl="0" marL="179999" marR="180900" rtl="0" algn="l">
              <a:lnSpc>
                <a:spcPct val="115000"/>
              </a:lnSpc>
              <a:spcBef>
                <a:spcPts val="400"/>
              </a:spcBef>
              <a:spcAft>
                <a:spcPts val="0"/>
              </a:spcAft>
              <a:buNone/>
            </a:pPr>
            <a:r>
              <a:rPr lang="ru-RU" sz="1400">
                <a:latin typeface="Times New Roman"/>
                <a:ea typeface="Times New Roman"/>
                <a:cs typeface="Times New Roman"/>
                <a:sym typeface="Times New Roman"/>
              </a:rPr>
              <a:t>У каждого приложения были выделены как преимущества, так и недостатки. При их сравнении, можно сделать вывод, что оптимальным выбором могло стать приложение Pillow, которое предоставляет наиболее обширный функционал, однако, данное приложение работает исключительно на платформе IOS и совместимо только с умными часами Apple Watch, что ограничивает его возможности эксплуатации для владельцев, использующих устройства Android или другие умные часы. Из этого созвникает необходимость создать приложение со схожей функциональность не только для IOS, но и для других платформ.</a:t>
            </a:r>
            <a:endParaRPr/>
          </a:p>
        </p:txBody>
      </p:sp>
      <p:sp>
        <p:nvSpPr>
          <p:cNvPr id="199" name="Google Shape;199;g24b4744db4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c88fea31d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457200" lvl="0" marL="0" rtl="0" algn="just">
              <a:lnSpc>
                <a:spcPct val="150000"/>
              </a:lnSpc>
              <a:spcBef>
                <a:spcPts val="1200"/>
              </a:spcBef>
              <a:spcAft>
                <a:spcPts val="0"/>
              </a:spcAft>
              <a:buNone/>
            </a:pPr>
            <a:r>
              <a:rPr lang="ru-RU" sz="1400">
                <a:latin typeface="Times New Roman"/>
                <a:ea typeface="Times New Roman"/>
                <a:cs typeface="Times New Roman"/>
                <a:sym typeface="Times New Roman"/>
              </a:rPr>
              <a:t>После обзора существующих решений и перед разработкой системы была создана Use-case диаграмма, которая демонстрирует набор функциональности, доступный неавторизованному и авторизованному пользователю. На основе данной диаграммы были сформированы требования к разрабатываемой системе.</a:t>
            </a:r>
            <a:endParaRPr/>
          </a:p>
        </p:txBody>
      </p:sp>
      <p:sp>
        <p:nvSpPr>
          <p:cNvPr id="206" name="Google Shape;206;g23c88fea31d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c88fea31d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457200" lvl="0" marL="0" rtl="0" algn="just">
              <a:lnSpc>
                <a:spcPct val="150000"/>
              </a:lnSpc>
              <a:spcBef>
                <a:spcPts val="1200"/>
              </a:spcBef>
              <a:spcAft>
                <a:spcPts val="0"/>
              </a:spcAft>
              <a:buClr>
                <a:schemeClr val="dk1"/>
              </a:buClr>
              <a:buSzPts val="1100"/>
              <a:buFont typeface="Arial"/>
              <a:buNone/>
            </a:pPr>
            <a:r>
              <a:rPr lang="ru-RU" sz="1400">
                <a:latin typeface="Times New Roman"/>
                <a:ea typeface="Times New Roman"/>
                <a:cs typeface="Times New Roman"/>
                <a:sym typeface="Times New Roman"/>
              </a:rPr>
              <a:t>После определения требований к системе была спроектирована архитектура базы данных, которую вы можете видеть на слайде. Всего получилось 6 сущностей.</a:t>
            </a:r>
            <a:endParaRPr/>
          </a:p>
        </p:txBody>
      </p:sp>
      <p:sp>
        <p:nvSpPr>
          <p:cNvPr id="216" name="Google Shape;216;g23c88fea31d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ce4013ae8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457200" lvl="0" marL="0" rtl="0" algn="just">
              <a:lnSpc>
                <a:spcPct val="150000"/>
              </a:lnSpc>
              <a:spcBef>
                <a:spcPts val="1200"/>
              </a:spcBef>
              <a:spcAft>
                <a:spcPts val="0"/>
              </a:spcAft>
              <a:buNone/>
            </a:pPr>
            <a:r>
              <a:rPr lang="ru-RU" sz="1400">
                <a:latin typeface="Times New Roman"/>
                <a:ea typeface="Times New Roman"/>
                <a:cs typeface="Times New Roman"/>
                <a:sym typeface="Times New Roman"/>
              </a:rPr>
              <a:t>После определения архитектуры базы данных можно приступить к созданию схематичного представления архитектуры самого приложения. На данном слайде вы можете видеть heart rate сервис, который является главным сервисом и отвечает за основной функционал приложения. ML отвечающий за работу с машинным обучением. Gateway выступающий в качестве прокси и лоад балансера. Eureka для отслеживания всех работающих экземпляров. </a:t>
            </a:r>
            <a:endParaRPr sz="1400">
              <a:latin typeface="Times New Roman"/>
              <a:ea typeface="Times New Roman"/>
              <a:cs typeface="Times New Roman"/>
              <a:sym typeface="Times New Roman"/>
            </a:endParaRPr>
          </a:p>
        </p:txBody>
      </p:sp>
      <p:sp>
        <p:nvSpPr>
          <p:cNvPr id="225" name="Google Shape;225;g24ce4013ae8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7"/>
          <p:cNvSpPr txBox="1"/>
          <p:nvPr/>
        </p:nvSpPr>
        <p:spPr>
          <a:xfrm>
            <a:off x="5098416" y="490274"/>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7"/>
          <p:cNvSpPr txBox="1"/>
          <p:nvPr/>
        </p:nvSpPr>
        <p:spPr>
          <a:xfrm>
            <a:off x="5910801" y="42723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7"/>
          <p:cNvSpPr txBox="1"/>
          <p:nvPr/>
        </p:nvSpPr>
        <p:spPr>
          <a:xfrm>
            <a:off x="5098416" y="490274"/>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7"/>
          <p:cNvSpPr txBox="1"/>
          <p:nvPr/>
        </p:nvSpPr>
        <p:spPr>
          <a:xfrm>
            <a:off x="5910801" y="42723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7"/>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Golos Text SemiBold"/>
              <a:buNone/>
              <a:defRPr sz="3200">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7"/>
          <p:cNvSpPr txBox="1"/>
          <p:nvPr>
            <p:ph idx="1" type="body"/>
          </p:nvPr>
        </p:nvSpPr>
        <p:spPr>
          <a:xfrm>
            <a:off x="457199" y="1040162"/>
            <a:ext cx="8389257" cy="373503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480"/>
              </a:spcBef>
              <a:spcAft>
                <a:spcPts val="0"/>
              </a:spcAft>
              <a:buClr>
                <a:schemeClr val="dk1"/>
              </a:buClr>
              <a:buSzPts val="2400"/>
              <a:buFont typeface="Arial"/>
              <a:buNone/>
              <a:defRPr sz="2400"/>
            </a:lvl2pPr>
            <a:lvl3pPr indent="-228600" lvl="2" marL="1371600" algn="l">
              <a:spcBef>
                <a:spcPts val="400"/>
              </a:spcBef>
              <a:spcAft>
                <a:spcPts val="0"/>
              </a:spcAft>
              <a:buClr>
                <a:schemeClr val="dk1"/>
              </a:buClr>
              <a:buSzPts val="2000"/>
              <a:buFont typeface="Arial"/>
              <a:buNone/>
              <a:defRPr sz="2000"/>
            </a:lvl3pPr>
            <a:lvl4pPr indent="-228600" lvl="3" marL="1828800" algn="l">
              <a:spcBef>
                <a:spcPts val="360"/>
              </a:spcBef>
              <a:spcAft>
                <a:spcPts val="0"/>
              </a:spcAft>
              <a:buClr>
                <a:schemeClr val="dk1"/>
              </a:buClr>
              <a:buSzPts val="1800"/>
              <a:buFont typeface="Arial"/>
              <a:buNone/>
              <a:defRPr sz="1800"/>
            </a:lvl4pPr>
            <a:lvl5pPr indent="-228600" lvl="4" marL="2286000" algn="l">
              <a:spcBef>
                <a:spcPts val="360"/>
              </a:spcBef>
              <a:spcAft>
                <a:spcPts val="0"/>
              </a:spcAft>
              <a:buClr>
                <a:schemeClr val="dk1"/>
              </a:buClr>
              <a:buSzPts val="1800"/>
              <a:buFont typeface="Arial"/>
              <a:buNone/>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2" name="Google Shape;2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26"/>
          <p:cNvSpPr txBox="1"/>
          <p:nvPr>
            <p:ph type="title"/>
          </p:nvPr>
        </p:nvSpPr>
        <p:spPr>
          <a:xfrm>
            <a:off x="457200" y="306435"/>
            <a:ext cx="6291943"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Golos Text SemiBold"/>
              <a:buNone/>
              <a:defRPr sz="3200">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a:off x="457201" y="963397"/>
            <a:ext cx="2532744" cy="188302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b="1" i="0" sz="1800"/>
            </a:lvl1pPr>
            <a:lvl2pPr indent="-228600" lvl="1" marL="914400" algn="l">
              <a:spcBef>
                <a:spcPts val="280"/>
              </a:spcBef>
              <a:spcAft>
                <a:spcPts val="0"/>
              </a:spcAft>
              <a:buClr>
                <a:schemeClr val="dk1"/>
              </a:buClr>
              <a:buSzPts val="1400"/>
              <a:buNone/>
              <a:defRPr sz="1400"/>
            </a:lvl2pPr>
            <a:lvl3pPr indent="-228600" lvl="2" marL="1371600" algn="l">
              <a:spcBef>
                <a:spcPts val="280"/>
              </a:spcBef>
              <a:spcAft>
                <a:spcPts val="0"/>
              </a:spcAft>
              <a:buClr>
                <a:schemeClr val="dk1"/>
              </a:buClr>
              <a:buSzPts val="1400"/>
              <a:buNone/>
              <a:defRPr sz="14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Font typeface="Arial"/>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6"/>
          <p:cNvSpPr/>
          <p:nvPr>
            <p:ph idx="2" type="pic"/>
          </p:nvPr>
        </p:nvSpPr>
        <p:spPr>
          <a:xfrm>
            <a:off x="3095171" y="963397"/>
            <a:ext cx="2532744" cy="1883023"/>
          </a:xfrm>
          <a:prstGeom prst="roundRect">
            <a:avLst>
              <a:gd fmla="val 11537" name="adj"/>
            </a:avLst>
          </a:prstGeom>
          <a:noFill/>
          <a:ln>
            <a:noFill/>
          </a:ln>
        </p:spPr>
      </p:sp>
      <p:sp>
        <p:nvSpPr>
          <p:cNvPr id="76" name="Google Shape;76;p26"/>
          <p:cNvSpPr/>
          <p:nvPr>
            <p:ph idx="3" type="pic"/>
          </p:nvPr>
        </p:nvSpPr>
        <p:spPr>
          <a:xfrm>
            <a:off x="5733141" y="966928"/>
            <a:ext cx="2532744" cy="1883023"/>
          </a:xfrm>
          <a:prstGeom prst="roundRect">
            <a:avLst>
              <a:gd fmla="val 11196" name="adj"/>
            </a:avLst>
          </a:prstGeom>
          <a:noFill/>
          <a:ln>
            <a:noFill/>
          </a:ln>
        </p:spPr>
      </p:sp>
      <p:sp>
        <p:nvSpPr>
          <p:cNvPr id="77" name="Google Shape;77;p26"/>
          <p:cNvSpPr/>
          <p:nvPr>
            <p:ph idx="4" type="pic"/>
          </p:nvPr>
        </p:nvSpPr>
        <p:spPr>
          <a:xfrm>
            <a:off x="5733141" y="2954042"/>
            <a:ext cx="2532744" cy="1883023"/>
          </a:xfrm>
          <a:prstGeom prst="roundRect">
            <a:avLst>
              <a:gd fmla="val 8802" name="adj"/>
            </a:avLst>
          </a:prstGeom>
          <a:noFill/>
          <a:ln>
            <a:noFill/>
          </a:ln>
        </p:spPr>
      </p:sp>
      <p:sp>
        <p:nvSpPr>
          <p:cNvPr id="78" name="Google Shape;78;p26"/>
          <p:cNvSpPr/>
          <p:nvPr>
            <p:ph idx="5" type="pic"/>
          </p:nvPr>
        </p:nvSpPr>
        <p:spPr>
          <a:xfrm>
            <a:off x="3095171" y="2960314"/>
            <a:ext cx="2532744" cy="1883023"/>
          </a:xfrm>
          <a:prstGeom prst="roundRect">
            <a:avLst>
              <a:gd fmla="val 8459" name="adj"/>
            </a:avLst>
          </a:prstGeom>
          <a:noFill/>
          <a:ln>
            <a:noFill/>
          </a:ln>
        </p:spPr>
      </p:sp>
      <p:sp>
        <p:nvSpPr>
          <p:cNvPr id="79" name="Google Shape;79;p26"/>
          <p:cNvSpPr/>
          <p:nvPr>
            <p:ph idx="6" type="pic"/>
          </p:nvPr>
        </p:nvSpPr>
        <p:spPr>
          <a:xfrm>
            <a:off x="457200" y="2960314"/>
            <a:ext cx="2532744" cy="1883023"/>
          </a:xfrm>
          <a:prstGeom prst="roundRect">
            <a:avLst>
              <a:gd fmla="val 10169" name="adj"/>
            </a:avLst>
          </a:prstGeom>
          <a:noFill/>
          <a:ln>
            <a:noFill/>
          </a:ln>
        </p:spPr>
      </p:sp>
      <p:sp>
        <p:nvSpPr>
          <p:cNvPr id="80" name="Google Shape;8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27"/>
          <p:cNvSpPr txBox="1"/>
          <p:nvPr>
            <p:ph idx="1" type="body"/>
          </p:nvPr>
        </p:nvSpPr>
        <p:spPr>
          <a:xfrm>
            <a:off x="457201" y="2367645"/>
            <a:ext cx="2589213" cy="26908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Font typeface="Arial"/>
              <a:buNone/>
              <a:defRPr b="1" i="0" sz="12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27"/>
          <p:cNvSpPr txBox="1"/>
          <p:nvPr>
            <p:ph idx="2" type="body"/>
          </p:nvPr>
        </p:nvSpPr>
        <p:spPr>
          <a:xfrm>
            <a:off x="3275819" y="2367645"/>
            <a:ext cx="2589213" cy="26908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Font typeface="Arial"/>
              <a:buNone/>
              <a:defRPr b="1" i="0" sz="12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27"/>
          <p:cNvSpPr txBox="1"/>
          <p:nvPr>
            <p:ph idx="3" type="body"/>
          </p:nvPr>
        </p:nvSpPr>
        <p:spPr>
          <a:xfrm>
            <a:off x="6085706" y="2367645"/>
            <a:ext cx="2589213" cy="26908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Font typeface="Arial"/>
              <a:buNone/>
              <a:defRPr b="1" i="0" sz="12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27"/>
          <p:cNvSpPr txBox="1"/>
          <p:nvPr>
            <p:ph type="title"/>
          </p:nvPr>
        </p:nvSpPr>
        <p:spPr>
          <a:xfrm>
            <a:off x="457200" y="306435"/>
            <a:ext cx="6291943"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Golos Text SemiBold"/>
              <a:buNone/>
              <a:defRPr sz="3200">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7"/>
          <p:cNvSpPr/>
          <p:nvPr>
            <p:ph idx="4" type="pic"/>
          </p:nvPr>
        </p:nvSpPr>
        <p:spPr>
          <a:xfrm>
            <a:off x="454050" y="952607"/>
            <a:ext cx="2589213" cy="1304294"/>
          </a:xfrm>
          <a:prstGeom prst="roundRect">
            <a:avLst>
              <a:gd fmla="val 9261" name="adj"/>
            </a:avLst>
          </a:prstGeom>
          <a:noFill/>
          <a:ln>
            <a:noFill/>
          </a:ln>
        </p:spPr>
      </p:sp>
      <p:sp>
        <p:nvSpPr>
          <p:cNvPr id="87" name="Google Shape;87;p27"/>
          <p:cNvSpPr/>
          <p:nvPr>
            <p:ph idx="5" type="pic"/>
          </p:nvPr>
        </p:nvSpPr>
        <p:spPr>
          <a:xfrm>
            <a:off x="3275818" y="952607"/>
            <a:ext cx="2589213" cy="1304294"/>
          </a:xfrm>
          <a:prstGeom prst="roundRect">
            <a:avLst>
              <a:gd fmla="val 11730" name="adj"/>
            </a:avLst>
          </a:prstGeom>
          <a:noFill/>
          <a:ln>
            <a:noFill/>
          </a:ln>
        </p:spPr>
      </p:sp>
      <p:sp>
        <p:nvSpPr>
          <p:cNvPr id="88" name="Google Shape;88;p27"/>
          <p:cNvSpPr/>
          <p:nvPr>
            <p:ph idx="6" type="pic"/>
          </p:nvPr>
        </p:nvSpPr>
        <p:spPr>
          <a:xfrm>
            <a:off x="6089789" y="952607"/>
            <a:ext cx="2589213" cy="1304294"/>
          </a:xfrm>
          <a:prstGeom prst="roundRect">
            <a:avLst>
              <a:gd fmla="val 10249" name="adj"/>
            </a:avLst>
          </a:prstGeom>
          <a:noFill/>
          <a:ln>
            <a:noFill/>
          </a:ln>
        </p:spPr>
      </p:sp>
      <p:sp>
        <p:nvSpPr>
          <p:cNvPr id="89" name="Google Shape;89;p27"/>
          <p:cNvSpPr txBox="1"/>
          <p:nvPr>
            <p:ph idx="7" type="body"/>
          </p:nvPr>
        </p:nvSpPr>
        <p:spPr>
          <a:xfrm>
            <a:off x="460352" y="4281396"/>
            <a:ext cx="2589213" cy="26908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Font typeface="Arial"/>
              <a:buNone/>
              <a:defRPr b="1" i="0" sz="12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27"/>
          <p:cNvSpPr txBox="1"/>
          <p:nvPr>
            <p:ph idx="8" type="body"/>
          </p:nvPr>
        </p:nvSpPr>
        <p:spPr>
          <a:xfrm>
            <a:off x="3278970" y="4281396"/>
            <a:ext cx="2589213" cy="26908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Font typeface="Arial"/>
              <a:buNone/>
              <a:defRPr b="1" i="0" sz="12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27"/>
          <p:cNvSpPr txBox="1"/>
          <p:nvPr>
            <p:ph idx="9" type="body"/>
          </p:nvPr>
        </p:nvSpPr>
        <p:spPr>
          <a:xfrm>
            <a:off x="6088857" y="4281396"/>
            <a:ext cx="2589213" cy="26908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Font typeface="Arial"/>
              <a:buNone/>
              <a:defRPr b="1" i="0" sz="12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27"/>
          <p:cNvSpPr/>
          <p:nvPr>
            <p:ph idx="13" type="pic"/>
          </p:nvPr>
        </p:nvSpPr>
        <p:spPr>
          <a:xfrm>
            <a:off x="457201" y="2866358"/>
            <a:ext cx="2589213" cy="1304294"/>
          </a:xfrm>
          <a:prstGeom prst="roundRect">
            <a:avLst>
              <a:gd fmla="val 12224" name="adj"/>
            </a:avLst>
          </a:prstGeom>
          <a:noFill/>
          <a:ln>
            <a:noFill/>
          </a:ln>
        </p:spPr>
      </p:sp>
      <p:sp>
        <p:nvSpPr>
          <p:cNvPr id="93" name="Google Shape;93;p27"/>
          <p:cNvSpPr/>
          <p:nvPr>
            <p:ph idx="14" type="pic"/>
          </p:nvPr>
        </p:nvSpPr>
        <p:spPr>
          <a:xfrm>
            <a:off x="3278969" y="2866358"/>
            <a:ext cx="2589213" cy="1304294"/>
          </a:xfrm>
          <a:prstGeom prst="roundRect">
            <a:avLst>
              <a:gd fmla="val 11236" name="adj"/>
            </a:avLst>
          </a:prstGeom>
          <a:noFill/>
          <a:ln>
            <a:noFill/>
          </a:ln>
        </p:spPr>
      </p:sp>
      <p:sp>
        <p:nvSpPr>
          <p:cNvPr id="94" name="Google Shape;94;p27"/>
          <p:cNvSpPr/>
          <p:nvPr>
            <p:ph idx="15" type="pic"/>
          </p:nvPr>
        </p:nvSpPr>
        <p:spPr>
          <a:xfrm>
            <a:off x="6092940" y="2866358"/>
            <a:ext cx="2589213" cy="1304294"/>
          </a:xfrm>
          <a:prstGeom prst="roundRect">
            <a:avLst>
              <a:gd fmla="val 9755" name="adj"/>
            </a:avLst>
          </a:prstGeom>
          <a:noFill/>
          <a:ln>
            <a:noFill/>
          </a:ln>
        </p:spPr>
      </p:sp>
      <p:sp>
        <p:nvSpPr>
          <p:cNvPr id="95" name="Google Shape;9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Финал">
  <p:cSld name="Финал">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28"/>
          <p:cNvSpPr txBox="1"/>
          <p:nvPr>
            <p:ph idx="1" type="body"/>
          </p:nvPr>
        </p:nvSpPr>
        <p:spPr>
          <a:xfrm>
            <a:off x="624113" y="1233715"/>
            <a:ext cx="7170057" cy="3410856"/>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320"/>
              </a:spcBef>
              <a:spcAft>
                <a:spcPts val="0"/>
              </a:spcAft>
              <a:buClr>
                <a:schemeClr val="dk1"/>
              </a:buClr>
              <a:buSzPts val="1600"/>
              <a:buFont typeface="Golos Text"/>
              <a:buNone/>
              <a:defRPr sz="1600"/>
            </a:lvl2pPr>
            <a:lvl3pPr indent="-228600" lvl="2" marL="1371600" algn="l">
              <a:spcBef>
                <a:spcPts val="320"/>
              </a:spcBef>
              <a:spcAft>
                <a:spcPts val="0"/>
              </a:spcAft>
              <a:buClr>
                <a:schemeClr val="dk1"/>
              </a:buClr>
              <a:buSzPts val="1600"/>
              <a:buFont typeface="Golos Text"/>
              <a:buNone/>
              <a:defRPr sz="1600"/>
            </a:lvl3pPr>
            <a:lvl4pPr indent="-228600" lvl="3" marL="1828800" algn="l">
              <a:spcBef>
                <a:spcPts val="320"/>
              </a:spcBef>
              <a:spcAft>
                <a:spcPts val="0"/>
              </a:spcAft>
              <a:buClr>
                <a:schemeClr val="dk1"/>
              </a:buClr>
              <a:buSzPts val="1600"/>
              <a:buFont typeface="Golos Text"/>
              <a:buNone/>
              <a:defRPr sz="1600"/>
            </a:lvl4pPr>
            <a:lvl5pPr indent="-228600" lvl="4" marL="2286000" algn="l">
              <a:spcBef>
                <a:spcPts val="320"/>
              </a:spcBef>
              <a:spcAft>
                <a:spcPts val="0"/>
              </a:spcAft>
              <a:buClr>
                <a:schemeClr val="dk1"/>
              </a:buClr>
              <a:buSzPts val="1600"/>
              <a:buFont typeface="Golos Text"/>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28"/>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ользовательский макет">
  <p:cSld name="Пользовательский макет">
    <p:bg>
      <p:bgPr>
        <a:solidFill>
          <a:srgbClr val="FFFFFF"/>
        </a:solidFill>
      </p:bgPr>
    </p:bg>
    <p:spTree>
      <p:nvGrpSpPr>
        <p:cNvPr id="100" name="Shape 100"/>
        <p:cNvGrpSpPr/>
        <p:nvPr/>
      </p:nvGrpSpPr>
      <p:grpSpPr>
        <a:xfrm>
          <a:off x="0" y="0"/>
          <a:ext cx="0" cy="0"/>
          <a:chOff x="0" y="0"/>
          <a:chExt cx="0" cy="0"/>
        </a:xfrm>
      </p:grpSpPr>
      <p:sp>
        <p:nvSpPr>
          <p:cNvPr id="101" name="Google Shape;101;p29"/>
          <p:cNvSpPr txBox="1"/>
          <p:nvPr>
            <p:ph idx="1" type="body"/>
          </p:nvPr>
        </p:nvSpPr>
        <p:spPr>
          <a:xfrm>
            <a:off x="507999" y="1792286"/>
            <a:ext cx="3635830" cy="1573671"/>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400"/>
              </a:spcBef>
              <a:spcAft>
                <a:spcPts val="0"/>
              </a:spcAft>
              <a:buClr>
                <a:schemeClr val="dk1"/>
              </a:buClr>
              <a:buSzPts val="2000"/>
              <a:buNone/>
              <a:defRPr/>
            </a:lvl2pPr>
            <a:lvl3pPr indent="-228600" lvl="2" marL="1371600" algn="l">
              <a:spcBef>
                <a:spcPts val="320"/>
              </a:spcBef>
              <a:spcAft>
                <a:spcPts val="0"/>
              </a:spcAft>
              <a:buClr>
                <a:schemeClr val="dk1"/>
              </a:buClr>
              <a:buSzPts val="1600"/>
              <a:buNone/>
              <a:defRPr/>
            </a:lvl3pPr>
            <a:lvl4pPr indent="-228600" lvl="3" marL="1828800" algn="l">
              <a:spcBef>
                <a:spcPts val="320"/>
              </a:spcBef>
              <a:spcAft>
                <a:spcPts val="0"/>
              </a:spcAft>
              <a:buClr>
                <a:schemeClr val="dk1"/>
              </a:buClr>
              <a:buSzPts val="1600"/>
              <a:buNone/>
              <a:defRPr/>
            </a:lvl4pPr>
            <a:lvl5pPr indent="-228600" lvl="4" marL="2286000" algn="l">
              <a:spcBef>
                <a:spcPts val="320"/>
              </a:spcBef>
              <a:spcAft>
                <a:spcPts val="0"/>
              </a:spcAft>
              <a:buClr>
                <a:schemeClr val="dk1"/>
              </a:buClr>
              <a:buSzPts val="16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29"/>
          <p:cNvSpPr txBox="1"/>
          <p:nvPr>
            <p:ph idx="2" type="body"/>
          </p:nvPr>
        </p:nvSpPr>
        <p:spPr>
          <a:xfrm>
            <a:off x="507999" y="1182459"/>
            <a:ext cx="2960913" cy="595085"/>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u="sng">
                <a:latin typeface="Golos Text SemiBold"/>
                <a:ea typeface="Golos Text SemiBold"/>
                <a:cs typeface="Golos Text SemiBold"/>
                <a:sym typeface="Golos Text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29"/>
          <p:cNvSpPr txBox="1"/>
          <p:nvPr>
            <p:ph idx="3" type="body"/>
          </p:nvPr>
        </p:nvSpPr>
        <p:spPr>
          <a:xfrm>
            <a:off x="5000171" y="3011486"/>
            <a:ext cx="3635830" cy="157367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400"/>
              </a:spcBef>
              <a:spcAft>
                <a:spcPts val="0"/>
              </a:spcAft>
              <a:buClr>
                <a:schemeClr val="dk1"/>
              </a:buClr>
              <a:buSzPts val="2000"/>
              <a:buNone/>
              <a:defRPr/>
            </a:lvl2pPr>
            <a:lvl3pPr indent="-228600" lvl="2" marL="1371600" algn="l">
              <a:spcBef>
                <a:spcPts val="320"/>
              </a:spcBef>
              <a:spcAft>
                <a:spcPts val="0"/>
              </a:spcAft>
              <a:buClr>
                <a:schemeClr val="dk1"/>
              </a:buClr>
              <a:buSzPts val="1600"/>
              <a:buNone/>
              <a:defRPr/>
            </a:lvl3pPr>
            <a:lvl4pPr indent="-228600" lvl="3" marL="1828800" algn="l">
              <a:spcBef>
                <a:spcPts val="320"/>
              </a:spcBef>
              <a:spcAft>
                <a:spcPts val="0"/>
              </a:spcAft>
              <a:buClr>
                <a:schemeClr val="dk1"/>
              </a:buClr>
              <a:buSzPts val="1600"/>
              <a:buNone/>
              <a:defRPr/>
            </a:lvl4pPr>
            <a:lvl5pPr indent="-228600" lvl="4" marL="2286000" algn="l">
              <a:spcBef>
                <a:spcPts val="320"/>
              </a:spcBef>
              <a:spcAft>
                <a:spcPts val="0"/>
              </a:spcAft>
              <a:buClr>
                <a:schemeClr val="dk1"/>
              </a:buClr>
              <a:buSzPts val="16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4" name="Google Shape;104;p29"/>
          <p:cNvSpPr txBox="1"/>
          <p:nvPr>
            <p:ph idx="4" type="body"/>
          </p:nvPr>
        </p:nvSpPr>
        <p:spPr>
          <a:xfrm>
            <a:off x="5000171" y="2401659"/>
            <a:ext cx="2960913" cy="595085"/>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u="sng">
                <a:latin typeface="Golos Text SemiBold"/>
                <a:ea typeface="Golos Text SemiBold"/>
                <a:cs typeface="Golos Text SemiBold"/>
                <a:sym typeface="Golos Text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29"/>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Golos Text SemiBold"/>
              <a:buNone/>
              <a:defRPr sz="3200">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Пользовательский макет">
  <p:cSld name="6_Пользовательский макет">
    <p:bg>
      <p:bgPr>
        <a:solidFill>
          <a:srgbClr val="FFFFFF"/>
        </a:solidFill>
      </p:bgPr>
    </p:bg>
    <p:spTree>
      <p:nvGrpSpPr>
        <p:cNvPr id="107" name="Shape 107"/>
        <p:cNvGrpSpPr/>
        <p:nvPr/>
      </p:nvGrpSpPr>
      <p:grpSpPr>
        <a:xfrm>
          <a:off x="0" y="0"/>
          <a:ext cx="0" cy="0"/>
          <a:chOff x="0" y="0"/>
          <a:chExt cx="0" cy="0"/>
        </a:xfrm>
      </p:grpSpPr>
      <p:sp>
        <p:nvSpPr>
          <p:cNvPr id="108" name="Google Shape;108;p30"/>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0"/>
          <p:cNvSpPr txBox="1"/>
          <p:nvPr>
            <p:ph idx="1" type="body"/>
          </p:nvPr>
        </p:nvSpPr>
        <p:spPr>
          <a:xfrm>
            <a:off x="457199" y="1040162"/>
            <a:ext cx="8389257" cy="3735038"/>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Font typeface="Arial"/>
              <a:buNone/>
              <a:defRPr b="0" sz="1800">
                <a:solidFill>
                  <a:schemeClr val="lt1"/>
                </a:solidFill>
              </a:defRPr>
            </a:lvl1pPr>
            <a:lvl2pPr indent="-228600" lvl="1" marL="914400" algn="l">
              <a:spcBef>
                <a:spcPts val="480"/>
              </a:spcBef>
              <a:spcAft>
                <a:spcPts val="0"/>
              </a:spcAft>
              <a:buClr>
                <a:schemeClr val="dk1"/>
              </a:buClr>
              <a:buSzPts val="2400"/>
              <a:buFont typeface="Arial"/>
              <a:buNone/>
              <a:defRPr sz="2400"/>
            </a:lvl2pPr>
            <a:lvl3pPr indent="-228600" lvl="2" marL="1371600" algn="l">
              <a:spcBef>
                <a:spcPts val="400"/>
              </a:spcBef>
              <a:spcAft>
                <a:spcPts val="0"/>
              </a:spcAft>
              <a:buClr>
                <a:schemeClr val="dk1"/>
              </a:buClr>
              <a:buSzPts val="2000"/>
              <a:buFont typeface="Arial"/>
              <a:buNone/>
              <a:defRPr sz="2000"/>
            </a:lvl3pPr>
            <a:lvl4pPr indent="-228600" lvl="3" marL="1828800" algn="l">
              <a:spcBef>
                <a:spcPts val="360"/>
              </a:spcBef>
              <a:spcAft>
                <a:spcPts val="0"/>
              </a:spcAft>
              <a:buClr>
                <a:schemeClr val="dk1"/>
              </a:buClr>
              <a:buSzPts val="1800"/>
              <a:buFont typeface="Arial"/>
              <a:buNone/>
              <a:defRPr sz="1800"/>
            </a:lvl4pPr>
            <a:lvl5pPr indent="-228600" lvl="4" marL="2286000" algn="l">
              <a:spcBef>
                <a:spcPts val="360"/>
              </a:spcBef>
              <a:spcAft>
                <a:spcPts val="0"/>
              </a:spcAft>
              <a:buClr>
                <a:schemeClr val="dk1"/>
              </a:buClr>
              <a:buSzPts val="1800"/>
              <a:buFont typeface="Arial"/>
              <a:buNone/>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0" name="Google Shape;11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bg>
      <p:bgPr>
        <a:blipFill>
          <a:blip r:embed="rId2">
            <a:alphaModFix/>
          </a:blip>
          <a:stretch>
            <a:fillRect/>
          </a:stretch>
        </a:blipFill>
      </p:bgPr>
    </p:bg>
    <p:spTree>
      <p:nvGrpSpPr>
        <p:cNvPr id="111" name="Shape 111"/>
        <p:cNvGrpSpPr/>
        <p:nvPr/>
      </p:nvGrpSpPr>
      <p:grpSpPr>
        <a:xfrm>
          <a:off x="0" y="0"/>
          <a:ext cx="0" cy="0"/>
          <a:chOff x="0" y="0"/>
          <a:chExt cx="0" cy="0"/>
        </a:xfrm>
      </p:grpSpPr>
      <p:sp>
        <p:nvSpPr>
          <p:cNvPr id="112" name="Google Shape;112;p31"/>
          <p:cNvSpPr txBox="1"/>
          <p:nvPr>
            <p:ph idx="1" type="body"/>
          </p:nvPr>
        </p:nvSpPr>
        <p:spPr>
          <a:xfrm>
            <a:off x="624113" y="1233715"/>
            <a:ext cx="7170057" cy="3410856"/>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Font typeface="Golos Text"/>
              <a:buNone/>
              <a:defRPr sz="1600"/>
            </a:lvl1pPr>
            <a:lvl2pPr indent="-228600" lvl="1" marL="914400" algn="l">
              <a:spcBef>
                <a:spcPts val="320"/>
              </a:spcBef>
              <a:spcAft>
                <a:spcPts val="0"/>
              </a:spcAft>
              <a:buClr>
                <a:schemeClr val="dk1"/>
              </a:buClr>
              <a:buSzPts val="1600"/>
              <a:buFont typeface="Golos Text"/>
              <a:buNone/>
              <a:defRPr sz="1600"/>
            </a:lvl2pPr>
            <a:lvl3pPr indent="-228600" lvl="2" marL="1371600" algn="l">
              <a:spcBef>
                <a:spcPts val="320"/>
              </a:spcBef>
              <a:spcAft>
                <a:spcPts val="0"/>
              </a:spcAft>
              <a:buClr>
                <a:schemeClr val="dk1"/>
              </a:buClr>
              <a:buSzPts val="1600"/>
              <a:buFont typeface="Golos Text"/>
              <a:buNone/>
              <a:defRPr sz="1600"/>
            </a:lvl3pPr>
            <a:lvl4pPr indent="-228600" lvl="3" marL="1828800" algn="l">
              <a:spcBef>
                <a:spcPts val="320"/>
              </a:spcBef>
              <a:spcAft>
                <a:spcPts val="0"/>
              </a:spcAft>
              <a:buClr>
                <a:schemeClr val="dk1"/>
              </a:buClr>
              <a:buSzPts val="1600"/>
              <a:buFont typeface="Golos Text"/>
              <a:buNone/>
              <a:defRPr sz="1600"/>
            </a:lvl4pPr>
            <a:lvl5pPr indent="-228600" lvl="4" marL="2286000" algn="l">
              <a:spcBef>
                <a:spcPts val="320"/>
              </a:spcBef>
              <a:spcAft>
                <a:spcPts val="0"/>
              </a:spcAft>
              <a:buClr>
                <a:schemeClr val="dk1"/>
              </a:buClr>
              <a:buSzPts val="1600"/>
              <a:buFont typeface="Golos Text"/>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31"/>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Пользовательский макет">
  <p:cSld name="3_Пользовательский макет">
    <p:bg>
      <p:bgPr>
        <a:solidFill>
          <a:srgbClr val="FFFFFF"/>
        </a:solidFill>
      </p:bgPr>
    </p:bg>
    <p:spTree>
      <p:nvGrpSpPr>
        <p:cNvPr id="115" name="Shape 115"/>
        <p:cNvGrpSpPr/>
        <p:nvPr/>
      </p:nvGrpSpPr>
      <p:grpSpPr>
        <a:xfrm>
          <a:off x="0" y="0"/>
          <a:ext cx="0" cy="0"/>
          <a:chOff x="0" y="0"/>
          <a:chExt cx="0" cy="0"/>
        </a:xfrm>
      </p:grpSpPr>
      <p:sp>
        <p:nvSpPr>
          <p:cNvPr id="116" name="Google Shape;116;p32"/>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32"/>
          <p:cNvSpPr/>
          <p:nvPr>
            <p:ph idx="2" type="pic"/>
          </p:nvPr>
        </p:nvSpPr>
        <p:spPr>
          <a:xfrm>
            <a:off x="457200" y="936852"/>
            <a:ext cx="4608513" cy="3842155"/>
          </a:xfrm>
          <a:prstGeom prst="roundRect">
            <a:avLst>
              <a:gd fmla="val 7952" name="adj"/>
            </a:avLst>
          </a:prstGeom>
          <a:noFill/>
          <a:ln>
            <a:noFill/>
          </a:ln>
        </p:spPr>
      </p:sp>
      <p:sp>
        <p:nvSpPr>
          <p:cNvPr id="118" name="Google Shape;118;p32"/>
          <p:cNvSpPr txBox="1"/>
          <p:nvPr>
            <p:ph idx="1" type="body"/>
          </p:nvPr>
        </p:nvSpPr>
        <p:spPr>
          <a:xfrm>
            <a:off x="5508171" y="1153886"/>
            <a:ext cx="2532743" cy="342537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80"/>
              </a:spcBef>
              <a:spcAft>
                <a:spcPts val="0"/>
              </a:spcAft>
              <a:buClr>
                <a:schemeClr val="dk1"/>
              </a:buClr>
              <a:buSzPts val="1400"/>
              <a:buNone/>
              <a:defRPr sz="1400"/>
            </a:lvl2pPr>
            <a:lvl3pPr indent="-228600" lvl="2" marL="1371600" algn="l">
              <a:spcBef>
                <a:spcPts val="280"/>
              </a:spcBef>
              <a:spcAft>
                <a:spcPts val="0"/>
              </a:spcAft>
              <a:buClr>
                <a:schemeClr val="dk1"/>
              </a:buClr>
              <a:buSzPts val="1400"/>
              <a:buNone/>
              <a:defRPr sz="14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Font typeface="Arial"/>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Пользовательский макет">
  <p:cSld name="7_Пользовательский макет">
    <p:bg>
      <p:bgPr>
        <a:solidFill>
          <a:srgbClr val="FFFFFF"/>
        </a:solidFill>
      </p:bgPr>
    </p:bg>
    <p:spTree>
      <p:nvGrpSpPr>
        <p:cNvPr id="120" name="Shape 120"/>
        <p:cNvGrpSpPr/>
        <p:nvPr/>
      </p:nvGrpSpPr>
      <p:grpSpPr>
        <a:xfrm>
          <a:off x="0" y="0"/>
          <a:ext cx="0" cy="0"/>
          <a:chOff x="0" y="0"/>
          <a:chExt cx="0" cy="0"/>
        </a:xfrm>
      </p:grpSpPr>
      <p:sp>
        <p:nvSpPr>
          <p:cNvPr id="121" name="Google Shape;121;p33"/>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3"/>
          <p:cNvSpPr txBox="1"/>
          <p:nvPr>
            <p:ph idx="1" type="body"/>
          </p:nvPr>
        </p:nvSpPr>
        <p:spPr>
          <a:xfrm>
            <a:off x="457199" y="1040162"/>
            <a:ext cx="8389257" cy="3735038"/>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Font typeface="Arial"/>
              <a:buNone/>
              <a:defRPr b="0" sz="1800">
                <a:solidFill>
                  <a:schemeClr val="lt1"/>
                </a:solidFill>
              </a:defRPr>
            </a:lvl1pPr>
            <a:lvl2pPr indent="-228600" lvl="1" marL="914400" algn="l">
              <a:spcBef>
                <a:spcPts val="480"/>
              </a:spcBef>
              <a:spcAft>
                <a:spcPts val="0"/>
              </a:spcAft>
              <a:buClr>
                <a:schemeClr val="dk1"/>
              </a:buClr>
              <a:buSzPts val="2400"/>
              <a:buFont typeface="Arial"/>
              <a:buNone/>
              <a:defRPr sz="2400"/>
            </a:lvl2pPr>
            <a:lvl3pPr indent="-228600" lvl="2" marL="1371600" algn="l">
              <a:spcBef>
                <a:spcPts val="400"/>
              </a:spcBef>
              <a:spcAft>
                <a:spcPts val="0"/>
              </a:spcAft>
              <a:buClr>
                <a:schemeClr val="dk1"/>
              </a:buClr>
              <a:buSzPts val="2000"/>
              <a:buFont typeface="Arial"/>
              <a:buNone/>
              <a:defRPr sz="2000"/>
            </a:lvl3pPr>
            <a:lvl4pPr indent="-228600" lvl="3" marL="1828800" algn="l">
              <a:spcBef>
                <a:spcPts val="360"/>
              </a:spcBef>
              <a:spcAft>
                <a:spcPts val="0"/>
              </a:spcAft>
              <a:buClr>
                <a:schemeClr val="dk1"/>
              </a:buClr>
              <a:buSzPts val="1800"/>
              <a:buFont typeface="Arial"/>
              <a:buNone/>
              <a:defRPr sz="1800"/>
            </a:lvl4pPr>
            <a:lvl5pPr indent="-228600" lvl="4" marL="2286000" algn="l">
              <a:spcBef>
                <a:spcPts val="360"/>
              </a:spcBef>
              <a:spcAft>
                <a:spcPts val="0"/>
              </a:spcAft>
              <a:buClr>
                <a:schemeClr val="dk1"/>
              </a:buClr>
              <a:buSzPts val="1800"/>
              <a:buFont typeface="Arial"/>
              <a:buNone/>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3" name="Google Shape;12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Пользовательский макет">
  <p:cSld name="1_Пользовательский макет">
    <p:bg>
      <p:bgPr>
        <a:solidFill>
          <a:srgbClr val="FFFFFF"/>
        </a:solidFill>
      </p:bgPr>
    </p:bg>
    <p:spTree>
      <p:nvGrpSpPr>
        <p:cNvPr id="124" name="Shape 124"/>
        <p:cNvGrpSpPr/>
        <p:nvPr/>
      </p:nvGrpSpPr>
      <p:grpSpPr>
        <a:xfrm>
          <a:off x="0" y="0"/>
          <a:ext cx="0" cy="0"/>
          <a:chOff x="0" y="0"/>
          <a:chExt cx="0" cy="0"/>
        </a:xfrm>
      </p:grpSpPr>
      <p:sp>
        <p:nvSpPr>
          <p:cNvPr id="125" name="Google Shape;125;p34"/>
          <p:cNvSpPr txBox="1"/>
          <p:nvPr>
            <p:ph idx="1" type="body"/>
          </p:nvPr>
        </p:nvSpPr>
        <p:spPr>
          <a:xfrm>
            <a:off x="507999" y="1792286"/>
            <a:ext cx="3635830" cy="1573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None/>
              <a:defRPr sz="1200"/>
            </a:lvl1pPr>
            <a:lvl2pPr indent="-228600" lvl="1" marL="914400" algn="l">
              <a:spcBef>
                <a:spcPts val="400"/>
              </a:spcBef>
              <a:spcAft>
                <a:spcPts val="0"/>
              </a:spcAft>
              <a:buClr>
                <a:schemeClr val="dk1"/>
              </a:buClr>
              <a:buSzPts val="2000"/>
              <a:buNone/>
              <a:defRPr/>
            </a:lvl2pPr>
            <a:lvl3pPr indent="-228600" lvl="2" marL="1371600" algn="l">
              <a:spcBef>
                <a:spcPts val="320"/>
              </a:spcBef>
              <a:spcAft>
                <a:spcPts val="0"/>
              </a:spcAft>
              <a:buClr>
                <a:schemeClr val="dk1"/>
              </a:buClr>
              <a:buSzPts val="1600"/>
              <a:buNone/>
              <a:defRPr/>
            </a:lvl3pPr>
            <a:lvl4pPr indent="-228600" lvl="3" marL="1828800" algn="l">
              <a:spcBef>
                <a:spcPts val="320"/>
              </a:spcBef>
              <a:spcAft>
                <a:spcPts val="0"/>
              </a:spcAft>
              <a:buClr>
                <a:schemeClr val="dk1"/>
              </a:buClr>
              <a:buSzPts val="1600"/>
              <a:buNone/>
              <a:defRPr/>
            </a:lvl4pPr>
            <a:lvl5pPr indent="-228600" lvl="4" marL="2286000" algn="l">
              <a:spcBef>
                <a:spcPts val="320"/>
              </a:spcBef>
              <a:spcAft>
                <a:spcPts val="0"/>
              </a:spcAft>
              <a:buClr>
                <a:schemeClr val="dk1"/>
              </a:buClr>
              <a:buSzPts val="16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34"/>
          <p:cNvSpPr txBox="1"/>
          <p:nvPr>
            <p:ph idx="2" type="body"/>
          </p:nvPr>
        </p:nvSpPr>
        <p:spPr>
          <a:xfrm>
            <a:off x="507999" y="1182459"/>
            <a:ext cx="2960913" cy="595085"/>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u="sng">
                <a:latin typeface="Golos Text SemiBold"/>
                <a:ea typeface="Golos Text SemiBold"/>
                <a:cs typeface="Golos Text SemiBold"/>
                <a:sym typeface="Golos Text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34"/>
          <p:cNvSpPr txBox="1"/>
          <p:nvPr>
            <p:ph idx="3" type="body"/>
          </p:nvPr>
        </p:nvSpPr>
        <p:spPr>
          <a:xfrm>
            <a:off x="5000171" y="3011486"/>
            <a:ext cx="3635830" cy="1573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None/>
              <a:defRPr sz="1200"/>
            </a:lvl1pPr>
            <a:lvl2pPr indent="-228600" lvl="1" marL="914400" algn="l">
              <a:spcBef>
                <a:spcPts val="400"/>
              </a:spcBef>
              <a:spcAft>
                <a:spcPts val="0"/>
              </a:spcAft>
              <a:buClr>
                <a:schemeClr val="dk1"/>
              </a:buClr>
              <a:buSzPts val="2000"/>
              <a:buNone/>
              <a:defRPr/>
            </a:lvl2pPr>
            <a:lvl3pPr indent="-228600" lvl="2" marL="1371600" algn="l">
              <a:spcBef>
                <a:spcPts val="320"/>
              </a:spcBef>
              <a:spcAft>
                <a:spcPts val="0"/>
              </a:spcAft>
              <a:buClr>
                <a:schemeClr val="dk1"/>
              </a:buClr>
              <a:buSzPts val="1600"/>
              <a:buNone/>
              <a:defRPr/>
            </a:lvl3pPr>
            <a:lvl4pPr indent="-228600" lvl="3" marL="1828800" algn="l">
              <a:spcBef>
                <a:spcPts val="320"/>
              </a:spcBef>
              <a:spcAft>
                <a:spcPts val="0"/>
              </a:spcAft>
              <a:buClr>
                <a:schemeClr val="dk1"/>
              </a:buClr>
              <a:buSzPts val="1600"/>
              <a:buNone/>
              <a:defRPr/>
            </a:lvl4pPr>
            <a:lvl5pPr indent="-228600" lvl="4" marL="2286000" algn="l">
              <a:spcBef>
                <a:spcPts val="320"/>
              </a:spcBef>
              <a:spcAft>
                <a:spcPts val="0"/>
              </a:spcAft>
              <a:buClr>
                <a:schemeClr val="dk1"/>
              </a:buClr>
              <a:buSzPts val="16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34"/>
          <p:cNvSpPr txBox="1"/>
          <p:nvPr>
            <p:ph idx="4" type="body"/>
          </p:nvPr>
        </p:nvSpPr>
        <p:spPr>
          <a:xfrm>
            <a:off x="5000171" y="2401659"/>
            <a:ext cx="2960913" cy="595085"/>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u="sng">
                <a:latin typeface="Golos Text SemiBold"/>
                <a:ea typeface="Golos Text SemiBold"/>
                <a:cs typeface="Golos Text SemiBold"/>
                <a:sym typeface="Golos Text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34"/>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Пользовательский макет">
  <p:cSld name="4_Пользовательский макет">
    <p:bg>
      <p:bgPr>
        <a:solidFill>
          <a:srgbClr val="FFFFFF"/>
        </a:solidFill>
      </p:bgPr>
    </p:bg>
    <p:spTree>
      <p:nvGrpSpPr>
        <p:cNvPr id="131" name="Shape 131"/>
        <p:cNvGrpSpPr/>
        <p:nvPr/>
      </p:nvGrpSpPr>
      <p:grpSpPr>
        <a:xfrm>
          <a:off x="0" y="0"/>
          <a:ext cx="0" cy="0"/>
          <a:chOff x="0" y="0"/>
          <a:chExt cx="0" cy="0"/>
        </a:xfrm>
      </p:grpSpPr>
      <p:sp>
        <p:nvSpPr>
          <p:cNvPr id="132" name="Google Shape;132;p35"/>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35"/>
          <p:cNvSpPr/>
          <p:nvPr>
            <p:ph idx="2" type="pic"/>
          </p:nvPr>
        </p:nvSpPr>
        <p:spPr>
          <a:xfrm>
            <a:off x="457200" y="936852"/>
            <a:ext cx="4608513" cy="3842155"/>
          </a:xfrm>
          <a:prstGeom prst="roundRect">
            <a:avLst>
              <a:gd fmla="val 8957" name="adj"/>
            </a:avLst>
          </a:prstGeom>
          <a:noFill/>
          <a:ln>
            <a:noFill/>
          </a:ln>
        </p:spPr>
      </p:sp>
      <p:sp>
        <p:nvSpPr>
          <p:cNvPr id="134" name="Google Shape;134;p35"/>
          <p:cNvSpPr txBox="1"/>
          <p:nvPr>
            <p:ph idx="1" type="body"/>
          </p:nvPr>
        </p:nvSpPr>
        <p:spPr>
          <a:xfrm>
            <a:off x="5508171" y="1153886"/>
            <a:ext cx="2532743" cy="342537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80"/>
              </a:spcBef>
              <a:spcAft>
                <a:spcPts val="0"/>
              </a:spcAft>
              <a:buClr>
                <a:schemeClr val="dk1"/>
              </a:buClr>
              <a:buSzPts val="1400"/>
              <a:buNone/>
              <a:defRPr sz="1400"/>
            </a:lvl2pPr>
            <a:lvl3pPr indent="-228600" lvl="2" marL="1371600" algn="l">
              <a:spcBef>
                <a:spcPts val="280"/>
              </a:spcBef>
              <a:spcAft>
                <a:spcPts val="0"/>
              </a:spcAft>
              <a:buClr>
                <a:schemeClr val="dk1"/>
              </a:buClr>
              <a:buSzPts val="1400"/>
              <a:buNone/>
              <a:defRPr sz="14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Font typeface="Arial"/>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5" name="Google Shape;13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8"/>
          <p:cNvSpPr txBox="1"/>
          <p:nvPr>
            <p:ph idx="1" type="body"/>
          </p:nvPr>
        </p:nvSpPr>
        <p:spPr>
          <a:xfrm>
            <a:off x="624113" y="1233715"/>
            <a:ext cx="7170057" cy="3410856"/>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Font typeface="Golos Text"/>
              <a:buNone/>
              <a:defRPr sz="1600"/>
            </a:lvl1pPr>
            <a:lvl2pPr indent="-228600" lvl="1" marL="914400" algn="l">
              <a:spcBef>
                <a:spcPts val="320"/>
              </a:spcBef>
              <a:spcAft>
                <a:spcPts val="0"/>
              </a:spcAft>
              <a:buClr>
                <a:schemeClr val="dk1"/>
              </a:buClr>
              <a:buSzPts val="1600"/>
              <a:buFont typeface="Golos Text"/>
              <a:buNone/>
              <a:defRPr sz="1600"/>
            </a:lvl2pPr>
            <a:lvl3pPr indent="-228600" lvl="2" marL="1371600" algn="l">
              <a:spcBef>
                <a:spcPts val="320"/>
              </a:spcBef>
              <a:spcAft>
                <a:spcPts val="0"/>
              </a:spcAft>
              <a:buClr>
                <a:schemeClr val="dk1"/>
              </a:buClr>
              <a:buSzPts val="1600"/>
              <a:buFont typeface="Golos Text"/>
              <a:buNone/>
              <a:defRPr sz="1600"/>
            </a:lvl3pPr>
            <a:lvl4pPr indent="-228600" lvl="3" marL="1828800" algn="l">
              <a:spcBef>
                <a:spcPts val="320"/>
              </a:spcBef>
              <a:spcAft>
                <a:spcPts val="0"/>
              </a:spcAft>
              <a:buClr>
                <a:schemeClr val="dk1"/>
              </a:buClr>
              <a:buSzPts val="1600"/>
              <a:buFont typeface="Golos Text"/>
              <a:buNone/>
              <a:defRPr sz="1600"/>
            </a:lvl4pPr>
            <a:lvl5pPr indent="-228600" lvl="4" marL="2286000" algn="l">
              <a:spcBef>
                <a:spcPts val="320"/>
              </a:spcBef>
              <a:spcAft>
                <a:spcPts val="0"/>
              </a:spcAft>
              <a:buClr>
                <a:schemeClr val="dk1"/>
              </a:buClr>
              <a:buSzPts val="1600"/>
              <a:buFont typeface="Golos Text"/>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8"/>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Пользовательский макет">
  <p:cSld name="8_Пользовательский макет">
    <p:bg>
      <p:bgPr>
        <a:solidFill>
          <a:srgbClr val="FFFFFF"/>
        </a:solidFill>
      </p:bgPr>
    </p:bg>
    <p:spTree>
      <p:nvGrpSpPr>
        <p:cNvPr id="136" name="Shape 136"/>
        <p:cNvGrpSpPr/>
        <p:nvPr/>
      </p:nvGrpSpPr>
      <p:grpSpPr>
        <a:xfrm>
          <a:off x="0" y="0"/>
          <a:ext cx="0" cy="0"/>
          <a:chOff x="0" y="0"/>
          <a:chExt cx="0" cy="0"/>
        </a:xfrm>
      </p:grpSpPr>
      <p:sp>
        <p:nvSpPr>
          <p:cNvPr id="137" name="Google Shape;137;p36"/>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6"/>
          <p:cNvSpPr txBox="1"/>
          <p:nvPr>
            <p:ph idx="1" type="body"/>
          </p:nvPr>
        </p:nvSpPr>
        <p:spPr>
          <a:xfrm>
            <a:off x="457199" y="1040162"/>
            <a:ext cx="8389257" cy="3735038"/>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Font typeface="Arial"/>
              <a:buNone/>
              <a:defRPr b="0" sz="1800">
                <a:solidFill>
                  <a:schemeClr val="lt1"/>
                </a:solidFill>
              </a:defRPr>
            </a:lvl1pPr>
            <a:lvl2pPr indent="-228600" lvl="1" marL="914400" algn="l">
              <a:spcBef>
                <a:spcPts val="480"/>
              </a:spcBef>
              <a:spcAft>
                <a:spcPts val="0"/>
              </a:spcAft>
              <a:buClr>
                <a:schemeClr val="dk1"/>
              </a:buClr>
              <a:buSzPts val="2400"/>
              <a:buFont typeface="Arial"/>
              <a:buNone/>
              <a:defRPr sz="2400"/>
            </a:lvl2pPr>
            <a:lvl3pPr indent="-228600" lvl="2" marL="1371600" algn="l">
              <a:spcBef>
                <a:spcPts val="400"/>
              </a:spcBef>
              <a:spcAft>
                <a:spcPts val="0"/>
              </a:spcAft>
              <a:buClr>
                <a:schemeClr val="dk1"/>
              </a:buClr>
              <a:buSzPts val="2000"/>
              <a:buFont typeface="Arial"/>
              <a:buNone/>
              <a:defRPr sz="2000"/>
            </a:lvl3pPr>
            <a:lvl4pPr indent="-228600" lvl="3" marL="1828800" algn="l">
              <a:spcBef>
                <a:spcPts val="360"/>
              </a:spcBef>
              <a:spcAft>
                <a:spcPts val="0"/>
              </a:spcAft>
              <a:buClr>
                <a:schemeClr val="dk1"/>
              </a:buClr>
              <a:buSzPts val="1800"/>
              <a:buFont typeface="Arial"/>
              <a:buNone/>
              <a:defRPr sz="1800"/>
            </a:lvl4pPr>
            <a:lvl5pPr indent="-228600" lvl="4" marL="2286000" algn="l">
              <a:spcBef>
                <a:spcPts val="360"/>
              </a:spcBef>
              <a:spcAft>
                <a:spcPts val="0"/>
              </a:spcAft>
              <a:buClr>
                <a:schemeClr val="dk1"/>
              </a:buClr>
              <a:buSzPts val="1800"/>
              <a:buFont typeface="Arial"/>
              <a:buNone/>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9" name="Google Shape;139;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Пользовательский макет">
  <p:cSld name="2_Пользовательский макет">
    <p:bg>
      <p:bgPr>
        <a:solidFill>
          <a:srgbClr val="FFFFFF"/>
        </a:solidFill>
      </p:bgPr>
    </p:bg>
    <p:spTree>
      <p:nvGrpSpPr>
        <p:cNvPr id="140" name="Shape 140"/>
        <p:cNvGrpSpPr/>
        <p:nvPr/>
      </p:nvGrpSpPr>
      <p:grpSpPr>
        <a:xfrm>
          <a:off x="0" y="0"/>
          <a:ext cx="0" cy="0"/>
          <a:chOff x="0" y="0"/>
          <a:chExt cx="0" cy="0"/>
        </a:xfrm>
      </p:grpSpPr>
      <p:sp>
        <p:nvSpPr>
          <p:cNvPr id="141" name="Google Shape;141;p37"/>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7"/>
          <p:cNvSpPr txBox="1"/>
          <p:nvPr>
            <p:ph idx="1" type="body"/>
          </p:nvPr>
        </p:nvSpPr>
        <p:spPr>
          <a:xfrm>
            <a:off x="507999" y="1792286"/>
            <a:ext cx="3635830" cy="1573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None/>
              <a:defRPr sz="1200"/>
            </a:lvl1pPr>
            <a:lvl2pPr indent="-228600" lvl="1" marL="914400" algn="l">
              <a:spcBef>
                <a:spcPts val="400"/>
              </a:spcBef>
              <a:spcAft>
                <a:spcPts val="0"/>
              </a:spcAft>
              <a:buClr>
                <a:schemeClr val="dk1"/>
              </a:buClr>
              <a:buSzPts val="2000"/>
              <a:buNone/>
              <a:defRPr/>
            </a:lvl2pPr>
            <a:lvl3pPr indent="-228600" lvl="2" marL="1371600" algn="l">
              <a:spcBef>
                <a:spcPts val="320"/>
              </a:spcBef>
              <a:spcAft>
                <a:spcPts val="0"/>
              </a:spcAft>
              <a:buClr>
                <a:schemeClr val="dk1"/>
              </a:buClr>
              <a:buSzPts val="1600"/>
              <a:buNone/>
              <a:defRPr/>
            </a:lvl3pPr>
            <a:lvl4pPr indent="-228600" lvl="3" marL="1828800" algn="l">
              <a:spcBef>
                <a:spcPts val="320"/>
              </a:spcBef>
              <a:spcAft>
                <a:spcPts val="0"/>
              </a:spcAft>
              <a:buClr>
                <a:schemeClr val="dk1"/>
              </a:buClr>
              <a:buSzPts val="1600"/>
              <a:buNone/>
              <a:defRPr/>
            </a:lvl4pPr>
            <a:lvl5pPr indent="-228600" lvl="4" marL="2286000" algn="l">
              <a:spcBef>
                <a:spcPts val="320"/>
              </a:spcBef>
              <a:spcAft>
                <a:spcPts val="0"/>
              </a:spcAft>
              <a:buClr>
                <a:schemeClr val="dk1"/>
              </a:buClr>
              <a:buSzPts val="16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 name="Google Shape;143;p37"/>
          <p:cNvSpPr txBox="1"/>
          <p:nvPr>
            <p:ph idx="2" type="body"/>
          </p:nvPr>
        </p:nvSpPr>
        <p:spPr>
          <a:xfrm>
            <a:off x="507999" y="1182459"/>
            <a:ext cx="2960913" cy="595085"/>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u="sng">
                <a:latin typeface="Golos Text SemiBold"/>
                <a:ea typeface="Golos Text SemiBold"/>
                <a:cs typeface="Golos Text SemiBold"/>
                <a:sym typeface="Golos Text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 name="Google Shape;144;p37"/>
          <p:cNvSpPr txBox="1"/>
          <p:nvPr>
            <p:ph idx="3" type="body"/>
          </p:nvPr>
        </p:nvSpPr>
        <p:spPr>
          <a:xfrm>
            <a:off x="5000171" y="3011486"/>
            <a:ext cx="3635830" cy="1573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None/>
              <a:defRPr sz="1200"/>
            </a:lvl1pPr>
            <a:lvl2pPr indent="-228600" lvl="1" marL="914400" algn="l">
              <a:spcBef>
                <a:spcPts val="400"/>
              </a:spcBef>
              <a:spcAft>
                <a:spcPts val="0"/>
              </a:spcAft>
              <a:buClr>
                <a:schemeClr val="dk1"/>
              </a:buClr>
              <a:buSzPts val="2000"/>
              <a:buNone/>
              <a:defRPr/>
            </a:lvl2pPr>
            <a:lvl3pPr indent="-228600" lvl="2" marL="1371600" algn="l">
              <a:spcBef>
                <a:spcPts val="320"/>
              </a:spcBef>
              <a:spcAft>
                <a:spcPts val="0"/>
              </a:spcAft>
              <a:buClr>
                <a:schemeClr val="dk1"/>
              </a:buClr>
              <a:buSzPts val="1600"/>
              <a:buNone/>
              <a:defRPr/>
            </a:lvl3pPr>
            <a:lvl4pPr indent="-228600" lvl="3" marL="1828800" algn="l">
              <a:spcBef>
                <a:spcPts val="320"/>
              </a:spcBef>
              <a:spcAft>
                <a:spcPts val="0"/>
              </a:spcAft>
              <a:buClr>
                <a:schemeClr val="dk1"/>
              </a:buClr>
              <a:buSzPts val="1600"/>
              <a:buNone/>
              <a:defRPr/>
            </a:lvl4pPr>
            <a:lvl5pPr indent="-228600" lvl="4" marL="2286000" algn="l">
              <a:spcBef>
                <a:spcPts val="320"/>
              </a:spcBef>
              <a:spcAft>
                <a:spcPts val="0"/>
              </a:spcAft>
              <a:buClr>
                <a:schemeClr val="dk1"/>
              </a:buClr>
              <a:buSzPts val="16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5" name="Google Shape;145;p37"/>
          <p:cNvSpPr txBox="1"/>
          <p:nvPr>
            <p:ph idx="4" type="body"/>
          </p:nvPr>
        </p:nvSpPr>
        <p:spPr>
          <a:xfrm>
            <a:off x="5000171" y="2401659"/>
            <a:ext cx="2960913" cy="595085"/>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u="sng">
                <a:latin typeface="Golos Text SemiBold"/>
                <a:ea typeface="Golos Text SemiBold"/>
                <a:cs typeface="Golos Text SemiBold"/>
                <a:sym typeface="Golos Text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bg>
      <p:bgPr>
        <a:blipFill>
          <a:blip r:embed="rId2">
            <a:alphaModFix/>
          </a:blip>
          <a:stretch>
            <a:fillRect/>
          </a:stretch>
        </a:blipFill>
      </p:bgPr>
    </p:bg>
    <p:spTree>
      <p:nvGrpSpPr>
        <p:cNvPr id="147" name="Shape 147"/>
        <p:cNvGrpSpPr/>
        <p:nvPr/>
      </p:nvGrpSpPr>
      <p:grpSpPr>
        <a:xfrm>
          <a:off x="0" y="0"/>
          <a:ext cx="0" cy="0"/>
          <a:chOff x="0" y="0"/>
          <a:chExt cx="0" cy="0"/>
        </a:xfrm>
      </p:grpSpPr>
      <p:sp>
        <p:nvSpPr>
          <p:cNvPr id="148" name="Google Shape;148;p38"/>
          <p:cNvSpPr txBox="1"/>
          <p:nvPr>
            <p:ph type="title"/>
          </p:nvPr>
        </p:nvSpPr>
        <p:spPr>
          <a:xfrm>
            <a:off x="457200" y="306435"/>
            <a:ext cx="6291943"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Golos Text SemiBold"/>
              <a:buNone/>
              <a:defRPr sz="3200">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8"/>
          <p:cNvSpPr txBox="1"/>
          <p:nvPr>
            <p:ph idx="1" type="body"/>
          </p:nvPr>
        </p:nvSpPr>
        <p:spPr>
          <a:xfrm>
            <a:off x="5733143" y="949330"/>
            <a:ext cx="2895600" cy="389572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b="0" i="0" sz="1400"/>
            </a:lvl1pPr>
            <a:lvl2pPr indent="-228600" lvl="1" marL="914400" algn="l">
              <a:spcBef>
                <a:spcPts val="280"/>
              </a:spcBef>
              <a:spcAft>
                <a:spcPts val="0"/>
              </a:spcAft>
              <a:buClr>
                <a:schemeClr val="dk1"/>
              </a:buClr>
              <a:buSzPts val="1400"/>
              <a:buNone/>
              <a:defRPr sz="1400"/>
            </a:lvl2pPr>
            <a:lvl3pPr indent="-228600" lvl="2" marL="1371600" algn="l">
              <a:spcBef>
                <a:spcPts val="280"/>
              </a:spcBef>
              <a:spcAft>
                <a:spcPts val="0"/>
              </a:spcAft>
              <a:buClr>
                <a:schemeClr val="dk1"/>
              </a:buClr>
              <a:buSzPts val="1400"/>
              <a:buNone/>
              <a:defRPr sz="14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Font typeface="Arial"/>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38"/>
          <p:cNvSpPr/>
          <p:nvPr>
            <p:ph idx="2" type="pic"/>
          </p:nvPr>
        </p:nvSpPr>
        <p:spPr>
          <a:xfrm>
            <a:off x="457200" y="949329"/>
            <a:ext cx="2532744" cy="1883023"/>
          </a:xfrm>
          <a:prstGeom prst="roundRect">
            <a:avLst>
              <a:gd fmla="val 11537" name="adj"/>
            </a:avLst>
          </a:prstGeom>
          <a:noFill/>
          <a:ln>
            <a:noFill/>
          </a:ln>
        </p:spPr>
      </p:sp>
      <p:sp>
        <p:nvSpPr>
          <p:cNvPr id="151" name="Google Shape;151;p38"/>
          <p:cNvSpPr/>
          <p:nvPr>
            <p:ph idx="3" type="pic"/>
          </p:nvPr>
        </p:nvSpPr>
        <p:spPr>
          <a:xfrm>
            <a:off x="3095171" y="949328"/>
            <a:ext cx="2532744" cy="1883023"/>
          </a:xfrm>
          <a:prstGeom prst="roundRect">
            <a:avLst>
              <a:gd fmla="val 11879" name="adj"/>
            </a:avLst>
          </a:prstGeom>
          <a:noFill/>
          <a:ln>
            <a:noFill/>
          </a:ln>
        </p:spPr>
      </p:sp>
      <p:sp>
        <p:nvSpPr>
          <p:cNvPr id="152" name="Google Shape;152;p38"/>
          <p:cNvSpPr/>
          <p:nvPr>
            <p:ph idx="4" type="pic"/>
          </p:nvPr>
        </p:nvSpPr>
        <p:spPr>
          <a:xfrm>
            <a:off x="3095171" y="2962031"/>
            <a:ext cx="2532744" cy="1883023"/>
          </a:xfrm>
          <a:prstGeom prst="roundRect">
            <a:avLst>
              <a:gd fmla="val 11537" name="adj"/>
            </a:avLst>
          </a:prstGeom>
          <a:noFill/>
          <a:ln>
            <a:noFill/>
          </a:ln>
        </p:spPr>
      </p:sp>
      <p:sp>
        <p:nvSpPr>
          <p:cNvPr id="153" name="Google Shape;153;p38"/>
          <p:cNvSpPr/>
          <p:nvPr>
            <p:ph idx="5" type="pic"/>
          </p:nvPr>
        </p:nvSpPr>
        <p:spPr>
          <a:xfrm>
            <a:off x="457199" y="2962031"/>
            <a:ext cx="2532744" cy="1883023"/>
          </a:xfrm>
          <a:prstGeom prst="roundRect">
            <a:avLst>
              <a:gd fmla="val 11537" name="adj"/>
            </a:avLst>
          </a:prstGeom>
          <a:noFill/>
          <a:ln>
            <a:noFill/>
          </a:ln>
        </p:spPr>
      </p:sp>
      <p:sp>
        <p:nvSpPr>
          <p:cNvPr id="154" name="Google Shape;15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Пользовательский макет">
  <p:cSld name="5_Пользовательский макет">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9"/>
          <p:cNvSpPr/>
          <p:nvPr>
            <p:ph idx="2" type="pic"/>
          </p:nvPr>
        </p:nvSpPr>
        <p:spPr>
          <a:xfrm>
            <a:off x="457200" y="936852"/>
            <a:ext cx="4608513" cy="3842155"/>
          </a:xfrm>
          <a:prstGeom prst="roundRect">
            <a:avLst>
              <a:gd fmla="val 7617" name="adj"/>
            </a:avLst>
          </a:prstGeom>
          <a:noFill/>
          <a:ln>
            <a:noFill/>
          </a:ln>
        </p:spPr>
      </p:sp>
      <p:sp>
        <p:nvSpPr>
          <p:cNvPr id="29" name="Google Shape;29;p19"/>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9"/>
          <p:cNvSpPr txBox="1"/>
          <p:nvPr>
            <p:ph idx="1" type="body"/>
          </p:nvPr>
        </p:nvSpPr>
        <p:spPr>
          <a:xfrm>
            <a:off x="5508171" y="1153886"/>
            <a:ext cx="2532743" cy="342537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80"/>
              </a:spcBef>
              <a:spcAft>
                <a:spcPts val="0"/>
              </a:spcAft>
              <a:buClr>
                <a:schemeClr val="dk1"/>
              </a:buClr>
              <a:buSzPts val="1400"/>
              <a:buNone/>
              <a:defRPr sz="1400"/>
            </a:lvl2pPr>
            <a:lvl3pPr indent="-228600" lvl="2" marL="1371600" algn="l">
              <a:spcBef>
                <a:spcPts val="280"/>
              </a:spcBef>
              <a:spcAft>
                <a:spcPts val="0"/>
              </a:spcAft>
              <a:buClr>
                <a:schemeClr val="dk1"/>
              </a:buClr>
              <a:buSzPts val="1400"/>
              <a:buNone/>
              <a:defRPr sz="14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Font typeface="Arial"/>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20"/>
          <p:cNvSpPr txBox="1"/>
          <p:nvPr>
            <p:ph idx="1" type="body"/>
          </p:nvPr>
        </p:nvSpPr>
        <p:spPr>
          <a:xfrm>
            <a:off x="507999" y="1792286"/>
            <a:ext cx="3635830" cy="1573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None/>
              <a:defRPr sz="1200"/>
            </a:lvl1pPr>
            <a:lvl2pPr indent="-228600" lvl="1" marL="914400" algn="l">
              <a:spcBef>
                <a:spcPts val="400"/>
              </a:spcBef>
              <a:spcAft>
                <a:spcPts val="0"/>
              </a:spcAft>
              <a:buClr>
                <a:schemeClr val="dk1"/>
              </a:buClr>
              <a:buSzPts val="2000"/>
              <a:buNone/>
              <a:defRPr/>
            </a:lvl2pPr>
            <a:lvl3pPr indent="-228600" lvl="2" marL="1371600" algn="l">
              <a:spcBef>
                <a:spcPts val="320"/>
              </a:spcBef>
              <a:spcAft>
                <a:spcPts val="0"/>
              </a:spcAft>
              <a:buClr>
                <a:schemeClr val="dk1"/>
              </a:buClr>
              <a:buSzPts val="1600"/>
              <a:buNone/>
              <a:defRPr/>
            </a:lvl3pPr>
            <a:lvl4pPr indent="-228600" lvl="3" marL="1828800" algn="l">
              <a:spcBef>
                <a:spcPts val="320"/>
              </a:spcBef>
              <a:spcAft>
                <a:spcPts val="0"/>
              </a:spcAft>
              <a:buClr>
                <a:schemeClr val="dk1"/>
              </a:buClr>
              <a:buSzPts val="1600"/>
              <a:buNone/>
              <a:defRPr/>
            </a:lvl4pPr>
            <a:lvl5pPr indent="-228600" lvl="4" marL="2286000" algn="l">
              <a:spcBef>
                <a:spcPts val="320"/>
              </a:spcBef>
              <a:spcAft>
                <a:spcPts val="0"/>
              </a:spcAft>
              <a:buClr>
                <a:schemeClr val="dk1"/>
              </a:buClr>
              <a:buSzPts val="16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20"/>
          <p:cNvSpPr txBox="1"/>
          <p:nvPr>
            <p:ph idx="2" type="body"/>
          </p:nvPr>
        </p:nvSpPr>
        <p:spPr>
          <a:xfrm>
            <a:off x="507999" y="1182459"/>
            <a:ext cx="2960913" cy="595085"/>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u="sng">
                <a:latin typeface="Golos Text SemiBold"/>
                <a:ea typeface="Golos Text SemiBold"/>
                <a:cs typeface="Golos Text SemiBold"/>
                <a:sym typeface="Golos Text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20"/>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Golos Text SemiBold"/>
              <a:buNone/>
              <a:defRPr sz="3200">
                <a:solidFill>
                  <a:schemeClr val="lt1"/>
                </a:solidFill>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idx="3" type="body"/>
          </p:nvPr>
        </p:nvSpPr>
        <p:spPr>
          <a:xfrm>
            <a:off x="5000171" y="3011486"/>
            <a:ext cx="3635830" cy="1573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None/>
              <a:defRPr sz="1200"/>
            </a:lvl1pPr>
            <a:lvl2pPr indent="-228600" lvl="1" marL="914400" algn="l">
              <a:spcBef>
                <a:spcPts val="400"/>
              </a:spcBef>
              <a:spcAft>
                <a:spcPts val="0"/>
              </a:spcAft>
              <a:buClr>
                <a:schemeClr val="dk1"/>
              </a:buClr>
              <a:buSzPts val="2000"/>
              <a:buNone/>
              <a:defRPr/>
            </a:lvl2pPr>
            <a:lvl3pPr indent="-228600" lvl="2" marL="1371600" algn="l">
              <a:spcBef>
                <a:spcPts val="320"/>
              </a:spcBef>
              <a:spcAft>
                <a:spcPts val="0"/>
              </a:spcAft>
              <a:buClr>
                <a:schemeClr val="dk1"/>
              </a:buClr>
              <a:buSzPts val="1600"/>
              <a:buNone/>
              <a:defRPr/>
            </a:lvl3pPr>
            <a:lvl4pPr indent="-228600" lvl="3" marL="1828800" algn="l">
              <a:spcBef>
                <a:spcPts val="320"/>
              </a:spcBef>
              <a:spcAft>
                <a:spcPts val="0"/>
              </a:spcAft>
              <a:buClr>
                <a:schemeClr val="dk1"/>
              </a:buClr>
              <a:buSzPts val="1600"/>
              <a:buNone/>
              <a:defRPr/>
            </a:lvl4pPr>
            <a:lvl5pPr indent="-228600" lvl="4" marL="2286000" algn="l">
              <a:spcBef>
                <a:spcPts val="320"/>
              </a:spcBef>
              <a:spcAft>
                <a:spcPts val="0"/>
              </a:spcAft>
              <a:buClr>
                <a:schemeClr val="dk1"/>
              </a:buClr>
              <a:buSzPts val="16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20"/>
          <p:cNvSpPr txBox="1"/>
          <p:nvPr>
            <p:ph idx="4" type="body"/>
          </p:nvPr>
        </p:nvSpPr>
        <p:spPr>
          <a:xfrm>
            <a:off x="5000171" y="2401659"/>
            <a:ext cx="2960913" cy="595085"/>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u="sng">
                <a:latin typeface="Golos Text SemiBold"/>
                <a:ea typeface="Golos Text SemiBold"/>
                <a:cs typeface="Golos Text SemiBold"/>
                <a:sym typeface="Golos Text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Пользовательский макет">
  <p:cSld name="9_Пользовательский макет">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21"/>
          <p:cNvSpPr txBox="1"/>
          <p:nvPr>
            <p:ph idx="1" type="body"/>
          </p:nvPr>
        </p:nvSpPr>
        <p:spPr>
          <a:xfrm>
            <a:off x="457201" y="1059322"/>
            <a:ext cx="3897086" cy="1734678"/>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defRPr>
            </a:lvl1pPr>
            <a:lvl2pPr indent="-228600" lvl="1" marL="914400" algn="l">
              <a:spcBef>
                <a:spcPts val="280"/>
              </a:spcBef>
              <a:spcAft>
                <a:spcPts val="0"/>
              </a:spcAft>
              <a:buClr>
                <a:schemeClr val="dk1"/>
              </a:buClr>
              <a:buSzPts val="1400"/>
              <a:buNone/>
              <a:defRPr sz="1400"/>
            </a:lvl2pPr>
            <a:lvl3pPr indent="-228600" lvl="2" marL="1371600" algn="l">
              <a:spcBef>
                <a:spcPts val="280"/>
              </a:spcBef>
              <a:spcAft>
                <a:spcPts val="0"/>
              </a:spcAft>
              <a:buClr>
                <a:schemeClr val="dk1"/>
              </a:buClr>
              <a:buSzPts val="1400"/>
              <a:buNone/>
              <a:defRPr sz="14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Font typeface="Arial"/>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21"/>
          <p:cNvSpPr txBox="1"/>
          <p:nvPr>
            <p:ph idx="2" type="body"/>
          </p:nvPr>
        </p:nvSpPr>
        <p:spPr>
          <a:xfrm>
            <a:off x="457202" y="3105836"/>
            <a:ext cx="3897084" cy="1640335"/>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defRPr>
            </a:lvl1pPr>
            <a:lvl2pPr indent="-228600" lvl="1" marL="914400" algn="l">
              <a:spcBef>
                <a:spcPts val="280"/>
              </a:spcBef>
              <a:spcAft>
                <a:spcPts val="0"/>
              </a:spcAft>
              <a:buClr>
                <a:schemeClr val="dk1"/>
              </a:buClr>
              <a:buSzPts val="1400"/>
              <a:buNone/>
              <a:defRPr sz="1400"/>
            </a:lvl2pPr>
            <a:lvl3pPr indent="-228600" lvl="2" marL="1371600" algn="l">
              <a:spcBef>
                <a:spcPts val="280"/>
              </a:spcBef>
              <a:spcAft>
                <a:spcPts val="0"/>
              </a:spcAft>
              <a:buClr>
                <a:schemeClr val="dk1"/>
              </a:buClr>
              <a:buSzPts val="1400"/>
              <a:buNone/>
              <a:defRPr sz="14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Font typeface="Arial"/>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21"/>
          <p:cNvSpPr txBox="1"/>
          <p:nvPr>
            <p:ph idx="3" type="body"/>
          </p:nvPr>
        </p:nvSpPr>
        <p:spPr>
          <a:xfrm>
            <a:off x="4789714" y="1059322"/>
            <a:ext cx="3632201" cy="3686849"/>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defRPr>
            </a:lvl1pPr>
            <a:lvl2pPr indent="-228600" lvl="1" marL="914400" algn="l">
              <a:spcBef>
                <a:spcPts val="280"/>
              </a:spcBef>
              <a:spcAft>
                <a:spcPts val="0"/>
              </a:spcAft>
              <a:buClr>
                <a:schemeClr val="dk1"/>
              </a:buClr>
              <a:buSzPts val="1400"/>
              <a:buNone/>
              <a:defRPr sz="1400"/>
            </a:lvl2pPr>
            <a:lvl3pPr indent="-228600" lvl="2" marL="1371600" algn="l">
              <a:spcBef>
                <a:spcPts val="280"/>
              </a:spcBef>
              <a:spcAft>
                <a:spcPts val="0"/>
              </a:spcAft>
              <a:buClr>
                <a:schemeClr val="dk1"/>
              </a:buClr>
              <a:buSzPts val="1400"/>
              <a:buNone/>
              <a:defRPr sz="14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Font typeface="Arial"/>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21"/>
          <p:cNvSpPr txBox="1"/>
          <p:nvPr>
            <p:ph type="title"/>
          </p:nvPr>
        </p:nvSpPr>
        <p:spPr>
          <a:xfrm>
            <a:off x="457200" y="306435"/>
            <a:ext cx="6291943"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Golos Text SemiBold"/>
              <a:buNone/>
              <a:defRPr sz="3200">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kfql">
  <p:cSld name="Ckfql">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22"/>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Golos Text SemiBold"/>
              <a:buNone/>
              <a:defRPr sz="3200">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 type="body"/>
          </p:nvPr>
        </p:nvSpPr>
        <p:spPr>
          <a:xfrm>
            <a:off x="457200" y="1211943"/>
            <a:ext cx="7467600" cy="344714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Font typeface="Arial"/>
              <a:buNone/>
              <a:defRPr sz="1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228600" lvl="4" marL="2286000" algn="l">
              <a:spcBef>
                <a:spcPts val="360"/>
              </a:spcBef>
              <a:spcAft>
                <a:spcPts val="0"/>
              </a:spcAft>
              <a:buClr>
                <a:schemeClr val="dk1"/>
              </a:buClr>
              <a:buSzPts val="1800"/>
              <a:buNone/>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23"/>
          <p:cNvSpPr/>
          <p:nvPr>
            <p:ph idx="2" type="pic"/>
          </p:nvPr>
        </p:nvSpPr>
        <p:spPr>
          <a:xfrm>
            <a:off x="457200" y="936852"/>
            <a:ext cx="4608513" cy="3842155"/>
          </a:xfrm>
          <a:prstGeom prst="roundRect">
            <a:avLst>
              <a:gd fmla="val 7784" name="adj"/>
            </a:avLst>
          </a:prstGeom>
          <a:noFill/>
          <a:ln>
            <a:noFill/>
          </a:ln>
        </p:spPr>
      </p:sp>
      <p:sp>
        <p:nvSpPr>
          <p:cNvPr id="51" name="Google Shape;51;p23"/>
          <p:cNvSpPr txBox="1"/>
          <p:nvPr>
            <p:ph type="title"/>
          </p:nvPr>
        </p:nvSpPr>
        <p:spPr>
          <a:xfrm>
            <a:off x="457200" y="306435"/>
            <a:ext cx="6291943"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Golos Text SemiBold"/>
              <a:buNone/>
              <a:defRPr sz="3200">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3"/>
          <p:cNvSpPr txBox="1"/>
          <p:nvPr>
            <p:ph idx="1" type="body"/>
          </p:nvPr>
        </p:nvSpPr>
        <p:spPr>
          <a:xfrm>
            <a:off x="5508171" y="1153886"/>
            <a:ext cx="2532743" cy="34253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None/>
              <a:defRPr sz="1200"/>
            </a:lvl1pPr>
            <a:lvl2pPr indent="-228600" lvl="1" marL="914400" algn="l">
              <a:spcBef>
                <a:spcPts val="280"/>
              </a:spcBef>
              <a:spcAft>
                <a:spcPts val="0"/>
              </a:spcAft>
              <a:buClr>
                <a:schemeClr val="dk1"/>
              </a:buClr>
              <a:buSzPts val="1400"/>
              <a:buNone/>
              <a:defRPr sz="1400"/>
            </a:lvl2pPr>
            <a:lvl3pPr indent="-228600" lvl="2" marL="1371600" algn="l">
              <a:spcBef>
                <a:spcPts val="280"/>
              </a:spcBef>
              <a:spcAft>
                <a:spcPts val="0"/>
              </a:spcAft>
              <a:buClr>
                <a:schemeClr val="dk1"/>
              </a:buClr>
              <a:buSzPts val="1400"/>
              <a:buNone/>
              <a:defRPr sz="14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Font typeface="Arial"/>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24"/>
          <p:cNvSpPr txBox="1"/>
          <p:nvPr>
            <p:ph type="title"/>
          </p:nvPr>
        </p:nvSpPr>
        <p:spPr>
          <a:xfrm>
            <a:off x="457200" y="306435"/>
            <a:ext cx="6291943"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Golos Text SemiBold"/>
              <a:buNone/>
              <a:defRPr sz="3200">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102428" y="943208"/>
            <a:ext cx="5526315" cy="387553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80"/>
              </a:spcBef>
              <a:spcAft>
                <a:spcPts val="0"/>
              </a:spcAft>
              <a:buClr>
                <a:schemeClr val="dk1"/>
              </a:buClr>
              <a:buSzPts val="1400"/>
              <a:buNone/>
              <a:defRPr sz="1400"/>
            </a:lvl2pPr>
            <a:lvl3pPr indent="-228600" lvl="2" marL="1371600" algn="l">
              <a:spcBef>
                <a:spcPts val="280"/>
              </a:spcBef>
              <a:spcAft>
                <a:spcPts val="0"/>
              </a:spcAft>
              <a:buClr>
                <a:schemeClr val="dk1"/>
              </a:buClr>
              <a:buSzPts val="1400"/>
              <a:buNone/>
              <a:defRPr sz="14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Font typeface="Arial"/>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24"/>
          <p:cNvSpPr/>
          <p:nvPr>
            <p:ph idx="2" type="pic"/>
          </p:nvPr>
        </p:nvSpPr>
        <p:spPr>
          <a:xfrm>
            <a:off x="457200" y="943208"/>
            <a:ext cx="2532744" cy="1883023"/>
          </a:xfrm>
          <a:prstGeom prst="roundRect">
            <a:avLst>
              <a:gd fmla="val 11537" name="adj"/>
            </a:avLst>
          </a:prstGeom>
          <a:noFill/>
          <a:ln>
            <a:noFill/>
          </a:ln>
        </p:spPr>
      </p:sp>
      <p:sp>
        <p:nvSpPr>
          <p:cNvPr id="58" name="Google Shape;58;p24"/>
          <p:cNvSpPr/>
          <p:nvPr>
            <p:ph idx="3" type="pic"/>
          </p:nvPr>
        </p:nvSpPr>
        <p:spPr>
          <a:xfrm>
            <a:off x="457200" y="2935720"/>
            <a:ext cx="2532744" cy="1883023"/>
          </a:xfrm>
          <a:prstGeom prst="roundRect">
            <a:avLst>
              <a:gd fmla="val 11537" name="adj"/>
            </a:avLst>
          </a:prstGeom>
          <a:noFill/>
          <a:ln>
            <a:noFill/>
          </a:ln>
        </p:spPr>
      </p:sp>
      <p:sp>
        <p:nvSpPr>
          <p:cNvPr id="59" name="Google Shape;5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25"/>
          <p:cNvSpPr txBox="1"/>
          <p:nvPr>
            <p:ph idx="1" type="body"/>
          </p:nvPr>
        </p:nvSpPr>
        <p:spPr>
          <a:xfrm>
            <a:off x="457201" y="2933902"/>
            <a:ext cx="2589213" cy="26908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Font typeface="Arial"/>
              <a:buNone/>
              <a:defRPr b="1" i="0" sz="12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25"/>
          <p:cNvSpPr txBox="1"/>
          <p:nvPr>
            <p:ph idx="2" type="body"/>
          </p:nvPr>
        </p:nvSpPr>
        <p:spPr>
          <a:xfrm>
            <a:off x="3209454" y="2933902"/>
            <a:ext cx="2589213" cy="26908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Font typeface="Arial"/>
              <a:buNone/>
              <a:defRPr b="1" i="0" sz="12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25"/>
          <p:cNvSpPr txBox="1"/>
          <p:nvPr>
            <p:ph idx="3" type="body"/>
          </p:nvPr>
        </p:nvSpPr>
        <p:spPr>
          <a:xfrm>
            <a:off x="5969804" y="2933902"/>
            <a:ext cx="2589213" cy="26908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Font typeface="Arial"/>
              <a:buNone/>
              <a:defRPr b="1" i="0" sz="12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25"/>
          <p:cNvSpPr txBox="1"/>
          <p:nvPr>
            <p:ph idx="4" type="body"/>
          </p:nvPr>
        </p:nvSpPr>
        <p:spPr>
          <a:xfrm>
            <a:off x="457200" y="3287828"/>
            <a:ext cx="2588883" cy="1395548"/>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Clr>
                <a:schemeClr val="dk1"/>
              </a:buClr>
              <a:buSzPts val="1200"/>
              <a:buNone/>
              <a:defRPr sz="1200"/>
            </a:lvl1pPr>
            <a:lvl2pPr indent="-330200" lvl="1" marL="914400" algn="l">
              <a:spcBef>
                <a:spcPts val="320"/>
              </a:spcBef>
              <a:spcAft>
                <a:spcPts val="0"/>
              </a:spcAft>
              <a:buClr>
                <a:schemeClr val="dk1"/>
              </a:buClr>
              <a:buSzPts val="1600"/>
              <a:buChar char="•"/>
              <a:defRPr sz="1600"/>
            </a:lvl2pPr>
            <a:lvl3pPr indent="-330200" lvl="2" marL="1371600" algn="l">
              <a:spcBef>
                <a:spcPts val="320"/>
              </a:spcBef>
              <a:spcAft>
                <a:spcPts val="0"/>
              </a:spcAft>
              <a:buClr>
                <a:schemeClr val="dk1"/>
              </a:buClr>
              <a:buSzPts val="1600"/>
              <a:buChar char="•"/>
              <a:defRPr sz="1600"/>
            </a:lvl3pPr>
            <a:lvl4pPr indent="-330200" lvl="3" marL="1828800" algn="l">
              <a:spcBef>
                <a:spcPts val="320"/>
              </a:spcBef>
              <a:spcAft>
                <a:spcPts val="0"/>
              </a:spcAft>
              <a:buClr>
                <a:schemeClr val="dk1"/>
              </a:buClr>
              <a:buSzPts val="1600"/>
              <a:buChar char="•"/>
              <a:defRPr sz="1600"/>
            </a:lvl4pPr>
            <a:lvl5pPr indent="-228600" lvl="4" marL="2286000" algn="l">
              <a:spcBef>
                <a:spcPts val="320"/>
              </a:spcBef>
              <a:spcAft>
                <a:spcPts val="0"/>
              </a:spcAft>
              <a:buClr>
                <a:schemeClr val="dk1"/>
              </a:buClr>
              <a:buSzPts val="1600"/>
              <a:buNone/>
              <a:defRPr sz="16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5" name="Google Shape;65;p25"/>
          <p:cNvSpPr txBox="1"/>
          <p:nvPr>
            <p:ph idx="5" type="body"/>
          </p:nvPr>
        </p:nvSpPr>
        <p:spPr>
          <a:xfrm>
            <a:off x="3207251" y="3299578"/>
            <a:ext cx="2591416" cy="1395548"/>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Clr>
                <a:schemeClr val="dk1"/>
              </a:buClr>
              <a:buSzPts val="1200"/>
              <a:buNone/>
              <a:defRPr sz="1200"/>
            </a:lvl1pPr>
            <a:lvl2pPr indent="-304800" lvl="1" marL="914400" algn="l">
              <a:spcBef>
                <a:spcPts val="240"/>
              </a:spcBef>
              <a:spcAft>
                <a:spcPts val="0"/>
              </a:spcAft>
              <a:buClr>
                <a:schemeClr val="dk1"/>
              </a:buClr>
              <a:buSzPts val="1200"/>
              <a:buChar char="•"/>
              <a:defRPr sz="1200"/>
            </a:lvl2pPr>
            <a:lvl3pPr indent="-304800" lvl="2" marL="1371600" algn="l">
              <a:spcBef>
                <a:spcPts val="240"/>
              </a:spcBef>
              <a:spcAft>
                <a:spcPts val="0"/>
              </a:spcAft>
              <a:buClr>
                <a:schemeClr val="dk1"/>
              </a:buClr>
              <a:buSzPts val="1200"/>
              <a:buChar char="•"/>
              <a:defRPr sz="1200"/>
            </a:lvl3pPr>
            <a:lvl4pPr indent="-304800" lvl="3" marL="1828800" algn="l">
              <a:spcBef>
                <a:spcPts val="240"/>
              </a:spcBef>
              <a:spcAft>
                <a:spcPts val="0"/>
              </a:spcAft>
              <a:buClr>
                <a:schemeClr val="dk1"/>
              </a:buClr>
              <a:buSzPts val="1200"/>
              <a:buChar char="•"/>
              <a:defRPr sz="1200"/>
            </a:lvl4pPr>
            <a:lvl5pPr indent="-228600" lvl="4" marL="2286000" algn="l">
              <a:spcBef>
                <a:spcPts val="240"/>
              </a:spcBef>
              <a:spcAft>
                <a:spcPts val="0"/>
              </a:spcAft>
              <a:buClr>
                <a:schemeClr val="dk1"/>
              </a:buClr>
              <a:buSzPts val="1200"/>
              <a:buNone/>
              <a:defRPr sz="12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6" name="Google Shape;66;p25"/>
          <p:cNvSpPr txBox="1"/>
          <p:nvPr>
            <p:ph type="title"/>
          </p:nvPr>
        </p:nvSpPr>
        <p:spPr>
          <a:xfrm>
            <a:off x="457200" y="306435"/>
            <a:ext cx="6291943" cy="5272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Golos Text SemiBold"/>
              <a:buNone/>
              <a:defRPr sz="3200">
                <a:latin typeface="Golos Text SemiBold"/>
                <a:ea typeface="Golos Text SemiBold"/>
                <a:cs typeface="Golos Text SemiBold"/>
                <a:sym typeface="Golos Tex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txBox="1"/>
          <p:nvPr>
            <p:ph idx="6" type="body"/>
          </p:nvPr>
        </p:nvSpPr>
        <p:spPr>
          <a:xfrm>
            <a:off x="5967600" y="3299578"/>
            <a:ext cx="2591416" cy="1395548"/>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Clr>
                <a:schemeClr val="dk1"/>
              </a:buClr>
              <a:buSzPts val="1200"/>
              <a:buNone/>
              <a:defRPr sz="1200"/>
            </a:lvl1pPr>
            <a:lvl2pPr indent="-304800" lvl="1" marL="914400" algn="l">
              <a:spcBef>
                <a:spcPts val="240"/>
              </a:spcBef>
              <a:spcAft>
                <a:spcPts val="0"/>
              </a:spcAft>
              <a:buClr>
                <a:schemeClr val="dk1"/>
              </a:buClr>
              <a:buSzPts val="1200"/>
              <a:buChar char="•"/>
              <a:defRPr sz="1200"/>
            </a:lvl2pPr>
            <a:lvl3pPr indent="-304800" lvl="2" marL="1371600" algn="l">
              <a:spcBef>
                <a:spcPts val="240"/>
              </a:spcBef>
              <a:spcAft>
                <a:spcPts val="0"/>
              </a:spcAft>
              <a:buClr>
                <a:schemeClr val="dk1"/>
              </a:buClr>
              <a:buSzPts val="1200"/>
              <a:buChar char="•"/>
              <a:defRPr sz="1200"/>
            </a:lvl3pPr>
            <a:lvl4pPr indent="-304800" lvl="3" marL="1828800" algn="l">
              <a:spcBef>
                <a:spcPts val="240"/>
              </a:spcBef>
              <a:spcAft>
                <a:spcPts val="0"/>
              </a:spcAft>
              <a:buClr>
                <a:schemeClr val="dk1"/>
              </a:buClr>
              <a:buSzPts val="1200"/>
              <a:buChar char="•"/>
              <a:defRPr sz="1200"/>
            </a:lvl4pPr>
            <a:lvl5pPr indent="-228600" lvl="4" marL="2286000" algn="l">
              <a:spcBef>
                <a:spcPts val="240"/>
              </a:spcBef>
              <a:spcAft>
                <a:spcPts val="0"/>
              </a:spcAft>
              <a:buClr>
                <a:schemeClr val="dk1"/>
              </a:buClr>
              <a:buSzPts val="1200"/>
              <a:buNone/>
              <a:defRPr sz="12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8" name="Google Shape;68;p25"/>
          <p:cNvSpPr/>
          <p:nvPr>
            <p:ph idx="7" type="pic"/>
          </p:nvPr>
        </p:nvSpPr>
        <p:spPr>
          <a:xfrm>
            <a:off x="469081" y="944463"/>
            <a:ext cx="2577001" cy="1883023"/>
          </a:xfrm>
          <a:prstGeom prst="roundRect">
            <a:avLst>
              <a:gd fmla="val 11537" name="adj"/>
            </a:avLst>
          </a:prstGeom>
          <a:noFill/>
          <a:ln>
            <a:noFill/>
          </a:ln>
        </p:spPr>
      </p:sp>
      <p:sp>
        <p:nvSpPr>
          <p:cNvPr id="69" name="Google Shape;69;p25"/>
          <p:cNvSpPr/>
          <p:nvPr>
            <p:ph idx="8" type="pic"/>
          </p:nvPr>
        </p:nvSpPr>
        <p:spPr>
          <a:xfrm>
            <a:off x="3221666" y="944462"/>
            <a:ext cx="2577001" cy="1883023"/>
          </a:xfrm>
          <a:prstGeom prst="roundRect">
            <a:avLst>
              <a:gd fmla="val 12905" name="adj"/>
            </a:avLst>
          </a:prstGeom>
          <a:noFill/>
          <a:ln>
            <a:noFill/>
          </a:ln>
        </p:spPr>
      </p:sp>
      <p:sp>
        <p:nvSpPr>
          <p:cNvPr id="70" name="Google Shape;70;p25"/>
          <p:cNvSpPr/>
          <p:nvPr>
            <p:ph idx="9" type="pic"/>
          </p:nvPr>
        </p:nvSpPr>
        <p:spPr>
          <a:xfrm>
            <a:off x="5980690" y="944463"/>
            <a:ext cx="2577001" cy="1883023"/>
          </a:xfrm>
          <a:prstGeom prst="roundRect">
            <a:avLst>
              <a:gd fmla="val 10512" name="adj"/>
            </a:avLst>
          </a:prstGeom>
          <a:noFill/>
          <a:ln>
            <a:noFill/>
          </a:ln>
        </p:spPr>
      </p:sp>
      <p:sp>
        <p:nvSpPr>
          <p:cNvPr id="71" name="Google Shape;7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457200" y="306434"/>
            <a:ext cx="8229600" cy="62048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457200" y="1121912"/>
            <a:ext cx="8229600" cy="2899675"/>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Golos Text"/>
                <a:ea typeface="Golos Text"/>
                <a:cs typeface="Golos Text"/>
                <a:sym typeface="Golos Text"/>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Golos Text"/>
                <a:ea typeface="Golos Text"/>
                <a:cs typeface="Golos Text"/>
                <a:sym typeface="Golos Text"/>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Golos Text"/>
                <a:ea typeface="Golos Text"/>
                <a:cs typeface="Golos Text"/>
                <a:sym typeface="Golos Text"/>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Golos Text"/>
                <a:ea typeface="Golos Text"/>
                <a:cs typeface="Golos Text"/>
                <a:sym typeface="Golos Text"/>
              </a:defRPr>
            </a:lvl4pPr>
            <a:lvl5pPr indent="-228600" lvl="4" marL="2286000" marR="0" rtl="0" algn="l">
              <a:spcBef>
                <a:spcPts val="320"/>
              </a:spcBef>
              <a:spcAft>
                <a:spcPts val="0"/>
              </a:spcAft>
              <a:buClr>
                <a:schemeClr val="dk1"/>
              </a:buClr>
              <a:buSzPts val="1600"/>
              <a:buFont typeface="Arial"/>
              <a:buNone/>
              <a:defRPr b="0" i="0" sz="1600" u="none" cap="none" strike="noStrike">
                <a:solidFill>
                  <a:schemeClr val="dk1"/>
                </a:solidFill>
                <a:latin typeface="Golos Text"/>
                <a:ea typeface="Golos Text"/>
                <a:cs typeface="Golos Text"/>
                <a:sym typeface="Golos Text"/>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6"/>
          <p:cNvSpPr txBox="1"/>
          <p:nvPr/>
        </p:nvSpPr>
        <p:spPr>
          <a:xfrm>
            <a:off x="-865051" y="41341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6"/>
          <p:cNvSpPr txBox="1"/>
          <p:nvPr/>
        </p:nvSpPr>
        <p:spPr>
          <a:xfrm>
            <a:off x="-865051" y="41341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Golos Text"/>
                <a:ea typeface="Golos Text"/>
                <a:cs typeface="Golos Text"/>
                <a:sym typeface="Golos Text"/>
              </a:defRPr>
            </a:lvl1pPr>
            <a:lvl2pPr lvl="1" algn="r">
              <a:buNone/>
              <a:defRPr sz="1300">
                <a:solidFill>
                  <a:schemeClr val="dk1"/>
                </a:solidFill>
                <a:latin typeface="Golos Text"/>
                <a:ea typeface="Golos Text"/>
                <a:cs typeface="Golos Text"/>
                <a:sym typeface="Golos Text"/>
              </a:defRPr>
            </a:lvl2pPr>
            <a:lvl3pPr lvl="2" algn="r">
              <a:buNone/>
              <a:defRPr sz="1300">
                <a:solidFill>
                  <a:schemeClr val="dk1"/>
                </a:solidFill>
                <a:latin typeface="Golos Text"/>
                <a:ea typeface="Golos Text"/>
                <a:cs typeface="Golos Text"/>
                <a:sym typeface="Golos Text"/>
              </a:defRPr>
            </a:lvl3pPr>
            <a:lvl4pPr lvl="3" algn="r">
              <a:buNone/>
              <a:defRPr sz="1300">
                <a:solidFill>
                  <a:schemeClr val="dk1"/>
                </a:solidFill>
                <a:latin typeface="Golos Text"/>
                <a:ea typeface="Golos Text"/>
                <a:cs typeface="Golos Text"/>
                <a:sym typeface="Golos Text"/>
              </a:defRPr>
            </a:lvl4pPr>
            <a:lvl5pPr lvl="4" algn="r">
              <a:buNone/>
              <a:defRPr sz="1300">
                <a:solidFill>
                  <a:schemeClr val="dk1"/>
                </a:solidFill>
                <a:latin typeface="Golos Text"/>
                <a:ea typeface="Golos Text"/>
                <a:cs typeface="Golos Text"/>
                <a:sym typeface="Golos Text"/>
              </a:defRPr>
            </a:lvl5pPr>
            <a:lvl6pPr lvl="5" algn="r">
              <a:buNone/>
              <a:defRPr sz="1300">
                <a:solidFill>
                  <a:schemeClr val="dk1"/>
                </a:solidFill>
                <a:latin typeface="Golos Text"/>
                <a:ea typeface="Golos Text"/>
                <a:cs typeface="Golos Text"/>
                <a:sym typeface="Golos Text"/>
              </a:defRPr>
            </a:lvl6pPr>
            <a:lvl7pPr lvl="6" algn="r">
              <a:buNone/>
              <a:defRPr sz="1300">
                <a:solidFill>
                  <a:schemeClr val="dk1"/>
                </a:solidFill>
                <a:latin typeface="Golos Text"/>
                <a:ea typeface="Golos Text"/>
                <a:cs typeface="Golos Text"/>
                <a:sym typeface="Golos Text"/>
              </a:defRPr>
            </a:lvl7pPr>
            <a:lvl8pPr lvl="7" algn="r">
              <a:buNone/>
              <a:defRPr sz="1300">
                <a:solidFill>
                  <a:schemeClr val="dk1"/>
                </a:solidFill>
                <a:latin typeface="Golos Text"/>
                <a:ea typeface="Golos Text"/>
                <a:cs typeface="Golos Text"/>
                <a:sym typeface="Golos Text"/>
              </a:defRPr>
            </a:lvl8pPr>
            <a:lvl9pPr lvl="8" algn="r">
              <a:buNone/>
              <a:defRPr sz="1300">
                <a:solidFill>
                  <a:schemeClr val="dk1"/>
                </a:solidFill>
                <a:latin typeface="Golos Text"/>
                <a:ea typeface="Golos Text"/>
                <a:cs typeface="Golos Text"/>
                <a:sym typeface="Golos Text"/>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8.png"/><Relationship Id="rId5" Type="http://schemas.openxmlformats.org/officeDocument/2006/relationships/image" Target="../media/image29.png"/><Relationship Id="rId6"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1"/>
          <p:cNvSpPr txBox="1"/>
          <p:nvPr>
            <p:ph type="title"/>
          </p:nvPr>
        </p:nvSpPr>
        <p:spPr>
          <a:xfrm>
            <a:off x="1371600" y="2442525"/>
            <a:ext cx="6400800" cy="7048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Golos Text SemiBold"/>
              <a:buNone/>
            </a:pPr>
            <a:r>
              <a:rPr lang="ru-RU" sz="2700">
                <a:solidFill>
                  <a:schemeClr val="lt1"/>
                </a:solidFill>
              </a:rPr>
              <a:t>Веб-приложение по нормализации режима сна на основе частоты сердечных сокращений</a:t>
            </a:r>
            <a:endParaRPr sz="2700">
              <a:solidFill>
                <a:schemeClr val="lt1"/>
              </a:solidFill>
            </a:endParaRPr>
          </a:p>
        </p:txBody>
      </p:sp>
      <p:sp>
        <p:nvSpPr>
          <p:cNvPr id="160" name="Google Shape;160;p1"/>
          <p:cNvSpPr txBox="1"/>
          <p:nvPr/>
        </p:nvSpPr>
        <p:spPr>
          <a:xfrm>
            <a:off x="1371600" y="3877870"/>
            <a:ext cx="6822900" cy="925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lang="ru-RU" sz="1500">
                <a:solidFill>
                  <a:srgbClr val="FFFFFF"/>
                </a:solidFill>
                <a:latin typeface="Golos Text"/>
                <a:ea typeface="Golos Text"/>
                <a:cs typeface="Golos Text"/>
                <a:sym typeface="Golos Text"/>
              </a:rPr>
              <a:t>Автор: Патутин Владимир Михайлович</a:t>
            </a:r>
            <a:endParaRPr sz="1500">
              <a:solidFill>
                <a:srgbClr val="FFFFFF"/>
              </a:solidFill>
              <a:latin typeface="Golos Text"/>
              <a:ea typeface="Golos Text"/>
              <a:cs typeface="Golos Text"/>
              <a:sym typeface="Golos Text"/>
            </a:endParaRPr>
          </a:p>
          <a:p>
            <a:pPr indent="0" lvl="0" marL="0" rtl="0" algn="ctr">
              <a:spcBef>
                <a:spcPts val="224"/>
              </a:spcBef>
              <a:spcAft>
                <a:spcPts val="0"/>
              </a:spcAft>
              <a:buNone/>
            </a:pPr>
            <a:r>
              <a:rPr lang="ru-RU" sz="1500">
                <a:solidFill>
                  <a:srgbClr val="FFFFFF"/>
                </a:solidFill>
                <a:latin typeface="Golos Text"/>
                <a:ea typeface="Golos Text"/>
                <a:cs typeface="Golos Text"/>
                <a:sym typeface="Golos Text"/>
              </a:rPr>
              <a:t>Руководитель: </a:t>
            </a:r>
            <a:r>
              <a:rPr lang="ru-RU" sz="1500">
                <a:solidFill>
                  <a:srgbClr val="FFFFFF"/>
                </a:solidFill>
                <a:latin typeface="Golos Text"/>
                <a:ea typeface="Golos Text"/>
                <a:cs typeface="Golos Text"/>
                <a:sym typeface="Golos Text"/>
              </a:rPr>
              <a:t>Штенников Дмитрий Геннадьевич</a:t>
            </a:r>
            <a:endParaRPr sz="1500">
              <a:solidFill>
                <a:srgbClr val="FFFFFF"/>
              </a:solidFill>
              <a:latin typeface="Golos Text"/>
              <a:ea typeface="Golos Text"/>
              <a:cs typeface="Golos Text"/>
              <a:sym typeface="Golos Text"/>
            </a:endParaRPr>
          </a:p>
        </p:txBody>
      </p:sp>
      <p:sp>
        <p:nvSpPr>
          <p:cNvPr id="161" name="Google Shape;161;p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5758dba2752b7991_28"/>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Golos Text SemiBold"/>
              <a:buNone/>
            </a:pPr>
            <a:r>
              <a:rPr lang="ru-RU" sz="2700"/>
              <a:t>Стек технологий</a:t>
            </a:r>
            <a:endParaRPr sz="2700"/>
          </a:p>
        </p:txBody>
      </p:sp>
      <p:sp>
        <p:nvSpPr>
          <p:cNvPr id="235" name="Google Shape;235;g5758dba2752b7991_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
        <p:nvSpPr>
          <p:cNvPr id="236" name="Google Shape;236;g5758dba2752b7991_28"/>
          <p:cNvSpPr txBox="1"/>
          <p:nvPr>
            <p:ph idx="1" type="body"/>
          </p:nvPr>
        </p:nvSpPr>
        <p:spPr>
          <a:xfrm>
            <a:off x="765525" y="1115900"/>
            <a:ext cx="3687300" cy="3447000"/>
          </a:xfrm>
          <a:prstGeom prst="rect">
            <a:avLst/>
          </a:prstGeom>
          <a:noFill/>
          <a:ln>
            <a:noFill/>
          </a:ln>
        </p:spPr>
        <p:txBody>
          <a:bodyPr anchorCtr="0" anchor="ctr" bIns="45700" lIns="91425" spcFirstLastPara="1" rIns="91425" wrap="square" tIns="45700">
            <a:normAutofit/>
          </a:bodyPr>
          <a:lstStyle/>
          <a:p>
            <a:pPr indent="-330200" lvl="0" marL="457200" rtl="0" algn="l">
              <a:spcBef>
                <a:spcPts val="0"/>
              </a:spcBef>
              <a:spcAft>
                <a:spcPts val="0"/>
              </a:spcAft>
              <a:buSzPts val="1600"/>
              <a:buFont typeface="Golos Text"/>
              <a:buChar char="●"/>
            </a:pPr>
            <a:r>
              <a:rPr lang="ru-RU"/>
              <a:t>Spring</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Font typeface="Golos Text"/>
              <a:buChar char="●"/>
            </a:pPr>
            <a:r>
              <a:rPr lang="ru-RU"/>
              <a:t>Flutter</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Font typeface="Golos Text"/>
              <a:buChar char="●"/>
            </a:pPr>
            <a:r>
              <a:rPr lang="ru-RU"/>
              <a:t>PostgreSQL</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Font typeface="Golos Text"/>
              <a:buChar char="●"/>
            </a:pPr>
            <a:r>
              <a:rPr lang="ru-RU"/>
              <a:t>Rest + Json</a:t>
            </a:r>
            <a:endParaRPr sz="1600"/>
          </a:p>
        </p:txBody>
      </p:sp>
      <p:pic>
        <p:nvPicPr>
          <p:cNvPr id="237" name="Google Shape;237;g5758dba2752b7991_28"/>
          <p:cNvPicPr preferRelativeResize="0"/>
          <p:nvPr/>
        </p:nvPicPr>
        <p:blipFill>
          <a:blip r:embed="rId3">
            <a:alphaModFix/>
          </a:blip>
          <a:stretch>
            <a:fillRect/>
          </a:stretch>
        </p:blipFill>
        <p:spPr>
          <a:xfrm>
            <a:off x="4316800" y="1196275"/>
            <a:ext cx="1301475" cy="1301450"/>
          </a:xfrm>
          <a:prstGeom prst="rect">
            <a:avLst/>
          </a:prstGeom>
          <a:noFill/>
          <a:ln>
            <a:noFill/>
          </a:ln>
        </p:spPr>
      </p:pic>
      <p:pic>
        <p:nvPicPr>
          <p:cNvPr id="238" name="Google Shape;238;g5758dba2752b7991_28"/>
          <p:cNvPicPr preferRelativeResize="0"/>
          <p:nvPr/>
        </p:nvPicPr>
        <p:blipFill>
          <a:blip r:embed="rId4">
            <a:alphaModFix/>
          </a:blip>
          <a:stretch>
            <a:fillRect/>
          </a:stretch>
        </p:blipFill>
        <p:spPr>
          <a:xfrm>
            <a:off x="6222050" y="1537825"/>
            <a:ext cx="1301475" cy="1301475"/>
          </a:xfrm>
          <a:prstGeom prst="rect">
            <a:avLst/>
          </a:prstGeom>
          <a:noFill/>
          <a:ln>
            <a:noFill/>
          </a:ln>
        </p:spPr>
      </p:pic>
      <p:pic>
        <p:nvPicPr>
          <p:cNvPr id="239" name="Google Shape;239;g5758dba2752b7991_28"/>
          <p:cNvPicPr preferRelativeResize="0"/>
          <p:nvPr/>
        </p:nvPicPr>
        <p:blipFill>
          <a:blip r:embed="rId5">
            <a:alphaModFix/>
          </a:blip>
          <a:stretch>
            <a:fillRect/>
          </a:stretch>
        </p:blipFill>
        <p:spPr>
          <a:xfrm>
            <a:off x="4987188" y="2667600"/>
            <a:ext cx="1301475" cy="1353534"/>
          </a:xfrm>
          <a:prstGeom prst="rect">
            <a:avLst/>
          </a:prstGeom>
          <a:noFill/>
          <a:ln>
            <a:noFill/>
          </a:ln>
        </p:spPr>
      </p:pic>
      <p:pic>
        <p:nvPicPr>
          <p:cNvPr id="240" name="Google Shape;240;g5758dba2752b7991_28"/>
          <p:cNvPicPr preferRelativeResize="0"/>
          <p:nvPr/>
        </p:nvPicPr>
        <p:blipFill>
          <a:blip r:embed="rId6">
            <a:alphaModFix/>
          </a:blip>
          <a:stretch>
            <a:fillRect/>
          </a:stretch>
        </p:blipFill>
        <p:spPr>
          <a:xfrm>
            <a:off x="7009875" y="3224600"/>
            <a:ext cx="1175949" cy="1175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3c88fea31d_0_36"/>
          <p:cNvSpPr txBox="1"/>
          <p:nvPr>
            <p:ph type="title"/>
          </p:nvPr>
        </p:nvSpPr>
        <p:spPr>
          <a:xfrm>
            <a:off x="457200" y="306425"/>
            <a:ext cx="86868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80"/>
              <a:buFont typeface="Golos Text SemiBold"/>
              <a:buNone/>
            </a:pPr>
            <a:r>
              <a:rPr lang="ru-RU" sz="2700"/>
              <a:t>Демонстрация клиентской части</a:t>
            </a:r>
            <a:endParaRPr sz="2700"/>
          </a:p>
        </p:txBody>
      </p:sp>
      <p:pic>
        <p:nvPicPr>
          <p:cNvPr id="246" name="Google Shape;246;g23c88fea31d_0_36"/>
          <p:cNvPicPr preferRelativeResize="0"/>
          <p:nvPr/>
        </p:nvPicPr>
        <p:blipFill>
          <a:blip r:embed="rId3">
            <a:alphaModFix/>
          </a:blip>
          <a:stretch>
            <a:fillRect/>
          </a:stretch>
        </p:blipFill>
        <p:spPr>
          <a:xfrm>
            <a:off x="1730463" y="988700"/>
            <a:ext cx="6140276" cy="3820326"/>
          </a:xfrm>
          <a:prstGeom prst="rect">
            <a:avLst/>
          </a:prstGeom>
          <a:noFill/>
          <a:ln>
            <a:noFill/>
          </a:ln>
        </p:spPr>
      </p:pic>
      <p:sp>
        <p:nvSpPr>
          <p:cNvPr id="247" name="Google Shape;247;g23c88fea31d_0_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4ce4013ae8_0_41"/>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80"/>
              <a:buFont typeface="Golos Text SemiBold"/>
              <a:buNone/>
            </a:pPr>
            <a:r>
              <a:rPr lang="ru-RU" sz="2700"/>
              <a:t>Демонстрация клиентской части</a:t>
            </a:r>
            <a:endParaRPr sz="2700"/>
          </a:p>
        </p:txBody>
      </p:sp>
      <p:sp>
        <p:nvSpPr>
          <p:cNvPr id="253" name="Google Shape;253;g24ce4013ae8_0_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pic>
        <p:nvPicPr>
          <p:cNvPr id="254" name="Google Shape;254;g24ce4013ae8_0_41"/>
          <p:cNvPicPr preferRelativeResize="0"/>
          <p:nvPr/>
        </p:nvPicPr>
        <p:blipFill>
          <a:blip r:embed="rId3">
            <a:alphaModFix/>
          </a:blip>
          <a:stretch>
            <a:fillRect/>
          </a:stretch>
        </p:blipFill>
        <p:spPr>
          <a:xfrm>
            <a:off x="1499538" y="982100"/>
            <a:ext cx="6144925" cy="382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4ce4013ae8_0_4"/>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80"/>
              <a:buFont typeface="Golos Text SemiBold"/>
              <a:buNone/>
            </a:pPr>
            <a:r>
              <a:rPr lang="ru-RU" sz="2700"/>
              <a:t>Тестирование приложения</a:t>
            </a:r>
            <a:endParaRPr sz="2700"/>
          </a:p>
        </p:txBody>
      </p:sp>
      <p:sp>
        <p:nvSpPr>
          <p:cNvPr id="260" name="Google Shape;260;g24ce4013ae8_0_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
        <p:nvSpPr>
          <p:cNvPr id="261" name="Google Shape;261;g24ce4013ae8_0_4"/>
          <p:cNvSpPr txBox="1"/>
          <p:nvPr>
            <p:ph idx="1" type="body"/>
          </p:nvPr>
        </p:nvSpPr>
        <p:spPr>
          <a:xfrm>
            <a:off x="528175" y="1175450"/>
            <a:ext cx="7511400" cy="3447000"/>
          </a:xfrm>
          <a:prstGeom prst="rect">
            <a:avLst/>
          </a:prstGeom>
          <a:noFill/>
          <a:ln>
            <a:noFill/>
          </a:ln>
        </p:spPr>
        <p:txBody>
          <a:bodyPr anchorCtr="0" anchor="ctr" bIns="45700" lIns="91425" spcFirstLastPara="1" rIns="91425" wrap="square" tIns="45700">
            <a:normAutofit/>
          </a:bodyPr>
          <a:lstStyle/>
          <a:p>
            <a:pPr indent="-336550" lvl="0" marL="457200" rtl="0" algn="l">
              <a:spcBef>
                <a:spcPts val="280"/>
              </a:spcBef>
              <a:spcAft>
                <a:spcPts val="0"/>
              </a:spcAft>
              <a:buSzPts val="1700"/>
              <a:buChar char="●"/>
            </a:pPr>
            <a:r>
              <a:rPr lang="ru-RU" sz="1700"/>
              <a:t>Тестирование сервисов</a:t>
            </a:r>
            <a:endParaRPr sz="1700"/>
          </a:p>
          <a:p>
            <a:pPr indent="-228600" lvl="1" marL="914400" rtl="0" algn="l">
              <a:spcBef>
                <a:spcPts val="0"/>
              </a:spcBef>
              <a:spcAft>
                <a:spcPts val="0"/>
              </a:spcAft>
              <a:buSzPts val="1600"/>
              <a:buNone/>
            </a:pPr>
            <a:r>
              <a:rPr lang="ru-RU" sz="1600"/>
              <a:t>Разработано 6 классов для тестирования </a:t>
            </a:r>
            <a:endParaRPr sz="1600"/>
          </a:p>
          <a:p>
            <a:pPr indent="-228600" lvl="1" marL="914400" rtl="0" algn="l">
              <a:spcBef>
                <a:spcPts val="0"/>
              </a:spcBef>
              <a:spcAft>
                <a:spcPts val="0"/>
              </a:spcAft>
              <a:buSzPts val="1600"/>
              <a:buNone/>
            </a:pPr>
            <a:r>
              <a:rPr lang="ru-RU" sz="1600"/>
              <a:t>Разработано 93 тестовых сценария</a:t>
            </a:r>
            <a:endParaRPr sz="1600"/>
          </a:p>
          <a:p>
            <a:pPr indent="-228600" lvl="1" marL="914400" rtl="0" algn="l">
              <a:spcBef>
                <a:spcPts val="0"/>
              </a:spcBef>
              <a:spcAft>
                <a:spcPts val="0"/>
              </a:spcAft>
              <a:buSzPts val="1600"/>
              <a:buNone/>
            </a:pPr>
            <a:r>
              <a:rPr lang="ru-RU" sz="1600"/>
              <a:t>Обнаружено и исправлено 9 ошибок</a:t>
            </a:r>
            <a:endParaRPr sz="1600"/>
          </a:p>
          <a:p>
            <a:pPr indent="-336550" lvl="0" marL="457200" rtl="0" algn="l">
              <a:spcBef>
                <a:spcPts val="0"/>
              </a:spcBef>
              <a:spcAft>
                <a:spcPts val="0"/>
              </a:spcAft>
              <a:buSzPts val="1700"/>
              <a:buChar char="●"/>
            </a:pPr>
            <a:r>
              <a:rPr lang="ru-RU" sz="1700"/>
              <a:t>Тестирование моделей машинного обучения</a:t>
            </a:r>
            <a:endParaRPr sz="1700"/>
          </a:p>
          <a:p>
            <a:pPr indent="-228600" lvl="1" marL="914400" rtl="0" algn="l">
              <a:spcBef>
                <a:spcPts val="0"/>
              </a:spcBef>
              <a:spcAft>
                <a:spcPts val="0"/>
              </a:spcAft>
              <a:buSzPts val="1600"/>
              <a:buNone/>
            </a:pPr>
            <a:r>
              <a:rPr lang="ru-RU" sz="1600"/>
              <a:t>Ошибка модели “линейной регрессии” составила 3,67%</a:t>
            </a:r>
            <a:endParaRPr sz="1600"/>
          </a:p>
          <a:p>
            <a:pPr indent="-228600" lvl="1" marL="914400" rtl="0" algn="l">
              <a:spcBef>
                <a:spcPts val="0"/>
              </a:spcBef>
              <a:spcAft>
                <a:spcPts val="0"/>
              </a:spcAft>
              <a:buSzPts val="1600"/>
              <a:buNone/>
            </a:pPr>
            <a:r>
              <a:rPr lang="ru-RU" sz="1600"/>
              <a:t>Ошибка модели “логистической регрессии” составила 5,83%</a:t>
            </a:r>
            <a:endParaRPr sz="1700"/>
          </a:p>
          <a:p>
            <a:pPr indent="-336550" lvl="0" marL="457200" rtl="0" algn="l">
              <a:spcBef>
                <a:spcPts val="0"/>
              </a:spcBef>
              <a:spcAft>
                <a:spcPts val="0"/>
              </a:spcAft>
              <a:buSzPts val="1700"/>
              <a:buChar char="●"/>
            </a:pPr>
            <a:r>
              <a:rPr lang="ru-RU" sz="1700"/>
              <a:t>Тестирование клиентской части</a:t>
            </a:r>
            <a:endParaRPr sz="1700"/>
          </a:p>
          <a:p>
            <a:pPr indent="-228600" lvl="1" marL="914400" rtl="0" algn="l">
              <a:spcBef>
                <a:spcPts val="0"/>
              </a:spcBef>
              <a:spcAft>
                <a:spcPts val="0"/>
              </a:spcAft>
              <a:buSzPts val="1700"/>
              <a:buNone/>
            </a:pPr>
            <a:r>
              <a:rPr lang="ru-RU" sz="1600"/>
              <a:t>Проверена корректная работа в современных браузерах</a:t>
            </a:r>
            <a:endParaRPr sz="1700"/>
          </a:p>
          <a:p>
            <a:pPr indent="-228600" lvl="1" marL="914400" rtl="0" algn="l">
              <a:spcBef>
                <a:spcPts val="0"/>
              </a:spcBef>
              <a:spcAft>
                <a:spcPts val="0"/>
              </a:spcAft>
              <a:buSzPts val="1600"/>
              <a:buNone/>
            </a:pPr>
            <a:r>
              <a:rPr lang="ru-RU" sz="1600"/>
              <a:t>Проверена адаптивная верстка сайта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4b4744db44_0_34"/>
          <p:cNvSpPr txBox="1"/>
          <p:nvPr>
            <p:ph type="title"/>
          </p:nvPr>
        </p:nvSpPr>
        <p:spPr>
          <a:xfrm>
            <a:off x="457200" y="306425"/>
            <a:ext cx="86868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80"/>
              <a:buFont typeface="Golos Text SemiBold"/>
              <a:buNone/>
            </a:pPr>
            <a:r>
              <a:rPr lang="ru-RU" sz="2700"/>
              <a:t>Полученные результаты</a:t>
            </a:r>
            <a:endParaRPr sz="2700"/>
          </a:p>
        </p:txBody>
      </p:sp>
      <p:pic>
        <p:nvPicPr>
          <p:cNvPr id="267" name="Google Shape;267;g24b4744db44_0_34" title="Диаграмма"/>
          <p:cNvPicPr preferRelativeResize="0"/>
          <p:nvPr/>
        </p:nvPicPr>
        <p:blipFill>
          <a:blip r:embed="rId3">
            <a:alphaModFix/>
          </a:blip>
          <a:stretch>
            <a:fillRect/>
          </a:stretch>
        </p:blipFill>
        <p:spPr>
          <a:xfrm>
            <a:off x="350400" y="1661800"/>
            <a:ext cx="4212075" cy="2604461"/>
          </a:xfrm>
          <a:prstGeom prst="rect">
            <a:avLst/>
          </a:prstGeom>
          <a:noFill/>
          <a:ln>
            <a:noFill/>
          </a:ln>
        </p:spPr>
      </p:pic>
      <p:pic>
        <p:nvPicPr>
          <p:cNvPr id="268" name="Google Shape;268;g24b4744db44_0_34" title="Диаграмма"/>
          <p:cNvPicPr preferRelativeResize="0"/>
          <p:nvPr/>
        </p:nvPicPr>
        <p:blipFill>
          <a:blip r:embed="rId4">
            <a:alphaModFix/>
          </a:blip>
          <a:stretch>
            <a:fillRect/>
          </a:stretch>
        </p:blipFill>
        <p:spPr>
          <a:xfrm>
            <a:off x="4562475" y="1661800"/>
            <a:ext cx="4212075" cy="2604476"/>
          </a:xfrm>
          <a:prstGeom prst="rect">
            <a:avLst/>
          </a:prstGeom>
          <a:noFill/>
          <a:ln>
            <a:noFill/>
          </a:ln>
        </p:spPr>
      </p:pic>
      <p:sp>
        <p:nvSpPr>
          <p:cNvPr id="269" name="Google Shape;269;g24b4744db44_0_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4b4744db44_0_125"/>
          <p:cNvSpPr txBox="1"/>
          <p:nvPr>
            <p:ph type="title"/>
          </p:nvPr>
        </p:nvSpPr>
        <p:spPr>
          <a:xfrm>
            <a:off x="457200" y="306425"/>
            <a:ext cx="86868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80"/>
              <a:buFont typeface="Golos Text SemiBold"/>
              <a:buNone/>
            </a:pPr>
            <a:r>
              <a:rPr lang="ru-RU" sz="2700"/>
              <a:t>Полученные результаты</a:t>
            </a:r>
            <a:endParaRPr sz="2700"/>
          </a:p>
        </p:txBody>
      </p:sp>
      <p:pic>
        <p:nvPicPr>
          <p:cNvPr id="275" name="Google Shape;275;g24b4744db44_0_125" title="Диаграмма"/>
          <p:cNvPicPr preferRelativeResize="0"/>
          <p:nvPr/>
        </p:nvPicPr>
        <p:blipFill>
          <a:blip r:embed="rId3">
            <a:alphaModFix/>
          </a:blip>
          <a:stretch>
            <a:fillRect/>
          </a:stretch>
        </p:blipFill>
        <p:spPr>
          <a:xfrm>
            <a:off x="1376814" y="1039150"/>
            <a:ext cx="6070267" cy="3755926"/>
          </a:xfrm>
          <a:prstGeom prst="rect">
            <a:avLst/>
          </a:prstGeom>
          <a:noFill/>
          <a:ln>
            <a:noFill/>
          </a:ln>
        </p:spPr>
      </p:pic>
      <p:sp>
        <p:nvSpPr>
          <p:cNvPr id="276" name="Google Shape;276;g24b4744db44_0_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4ce4013ae8_0_59"/>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Golos Text SemiBold"/>
              <a:buNone/>
            </a:pPr>
            <a:r>
              <a:rPr lang="ru-RU" sz="2700"/>
              <a:t>Заключение</a:t>
            </a:r>
            <a:endParaRPr sz="2700"/>
          </a:p>
        </p:txBody>
      </p:sp>
      <p:sp>
        <p:nvSpPr>
          <p:cNvPr id="282" name="Google Shape;282;g24ce4013ae8_0_59"/>
          <p:cNvSpPr txBox="1"/>
          <p:nvPr>
            <p:ph idx="1" type="body"/>
          </p:nvPr>
        </p:nvSpPr>
        <p:spPr>
          <a:xfrm>
            <a:off x="528175" y="1175450"/>
            <a:ext cx="7511400" cy="34470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280"/>
              </a:spcBef>
              <a:spcAft>
                <a:spcPts val="0"/>
              </a:spcAft>
              <a:buNone/>
            </a:pPr>
            <a:r>
              <a:t/>
            </a:r>
            <a:endParaRPr sz="1300"/>
          </a:p>
          <a:p>
            <a:pPr indent="-311150" lvl="0" marL="457200" rtl="0" algn="l">
              <a:spcBef>
                <a:spcPts val="280"/>
              </a:spcBef>
              <a:spcAft>
                <a:spcPts val="0"/>
              </a:spcAft>
              <a:buSzPts val="1300"/>
              <a:buChar char="●"/>
            </a:pPr>
            <a:r>
              <a:rPr lang="ru-RU" sz="1300"/>
              <a:t>По итогам выполнения выпускной квалификационной работы было разработано веб-приложение, которое помогает людям нормализовать свой режим сна, используя для этого их частоту сердечных сокращений.</a:t>
            </a:r>
            <a:endParaRPr sz="1300"/>
          </a:p>
          <a:p>
            <a:pPr indent="0" lvl="0" marL="0" rtl="0" algn="l">
              <a:spcBef>
                <a:spcPts val="280"/>
              </a:spcBef>
              <a:spcAft>
                <a:spcPts val="0"/>
              </a:spcAft>
              <a:buNone/>
            </a:pPr>
            <a:r>
              <a:t/>
            </a:r>
            <a:endParaRPr sz="1300"/>
          </a:p>
          <a:p>
            <a:pPr indent="-311150" lvl="0" marL="457200" rtl="0" algn="l">
              <a:spcBef>
                <a:spcPts val="280"/>
              </a:spcBef>
              <a:spcAft>
                <a:spcPts val="0"/>
              </a:spcAft>
              <a:buSzPts val="1300"/>
              <a:buChar char="●"/>
            </a:pPr>
            <a:r>
              <a:rPr lang="ru-RU" sz="1300"/>
              <a:t>Для достижения поставленной цели, были решены все ранее поставленные задачи:</a:t>
            </a:r>
            <a:endParaRPr sz="1300"/>
          </a:p>
          <a:p>
            <a:pPr indent="-311150" lvl="1" marL="914400" rtl="0" algn="l">
              <a:spcBef>
                <a:spcPts val="0"/>
              </a:spcBef>
              <a:spcAft>
                <a:spcPts val="0"/>
              </a:spcAft>
              <a:buSzPts val="1300"/>
              <a:buChar char="○"/>
            </a:pPr>
            <a:r>
              <a:rPr lang="ru-RU" sz="1300"/>
              <a:t>Создана таблица с анализом достоинств и недостатков каждого существующего решения</a:t>
            </a:r>
            <a:endParaRPr sz="1300"/>
          </a:p>
          <a:p>
            <a:pPr indent="-311150" lvl="1" marL="914400" rtl="0" algn="l">
              <a:spcBef>
                <a:spcPts val="0"/>
              </a:spcBef>
              <a:spcAft>
                <a:spcPts val="0"/>
              </a:spcAft>
              <a:buSzPts val="1300"/>
              <a:buChar char="○"/>
            </a:pPr>
            <a:r>
              <a:rPr lang="ru-RU" sz="1300"/>
              <a:t>Создана Use-case диаграмма и таблица требований к системе</a:t>
            </a:r>
            <a:endParaRPr sz="1300"/>
          </a:p>
          <a:p>
            <a:pPr indent="-311150" lvl="1" marL="914400" rtl="0" algn="l">
              <a:spcBef>
                <a:spcPts val="0"/>
              </a:spcBef>
              <a:spcAft>
                <a:spcPts val="0"/>
              </a:spcAft>
              <a:buSzPts val="1300"/>
              <a:buChar char="○"/>
            </a:pPr>
            <a:r>
              <a:rPr lang="ru-RU" sz="1300"/>
              <a:t>Создана база данных из 6 сущностей</a:t>
            </a:r>
            <a:endParaRPr sz="1300"/>
          </a:p>
          <a:p>
            <a:pPr indent="-311150" lvl="1" marL="914400" rtl="0" algn="l">
              <a:spcBef>
                <a:spcPts val="0"/>
              </a:spcBef>
              <a:spcAft>
                <a:spcPts val="0"/>
              </a:spcAft>
              <a:buSzPts val="1300"/>
              <a:buChar char="○"/>
            </a:pPr>
            <a:r>
              <a:rPr lang="ru-RU" sz="1300"/>
              <a:t>Создано схематичное представление архитектуры приложения</a:t>
            </a:r>
            <a:endParaRPr sz="1300"/>
          </a:p>
          <a:p>
            <a:pPr indent="-311150" lvl="1" marL="914400" rtl="0" algn="l">
              <a:spcBef>
                <a:spcPts val="0"/>
              </a:spcBef>
              <a:spcAft>
                <a:spcPts val="0"/>
              </a:spcAft>
              <a:buSzPts val="1300"/>
              <a:buChar char="○"/>
            </a:pPr>
            <a:r>
              <a:rPr lang="ru-RU" sz="1300"/>
              <a:t>Реализовано 53 класса для серверной части</a:t>
            </a:r>
            <a:endParaRPr sz="1300"/>
          </a:p>
          <a:p>
            <a:pPr indent="-311150" lvl="1" marL="914400" rtl="0" algn="l">
              <a:spcBef>
                <a:spcPts val="0"/>
              </a:spcBef>
              <a:spcAft>
                <a:spcPts val="0"/>
              </a:spcAft>
              <a:buSzPts val="1300"/>
              <a:buChar char="○"/>
            </a:pPr>
            <a:r>
              <a:rPr lang="ru-RU" sz="1300"/>
              <a:t>Реализовано 34 класса для клиентской части</a:t>
            </a:r>
            <a:endParaRPr sz="1300"/>
          </a:p>
          <a:p>
            <a:pPr indent="-311150" lvl="1" marL="914400" rtl="0" algn="l">
              <a:spcBef>
                <a:spcPts val="0"/>
              </a:spcBef>
              <a:spcAft>
                <a:spcPts val="0"/>
              </a:spcAft>
              <a:buSzPts val="1300"/>
              <a:buChar char="○"/>
            </a:pPr>
            <a:r>
              <a:rPr lang="ru-RU" sz="1300"/>
              <a:t>Написано 93 тестовых сценария</a:t>
            </a:r>
            <a:endParaRPr sz="1300"/>
          </a:p>
          <a:p>
            <a:pPr indent="0" lvl="0" marL="914400" rtl="0" algn="l">
              <a:spcBef>
                <a:spcPts val="280"/>
              </a:spcBef>
              <a:spcAft>
                <a:spcPts val="0"/>
              </a:spcAft>
              <a:buNone/>
            </a:pPr>
            <a:r>
              <a:t/>
            </a:r>
            <a:endParaRPr sz="1300"/>
          </a:p>
          <a:p>
            <a:pPr indent="-311150" lvl="0" marL="457200" rtl="0" algn="l">
              <a:spcBef>
                <a:spcPts val="280"/>
              </a:spcBef>
              <a:spcAft>
                <a:spcPts val="0"/>
              </a:spcAft>
              <a:buSzPts val="1300"/>
              <a:buChar char="●"/>
            </a:pPr>
            <a:r>
              <a:rPr lang="ru-RU" sz="1300"/>
              <a:t>Реализованное приложение занимает 6451 строку кода</a:t>
            </a:r>
            <a:endParaRPr sz="1300"/>
          </a:p>
          <a:p>
            <a:pPr indent="0" lvl="0" marL="457200" rtl="0" algn="l">
              <a:spcBef>
                <a:spcPts val="280"/>
              </a:spcBef>
              <a:spcAft>
                <a:spcPts val="0"/>
              </a:spcAft>
              <a:buNone/>
            </a:pPr>
            <a:r>
              <a:t/>
            </a:r>
            <a:endParaRPr sz="1300"/>
          </a:p>
        </p:txBody>
      </p:sp>
      <p:sp>
        <p:nvSpPr>
          <p:cNvPr id="283" name="Google Shape;283;g24ce4013ae8_0_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12"/>
          <p:cNvSpPr txBox="1"/>
          <p:nvPr>
            <p:ph type="title"/>
          </p:nvPr>
        </p:nvSpPr>
        <p:spPr>
          <a:xfrm>
            <a:off x="457200" y="1801813"/>
            <a:ext cx="8229600" cy="620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Golos Text SemiBold"/>
              <a:buNone/>
            </a:pPr>
            <a:r>
              <a:rPr lang="ru-RU" sz="4400"/>
              <a:t>Спасибо</a:t>
            </a:r>
            <a:br>
              <a:rPr lang="ru-RU" sz="4400"/>
            </a:br>
            <a:r>
              <a:rPr lang="ru-RU" sz="4400"/>
              <a:t>за внимание!</a:t>
            </a:r>
            <a:endParaRPr sz="4400"/>
          </a:p>
        </p:txBody>
      </p:sp>
      <p:sp>
        <p:nvSpPr>
          <p:cNvPr id="289" name="Google Shape;28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sp>
        <p:nvSpPr>
          <p:cNvPr id="294" name="Google Shape;294;g23c88fea31d_0_29"/>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olos Text SemiBold"/>
              <a:buNone/>
            </a:pPr>
            <a:r>
              <a:rPr lang="ru-RU"/>
              <a:t>Диаграмма классов</a:t>
            </a:r>
            <a:endParaRPr/>
          </a:p>
        </p:txBody>
      </p:sp>
      <p:pic>
        <p:nvPicPr>
          <p:cNvPr id="295" name="Google Shape;295;g23c88fea31d_0_29"/>
          <p:cNvPicPr preferRelativeResize="0"/>
          <p:nvPr/>
        </p:nvPicPr>
        <p:blipFill>
          <a:blip r:embed="rId3">
            <a:alphaModFix/>
          </a:blip>
          <a:stretch>
            <a:fillRect/>
          </a:stretch>
        </p:blipFill>
        <p:spPr>
          <a:xfrm>
            <a:off x="1555925" y="987950"/>
            <a:ext cx="6013102" cy="3828652"/>
          </a:xfrm>
          <a:prstGeom prst="rect">
            <a:avLst/>
          </a:prstGeom>
          <a:noFill/>
          <a:ln>
            <a:noFill/>
          </a:ln>
        </p:spPr>
      </p:pic>
      <p:sp>
        <p:nvSpPr>
          <p:cNvPr id="296" name="Google Shape;296;g23c88fea31d_0_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g5758dba2752b7991_0"/>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olos Text SemiBold"/>
              <a:buNone/>
            </a:pPr>
            <a:r>
              <a:rPr lang="ru-RU"/>
              <a:t>Схема алгоритма регистрации</a:t>
            </a:r>
            <a:endParaRPr/>
          </a:p>
        </p:txBody>
      </p:sp>
      <p:sp>
        <p:nvSpPr>
          <p:cNvPr id="302" name="Google Shape;302;g5758dba2752b7991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pic>
        <p:nvPicPr>
          <p:cNvPr id="303" name="Google Shape;303;g5758dba2752b7991_0"/>
          <p:cNvPicPr preferRelativeResize="0"/>
          <p:nvPr/>
        </p:nvPicPr>
        <p:blipFill>
          <a:blip r:embed="rId3">
            <a:alphaModFix/>
          </a:blip>
          <a:stretch>
            <a:fillRect/>
          </a:stretch>
        </p:blipFill>
        <p:spPr>
          <a:xfrm>
            <a:off x="319087" y="1661488"/>
            <a:ext cx="8505825" cy="243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type="title"/>
          </p:nvPr>
        </p:nvSpPr>
        <p:spPr>
          <a:xfrm>
            <a:off x="457200" y="306435"/>
            <a:ext cx="6824382" cy="5272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Golos Text SemiBold"/>
              <a:buNone/>
            </a:pPr>
            <a:r>
              <a:rPr lang="ru-RU" sz="2700"/>
              <a:t>Введение</a:t>
            </a:r>
            <a:endParaRPr sz="2700"/>
          </a:p>
        </p:txBody>
      </p:sp>
      <p:sp>
        <p:nvSpPr>
          <p:cNvPr id="167" name="Google Shape;167;p6"/>
          <p:cNvSpPr txBox="1"/>
          <p:nvPr>
            <p:ph idx="1" type="body"/>
          </p:nvPr>
        </p:nvSpPr>
        <p:spPr>
          <a:xfrm>
            <a:off x="453900" y="1157400"/>
            <a:ext cx="8236200" cy="3447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Font typeface="Arial"/>
              <a:buNone/>
            </a:pPr>
            <a:r>
              <a:rPr b="1" lang="ru-RU" sz="1800">
                <a:latin typeface="Golos Text SemiBold"/>
                <a:ea typeface="Golos Text SemiBold"/>
                <a:cs typeface="Golos Text SemiBold"/>
                <a:sym typeface="Golos Text SemiBold"/>
              </a:rPr>
              <a:t>Хронический недосып, как флагман среди заболеваний 21 века</a:t>
            </a:r>
            <a:endParaRPr b="1" sz="1800">
              <a:latin typeface="Golos Text SemiBold"/>
              <a:ea typeface="Golos Text SemiBold"/>
              <a:cs typeface="Golos Text SemiBold"/>
              <a:sym typeface="Golos Text SemiBold"/>
            </a:endParaRPr>
          </a:p>
          <a:p>
            <a:pPr indent="0" lvl="0" marL="0" rtl="0" algn="l">
              <a:spcBef>
                <a:spcPts val="0"/>
              </a:spcBef>
              <a:spcAft>
                <a:spcPts val="0"/>
              </a:spcAft>
              <a:buClr>
                <a:schemeClr val="dk1"/>
              </a:buClr>
              <a:buSzPts val="16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6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600"/>
              <a:buFont typeface="Arial"/>
              <a:buNone/>
            </a:pPr>
            <a:r>
              <a:t/>
            </a:r>
            <a:endParaRPr/>
          </a:p>
        </p:txBody>
      </p:sp>
      <p:sp>
        <p:nvSpPr>
          <p:cNvPr id="168" name="Google Shape;168;p6"/>
          <p:cNvSpPr txBox="1"/>
          <p:nvPr/>
        </p:nvSpPr>
        <p:spPr>
          <a:xfrm>
            <a:off x="514800" y="1674200"/>
            <a:ext cx="353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olos Text"/>
              <a:ea typeface="Golos Text"/>
              <a:cs typeface="Golos Text"/>
              <a:sym typeface="Golos Text"/>
            </a:endParaRPr>
          </a:p>
        </p:txBody>
      </p:sp>
      <p:sp>
        <p:nvSpPr>
          <p:cNvPr id="169" name="Google Shape;169;p6"/>
          <p:cNvSpPr txBox="1"/>
          <p:nvPr/>
        </p:nvSpPr>
        <p:spPr>
          <a:xfrm>
            <a:off x="457200" y="1727925"/>
            <a:ext cx="3589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chemeClr val="dk1"/>
                </a:solidFill>
                <a:latin typeface="Golos Text"/>
                <a:ea typeface="Golos Text"/>
                <a:cs typeface="Golos Text"/>
                <a:sym typeface="Golos Text"/>
              </a:rPr>
              <a:t>Проблемы, которые провоцирует хронический недосып:</a:t>
            </a:r>
            <a:endParaRPr>
              <a:solidFill>
                <a:schemeClr val="dk1"/>
              </a:solidFill>
              <a:latin typeface="Golos Text"/>
              <a:ea typeface="Golos Text"/>
              <a:cs typeface="Golos Text"/>
              <a:sym typeface="Golos Text"/>
            </a:endParaRPr>
          </a:p>
          <a:p>
            <a:pPr indent="0" lvl="0" marL="0" rtl="0" algn="l">
              <a:spcBef>
                <a:spcPts val="0"/>
              </a:spcBef>
              <a:spcAft>
                <a:spcPts val="0"/>
              </a:spcAft>
              <a:buClr>
                <a:schemeClr val="dk1"/>
              </a:buClr>
              <a:buSzPts val="1600"/>
              <a:buFont typeface="Arial"/>
              <a:buNone/>
            </a:pPr>
            <a:r>
              <a:t/>
            </a:r>
            <a:endParaRPr>
              <a:solidFill>
                <a:schemeClr val="dk1"/>
              </a:solidFill>
              <a:latin typeface="Golos Text"/>
              <a:ea typeface="Golos Text"/>
              <a:cs typeface="Golos Text"/>
              <a:sym typeface="Golos Text"/>
            </a:endParaRPr>
          </a:p>
          <a:p>
            <a:pPr indent="-317500" lvl="0" marL="457200" rtl="0" algn="l">
              <a:spcBef>
                <a:spcPts val="0"/>
              </a:spcBef>
              <a:spcAft>
                <a:spcPts val="0"/>
              </a:spcAft>
              <a:buClr>
                <a:schemeClr val="dk1"/>
              </a:buClr>
              <a:buSzPts val="1400"/>
              <a:buFont typeface="Golos Text"/>
              <a:buChar char="●"/>
            </a:pPr>
            <a:r>
              <a:rPr lang="ru-RU">
                <a:solidFill>
                  <a:schemeClr val="dk1"/>
                </a:solidFill>
                <a:latin typeface="Golos Text"/>
                <a:ea typeface="Golos Text"/>
                <a:cs typeface="Golos Text"/>
                <a:sym typeface="Golos Text"/>
              </a:rPr>
              <a:t>Нарушения нормальной мозговой деятельности</a:t>
            </a:r>
            <a:endParaRPr>
              <a:solidFill>
                <a:schemeClr val="dk1"/>
              </a:solidFill>
              <a:latin typeface="Golos Text"/>
              <a:ea typeface="Golos Text"/>
              <a:cs typeface="Golos Text"/>
              <a:sym typeface="Golos Text"/>
            </a:endParaRPr>
          </a:p>
          <a:p>
            <a:pPr indent="-317500" lvl="0" marL="457200" rtl="0" algn="l">
              <a:spcBef>
                <a:spcPts val="0"/>
              </a:spcBef>
              <a:spcAft>
                <a:spcPts val="0"/>
              </a:spcAft>
              <a:buClr>
                <a:schemeClr val="dk1"/>
              </a:buClr>
              <a:buSzPts val="1400"/>
              <a:buFont typeface="Golos Text"/>
              <a:buChar char="●"/>
            </a:pPr>
            <a:r>
              <a:rPr lang="ru-RU">
                <a:solidFill>
                  <a:schemeClr val="dk1"/>
                </a:solidFill>
                <a:latin typeface="Golos Text"/>
                <a:ea typeface="Golos Text"/>
                <a:cs typeface="Golos Text"/>
                <a:sym typeface="Golos Text"/>
              </a:rPr>
              <a:t>Физиологические сбои</a:t>
            </a:r>
            <a:endParaRPr>
              <a:solidFill>
                <a:schemeClr val="dk1"/>
              </a:solidFill>
              <a:latin typeface="Golos Text"/>
              <a:ea typeface="Golos Text"/>
              <a:cs typeface="Golos Text"/>
              <a:sym typeface="Golos Text"/>
            </a:endParaRPr>
          </a:p>
          <a:p>
            <a:pPr indent="-317500" lvl="0" marL="457200" rtl="0" algn="l">
              <a:spcBef>
                <a:spcPts val="0"/>
              </a:spcBef>
              <a:spcAft>
                <a:spcPts val="0"/>
              </a:spcAft>
              <a:buClr>
                <a:schemeClr val="dk1"/>
              </a:buClr>
              <a:buSzPts val="1400"/>
              <a:buFont typeface="Golos Text"/>
              <a:buChar char="●"/>
            </a:pPr>
            <a:r>
              <a:rPr lang="ru-RU">
                <a:solidFill>
                  <a:schemeClr val="dk1"/>
                </a:solidFill>
                <a:latin typeface="Golos Text"/>
                <a:ea typeface="Golos Text"/>
                <a:cs typeface="Golos Text"/>
                <a:sym typeface="Golos Text"/>
              </a:rPr>
              <a:t>Прогрессирующая ментальная нестабильность, ухудшающаяся с течением времени</a:t>
            </a:r>
            <a:endParaRPr>
              <a:solidFill>
                <a:schemeClr val="dk1"/>
              </a:solidFill>
              <a:latin typeface="Golos Text"/>
              <a:ea typeface="Golos Text"/>
              <a:cs typeface="Golos Text"/>
              <a:sym typeface="Golos Text"/>
            </a:endParaRPr>
          </a:p>
          <a:p>
            <a:pPr indent="-317500" lvl="0" marL="457200" rtl="0" algn="l">
              <a:spcBef>
                <a:spcPts val="0"/>
              </a:spcBef>
              <a:spcAft>
                <a:spcPts val="0"/>
              </a:spcAft>
              <a:buClr>
                <a:schemeClr val="dk1"/>
              </a:buClr>
              <a:buSzPts val="1400"/>
              <a:buFont typeface="Golos Text"/>
              <a:buChar char="●"/>
            </a:pPr>
            <a:r>
              <a:rPr lang="ru-RU">
                <a:solidFill>
                  <a:schemeClr val="dk1"/>
                </a:solidFill>
                <a:latin typeface="Golos Text"/>
                <a:ea typeface="Golos Text"/>
                <a:cs typeface="Golos Text"/>
                <a:sym typeface="Golos Text"/>
              </a:rPr>
              <a:t>Нарастающая утомляемость и отсутствие сил</a:t>
            </a:r>
            <a:endParaRPr>
              <a:solidFill>
                <a:schemeClr val="dk1"/>
              </a:solidFill>
              <a:latin typeface="Golos Text"/>
              <a:ea typeface="Golos Text"/>
              <a:cs typeface="Golos Text"/>
              <a:sym typeface="Golos Text"/>
            </a:endParaRPr>
          </a:p>
        </p:txBody>
      </p:sp>
      <p:pic>
        <p:nvPicPr>
          <p:cNvPr id="170" name="Google Shape;170;p6"/>
          <p:cNvPicPr preferRelativeResize="0"/>
          <p:nvPr/>
        </p:nvPicPr>
        <p:blipFill>
          <a:blip r:embed="rId3">
            <a:alphaModFix/>
          </a:blip>
          <a:stretch>
            <a:fillRect/>
          </a:stretch>
        </p:blipFill>
        <p:spPr>
          <a:xfrm>
            <a:off x="4177325" y="1606175"/>
            <a:ext cx="4395300" cy="2930200"/>
          </a:xfrm>
          <a:prstGeom prst="rect">
            <a:avLst/>
          </a:prstGeom>
          <a:noFill/>
          <a:ln>
            <a:noFill/>
          </a:ln>
        </p:spPr>
      </p:pic>
      <p:sp>
        <p:nvSpPr>
          <p:cNvPr id="171" name="Google Shape;171;p6"/>
          <p:cNvSpPr txBox="1"/>
          <p:nvPr>
            <p:ph idx="12" type="sldNum"/>
          </p:nvPr>
        </p:nvSpPr>
        <p:spPr>
          <a:xfrm rot="120310">
            <a:off x="8556752" y="4749875"/>
            <a:ext cx="548736" cy="393542"/>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7" name="Shape 307"/>
        <p:cNvGrpSpPr/>
        <p:nvPr/>
      </p:nvGrpSpPr>
      <p:grpSpPr>
        <a:xfrm>
          <a:off x="0" y="0"/>
          <a:ext cx="0" cy="0"/>
          <a:chOff x="0" y="0"/>
          <a:chExt cx="0" cy="0"/>
        </a:xfrm>
      </p:grpSpPr>
      <p:sp>
        <p:nvSpPr>
          <p:cNvPr id="308" name="Google Shape;308;g5758dba2752b7991_6"/>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olos Text SemiBold"/>
              <a:buNone/>
            </a:pPr>
            <a:r>
              <a:rPr lang="ru-RU"/>
              <a:t>Схема алгоритма сброса пароля</a:t>
            </a:r>
            <a:endParaRPr/>
          </a:p>
        </p:txBody>
      </p:sp>
      <p:sp>
        <p:nvSpPr>
          <p:cNvPr id="309" name="Google Shape;309;g5758dba2752b7991_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pic>
        <p:nvPicPr>
          <p:cNvPr id="310" name="Google Shape;310;g5758dba2752b7991_6"/>
          <p:cNvPicPr preferRelativeResize="0"/>
          <p:nvPr/>
        </p:nvPicPr>
        <p:blipFill>
          <a:blip r:embed="rId3">
            <a:alphaModFix/>
          </a:blip>
          <a:stretch>
            <a:fillRect/>
          </a:stretch>
        </p:blipFill>
        <p:spPr>
          <a:xfrm>
            <a:off x="655175" y="1444125"/>
            <a:ext cx="7901599" cy="3228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4" name="Shape 314"/>
        <p:cNvGrpSpPr/>
        <p:nvPr/>
      </p:nvGrpSpPr>
      <p:grpSpPr>
        <a:xfrm>
          <a:off x="0" y="0"/>
          <a:ext cx="0" cy="0"/>
          <a:chOff x="0" y="0"/>
          <a:chExt cx="0" cy="0"/>
        </a:xfrm>
      </p:grpSpPr>
      <p:sp>
        <p:nvSpPr>
          <p:cNvPr id="315" name="Google Shape;315;g5758dba2752b7991_14"/>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olos Text SemiBold"/>
              <a:buNone/>
            </a:pPr>
            <a:r>
              <a:rPr lang="ru-RU"/>
              <a:t>Схема алгоритма входа пользователя в аккаунт Google Fit</a:t>
            </a:r>
            <a:endParaRPr/>
          </a:p>
        </p:txBody>
      </p:sp>
      <p:sp>
        <p:nvSpPr>
          <p:cNvPr id="316" name="Google Shape;316;g5758dba2752b7991_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pic>
        <p:nvPicPr>
          <p:cNvPr id="317" name="Google Shape;317;g5758dba2752b7991_14"/>
          <p:cNvPicPr preferRelativeResize="0"/>
          <p:nvPr/>
        </p:nvPicPr>
        <p:blipFill>
          <a:blip r:embed="rId3">
            <a:alphaModFix/>
          </a:blip>
          <a:stretch>
            <a:fillRect/>
          </a:stretch>
        </p:blipFill>
        <p:spPr>
          <a:xfrm>
            <a:off x="940800" y="1445625"/>
            <a:ext cx="7447050" cy="3304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1" name="Shape 321"/>
        <p:cNvGrpSpPr/>
        <p:nvPr/>
      </p:nvGrpSpPr>
      <p:grpSpPr>
        <a:xfrm>
          <a:off x="0" y="0"/>
          <a:ext cx="0" cy="0"/>
          <a:chOff x="0" y="0"/>
          <a:chExt cx="0" cy="0"/>
        </a:xfrm>
      </p:grpSpPr>
      <p:sp>
        <p:nvSpPr>
          <p:cNvPr id="322" name="Google Shape;322;g5758dba2752b7991_20"/>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olos Text SemiBold"/>
              <a:buNone/>
            </a:pPr>
            <a:r>
              <a:rPr lang="ru-RU"/>
              <a:t>Схема алгоритма необходимости пробуждения пользователя</a:t>
            </a:r>
            <a:endParaRPr/>
          </a:p>
        </p:txBody>
      </p:sp>
      <p:sp>
        <p:nvSpPr>
          <p:cNvPr id="323" name="Google Shape;323;g5758dba2752b7991_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pic>
        <p:nvPicPr>
          <p:cNvPr id="324" name="Google Shape;324;g5758dba2752b7991_20"/>
          <p:cNvPicPr preferRelativeResize="0"/>
          <p:nvPr/>
        </p:nvPicPr>
        <p:blipFill>
          <a:blip r:embed="rId3">
            <a:alphaModFix/>
          </a:blip>
          <a:stretch>
            <a:fillRect/>
          </a:stretch>
        </p:blipFill>
        <p:spPr>
          <a:xfrm>
            <a:off x="353525" y="2117725"/>
            <a:ext cx="8462307" cy="13553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3c88fea31d_0_9"/>
          <p:cNvSpPr txBox="1"/>
          <p:nvPr>
            <p:ph idx="1" type="body"/>
          </p:nvPr>
        </p:nvSpPr>
        <p:spPr>
          <a:xfrm>
            <a:off x="624113" y="1233715"/>
            <a:ext cx="7170000" cy="3411000"/>
          </a:xfrm>
          <a:prstGeom prst="rect">
            <a:avLst/>
          </a:prstGeom>
          <a:noFill/>
          <a:ln>
            <a:noFill/>
          </a:ln>
        </p:spPr>
        <p:txBody>
          <a:bodyPr anchorCtr="0" anchor="t" bIns="45700" lIns="91425" spcFirstLastPara="1" rIns="91425" wrap="square" tIns="45700">
            <a:normAutofit/>
          </a:bodyPr>
          <a:lstStyle/>
          <a:p>
            <a:pPr indent="0" lvl="0" marL="179999" marR="180900" rtl="0" algn="l">
              <a:lnSpc>
                <a:spcPct val="115000"/>
              </a:lnSpc>
              <a:spcBef>
                <a:spcPts val="400"/>
              </a:spcBef>
              <a:spcAft>
                <a:spcPts val="0"/>
              </a:spcAft>
              <a:buClr>
                <a:schemeClr val="dk1"/>
              </a:buClr>
              <a:buSzPts val="1100"/>
              <a:buFont typeface="Arial"/>
              <a:buNone/>
            </a:pPr>
            <a:r>
              <a:rPr lang="ru-RU"/>
              <a:t>Цель данной ВКР заключается в создании приложения по нормализации режима сна на основе частоты сердечных сокращений</a:t>
            </a:r>
            <a:endParaRPr/>
          </a:p>
          <a:p>
            <a:pPr indent="0" lvl="0" marL="0" marR="180900" rtl="0" algn="l">
              <a:lnSpc>
                <a:spcPct val="115000"/>
              </a:lnSpc>
              <a:spcBef>
                <a:spcPts val="400"/>
              </a:spcBef>
              <a:spcAft>
                <a:spcPts val="0"/>
              </a:spcAft>
              <a:buClr>
                <a:schemeClr val="dk1"/>
              </a:buClr>
              <a:buSzPts val="1100"/>
              <a:buFont typeface="Arial"/>
              <a:buNone/>
            </a:pPr>
            <a:r>
              <a:t/>
            </a:r>
            <a:endParaRPr sz="1300"/>
          </a:p>
          <a:p>
            <a:pPr indent="-323850" lvl="0" marL="457200" marR="180900" rtl="0" algn="l">
              <a:lnSpc>
                <a:spcPct val="115000"/>
              </a:lnSpc>
              <a:spcBef>
                <a:spcPts val="400"/>
              </a:spcBef>
              <a:spcAft>
                <a:spcPts val="0"/>
              </a:spcAft>
              <a:buSzPts val="1500"/>
              <a:buChar char="●"/>
            </a:pPr>
            <a:r>
              <a:rPr lang="ru-RU" sz="1500"/>
              <a:t>Исследование предметной области</a:t>
            </a:r>
            <a:endParaRPr sz="1500"/>
          </a:p>
          <a:p>
            <a:pPr indent="-323850" lvl="0" marL="457200" marR="180900" rtl="0" algn="l">
              <a:lnSpc>
                <a:spcPct val="115000"/>
              </a:lnSpc>
              <a:spcBef>
                <a:spcPts val="0"/>
              </a:spcBef>
              <a:spcAft>
                <a:spcPts val="0"/>
              </a:spcAft>
              <a:buSzPts val="1500"/>
              <a:buChar char="●"/>
            </a:pPr>
            <a:r>
              <a:rPr lang="ru-RU" sz="1500"/>
              <a:t>Анализ существующих решений</a:t>
            </a:r>
            <a:endParaRPr sz="1500"/>
          </a:p>
          <a:p>
            <a:pPr indent="-323850" lvl="0" marL="457200" marR="180900" rtl="0" algn="l">
              <a:lnSpc>
                <a:spcPct val="115000"/>
              </a:lnSpc>
              <a:spcBef>
                <a:spcPts val="0"/>
              </a:spcBef>
              <a:spcAft>
                <a:spcPts val="0"/>
              </a:spcAft>
              <a:buSzPts val="1500"/>
              <a:buChar char="●"/>
            </a:pPr>
            <a:r>
              <a:rPr lang="ru-RU" sz="1500"/>
              <a:t>Разработка архитектуры базы данных </a:t>
            </a:r>
            <a:endParaRPr sz="1500"/>
          </a:p>
          <a:p>
            <a:pPr indent="-323850" lvl="0" marL="457200" marR="180900" rtl="0" algn="l">
              <a:lnSpc>
                <a:spcPct val="115000"/>
              </a:lnSpc>
              <a:spcBef>
                <a:spcPts val="0"/>
              </a:spcBef>
              <a:spcAft>
                <a:spcPts val="0"/>
              </a:spcAft>
              <a:buSzPts val="1500"/>
              <a:buChar char="●"/>
            </a:pPr>
            <a:r>
              <a:rPr lang="ru-RU" sz="1500"/>
              <a:t>Р</a:t>
            </a:r>
            <a:r>
              <a:rPr lang="ru-RU" sz="1500"/>
              <a:t>азработка архитектуры приложения </a:t>
            </a:r>
            <a:endParaRPr sz="1500"/>
          </a:p>
          <a:p>
            <a:pPr indent="-323850" lvl="0" marL="457200" marR="180900" rtl="0" algn="l">
              <a:lnSpc>
                <a:spcPct val="115000"/>
              </a:lnSpc>
              <a:spcBef>
                <a:spcPts val="0"/>
              </a:spcBef>
              <a:spcAft>
                <a:spcPts val="0"/>
              </a:spcAft>
              <a:buSzPts val="1500"/>
              <a:buChar char="●"/>
            </a:pPr>
            <a:r>
              <a:rPr lang="ru-RU" sz="1500"/>
              <a:t>Р</a:t>
            </a:r>
            <a:r>
              <a:rPr lang="ru-RU" sz="1500"/>
              <a:t>еализация приложения </a:t>
            </a:r>
            <a:endParaRPr sz="1500"/>
          </a:p>
          <a:p>
            <a:pPr indent="-323850" lvl="0" marL="457200" marR="180900" rtl="0" algn="l">
              <a:lnSpc>
                <a:spcPct val="115000"/>
              </a:lnSpc>
              <a:spcBef>
                <a:spcPts val="0"/>
              </a:spcBef>
              <a:spcAft>
                <a:spcPts val="0"/>
              </a:spcAft>
              <a:buSzPts val="1500"/>
              <a:buChar char="●"/>
            </a:pPr>
            <a:r>
              <a:rPr lang="ru-RU" sz="1500"/>
              <a:t>Тестирование разработанного приложения</a:t>
            </a:r>
            <a:endParaRPr sz="1500"/>
          </a:p>
        </p:txBody>
      </p:sp>
      <p:sp>
        <p:nvSpPr>
          <p:cNvPr id="177" name="Google Shape;177;g23c88fea31d_0_9"/>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Golos Text SemiBold"/>
              <a:buNone/>
            </a:pPr>
            <a:r>
              <a:rPr lang="ru-RU" sz="2700"/>
              <a:t>Цели и задачи</a:t>
            </a:r>
            <a:endParaRPr sz="2700"/>
          </a:p>
        </p:txBody>
      </p:sp>
      <p:sp>
        <p:nvSpPr>
          <p:cNvPr id="178" name="Google Shape;178;g23c88fea31d_0_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3c88fea31d_0_4"/>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Golos Text SemiBold"/>
              <a:buNone/>
            </a:pPr>
            <a:r>
              <a:rPr lang="ru-RU" sz="2700"/>
              <a:t>Анализ существующих методов</a:t>
            </a:r>
            <a:endParaRPr sz="2700"/>
          </a:p>
        </p:txBody>
      </p:sp>
      <p:graphicFrame>
        <p:nvGraphicFramePr>
          <p:cNvPr id="184" name="Google Shape;184;g23c88fea31d_0_4"/>
          <p:cNvGraphicFramePr/>
          <p:nvPr/>
        </p:nvGraphicFramePr>
        <p:xfrm>
          <a:off x="528238" y="1482163"/>
          <a:ext cx="3000000" cy="3000000"/>
        </p:xfrm>
        <a:graphic>
          <a:graphicData uri="http://schemas.openxmlformats.org/drawingml/2006/table">
            <a:tbl>
              <a:tblPr>
                <a:noFill/>
                <a:tableStyleId>{59ED5B79-8561-4686-8893-320D9C73F944}</a:tableStyleId>
              </a:tblPr>
              <a:tblGrid>
                <a:gridCol w="2372650"/>
                <a:gridCol w="1998900"/>
                <a:gridCol w="1906550"/>
                <a:gridCol w="1809425"/>
              </a:tblGrid>
              <a:tr h="737850">
                <a:tc>
                  <a:txBody>
                    <a:bodyPr/>
                    <a:lstStyle/>
                    <a:p>
                      <a:pPr indent="0" lvl="0" marL="0" rtl="0" algn="l">
                        <a:spcBef>
                          <a:spcPts val="0"/>
                        </a:spcBef>
                        <a:spcAft>
                          <a:spcPts val="0"/>
                        </a:spcAft>
                        <a:buNone/>
                      </a:pPr>
                      <a:r>
                        <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0:0"/>
                      </a:ext>
                    </a:extLst>
                  </a:tcPr>
                </a:tc>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Отслеживание фаз сна с помощью акселерометра</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0:1"/>
                      </a:ext>
                    </a:extLst>
                  </a:tcPr>
                </a:tc>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Отслеживание фаз сна с помощью микрофона</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0:2"/>
                      </a:ext>
                    </a:extLst>
                  </a:tcPr>
                </a:tc>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Отслеживание фаз сна с помощью умных часов</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0:3"/>
                      </a:ext>
                    </a:extLst>
                  </a:tcPr>
                </a:tc>
              </a:tr>
              <a:tr h="284275">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Доступность</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1:0"/>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1:1"/>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1:2"/>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1:3"/>
                      </a:ext>
                    </a:extLst>
                  </a:tcPr>
                </a:tc>
              </a:tr>
              <a:tr h="284275">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Простота интеграции</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2:0"/>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2:1"/>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2:2"/>
                      </a:ext>
                    </a:extLst>
                  </a:tcPr>
                </a:tc>
                <a:tc>
                  <a:txBody>
                    <a:bodyPr/>
                    <a:lstStyle/>
                    <a:p>
                      <a:pPr indent="0" lvl="0" marL="0" rtl="0" algn="ctr">
                        <a:lnSpc>
                          <a:spcPct val="115000"/>
                        </a:lnSpc>
                        <a:spcBef>
                          <a:spcPts val="0"/>
                        </a:spcBef>
                        <a:spcAft>
                          <a:spcPts val="0"/>
                        </a:spcAft>
                        <a:buClr>
                          <a:schemeClr val="dk1"/>
                        </a:buClr>
                        <a:buSzPts val="1100"/>
                        <a:buFont typeface="Arial"/>
                        <a:buNone/>
                      </a:pPr>
                      <a:r>
                        <a:rPr lang="ru-RU" sz="1300">
                          <a:solidFill>
                            <a:schemeClr val="dk1"/>
                          </a:solidFill>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2:3"/>
                      </a:ext>
                    </a:extLst>
                  </a:tcPr>
                </a:tc>
              </a:tr>
              <a:tr h="284275">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Простота использования</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3:0"/>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3:1"/>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3:2"/>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3:3"/>
                      </a:ext>
                    </a:extLst>
                  </a:tcPr>
                </a:tc>
              </a:tr>
              <a:tr h="284275">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Точность</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4:0"/>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4:1"/>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4:2"/>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4:3"/>
                      </a:ext>
                    </a:extLst>
                  </a:tcPr>
                </a:tc>
              </a:tr>
              <a:tr h="284275">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Удобство использования</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5:0"/>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5:1"/>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5:2"/>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5:3"/>
                      </a:ext>
                    </a:extLst>
                  </a:tcPr>
                </a:tc>
              </a:tr>
              <a:tr h="504850">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Возможность искажения данных</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6:0"/>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6:1"/>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6:2"/>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6:3"/>
                      </a:ext>
                    </a:extLst>
                  </a:tcPr>
                </a:tc>
              </a:tr>
              <a:tr h="527950">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Ограниченное количество функционала</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7:0"/>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7:1"/>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7:2"/>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4:7:3"/>
                      </a:ext>
                    </a:extLst>
                  </a:tcPr>
                </a:tc>
              </a:tr>
            </a:tbl>
          </a:graphicData>
        </a:graphic>
      </p:graphicFrame>
      <p:sp>
        <p:nvSpPr>
          <p:cNvPr id="185" name="Google Shape;185;g23c88fea31d_0_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4ce4013ae8_0_25"/>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Golos Text SemiBold"/>
              <a:buNone/>
            </a:pPr>
            <a:r>
              <a:rPr lang="ru-RU" sz="2700"/>
              <a:t>Существующие решения</a:t>
            </a:r>
            <a:endParaRPr sz="2700"/>
          </a:p>
        </p:txBody>
      </p:sp>
      <p:sp>
        <p:nvSpPr>
          <p:cNvPr id="191" name="Google Shape;191;g24ce4013ae8_0_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
        <p:nvSpPr>
          <p:cNvPr id="192" name="Google Shape;192;g24ce4013ae8_0_25"/>
          <p:cNvSpPr txBox="1"/>
          <p:nvPr>
            <p:ph idx="1" type="body"/>
          </p:nvPr>
        </p:nvSpPr>
        <p:spPr>
          <a:xfrm>
            <a:off x="798500" y="1181825"/>
            <a:ext cx="3687300" cy="3447000"/>
          </a:xfrm>
          <a:prstGeom prst="rect">
            <a:avLst/>
          </a:prstGeom>
          <a:noFill/>
          <a:ln>
            <a:noFill/>
          </a:ln>
        </p:spPr>
        <p:txBody>
          <a:bodyPr anchorCtr="0" anchor="ctr" bIns="45700" lIns="91425" spcFirstLastPara="1" rIns="91425" wrap="square" tIns="45700">
            <a:normAutofit/>
          </a:bodyPr>
          <a:lstStyle/>
          <a:p>
            <a:pPr indent="-330200" lvl="0" marL="457200" rtl="0" algn="l">
              <a:spcBef>
                <a:spcPts val="0"/>
              </a:spcBef>
              <a:spcAft>
                <a:spcPts val="0"/>
              </a:spcAft>
              <a:buSzPts val="1600"/>
              <a:buFont typeface="Golos Text"/>
              <a:buChar char="●"/>
            </a:pPr>
            <a:r>
              <a:rPr lang="ru-RU" sz="1600"/>
              <a:t>Pillow</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Font typeface="Golos Text"/>
              <a:buChar char="●"/>
            </a:pPr>
            <a:r>
              <a:rPr lang="ru-RU" sz="1600"/>
              <a:t>Sleep as Android</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Font typeface="Golos Text"/>
              <a:buChar char="●"/>
            </a:pPr>
            <a:r>
              <a:rPr lang="ru-RU" sz="1600"/>
              <a:t>Better sleep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Font typeface="Golos Text"/>
              <a:buChar char="●"/>
            </a:pPr>
            <a:r>
              <a:rPr lang="ru-RU" sz="1600"/>
              <a:t>Sleep Cycle</a:t>
            </a:r>
            <a:endParaRPr sz="1600"/>
          </a:p>
        </p:txBody>
      </p:sp>
      <p:pic>
        <p:nvPicPr>
          <p:cNvPr id="193" name="Google Shape;193;g24ce4013ae8_0_25"/>
          <p:cNvPicPr preferRelativeResize="0"/>
          <p:nvPr/>
        </p:nvPicPr>
        <p:blipFill>
          <a:blip r:embed="rId3">
            <a:alphaModFix/>
          </a:blip>
          <a:stretch>
            <a:fillRect/>
          </a:stretch>
        </p:blipFill>
        <p:spPr>
          <a:xfrm>
            <a:off x="6348875" y="1818563"/>
            <a:ext cx="1189875" cy="1189875"/>
          </a:xfrm>
          <a:prstGeom prst="rect">
            <a:avLst/>
          </a:prstGeom>
          <a:noFill/>
          <a:ln>
            <a:noFill/>
          </a:ln>
        </p:spPr>
      </p:pic>
      <p:pic>
        <p:nvPicPr>
          <p:cNvPr id="194" name="Google Shape;194;g24ce4013ae8_0_25"/>
          <p:cNvPicPr preferRelativeResize="0"/>
          <p:nvPr/>
        </p:nvPicPr>
        <p:blipFill>
          <a:blip r:embed="rId4">
            <a:alphaModFix/>
          </a:blip>
          <a:stretch>
            <a:fillRect/>
          </a:stretch>
        </p:blipFill>
        <p:spPr>
          <a:xfrm>
            <a:off x="4510525" y="1284438"/>
            <a:ext cx="1189875" cy="1189875"/>
          </a:xfrm>
          <a:prstGeom prst="rect">
            <a:avLst/>
          </a:prstGeom>
          <a:noFill/>
          <a:ln>
            <a:noFill/>
          </a:ln>
        </p:spPr>
      </p:pic>
      <p:pic>
        <p:nvPicPr>
          <p:cNvPr id="195" name="Google Shape;195;g24ce4013ae8_0_25"/>
          <p:cNvPicPr preferRelativeResize="0"/>
          <p:nvPr/>
        </p:nvPicPr>
        <p:blipFill>
          <a:blip r:embed="rId5">
            <a:alphaModFix/>
          </a:blip>
          <a:stretch>
            <a:fillRect/>
          </a:stretch>
        </p:blipFill>
        <p:spPr>
          <a:xfrm>
            <a:off x="5021175" y="2662850"/>
            <a:ext cx="1629250" cy="1565700"/>
          </a:xfrm>
          <a:prstGeom prst="rect">
            <a:avLst/>
          </a:prstGeom>
          <a:noFill/>
          <a:ln>
            <a:noFill/>
          </a:ln>
        </p:spPr>
      </p:pic>
      <p:pic>
        <p:nvPicPr>
          <p:cNvPr id="196" name="Google Shape;196;g24ce4013ae8_0_25"/>
          <p:cNvPicPr preferRelativeResize="0"/>
          <p:nvPr/>
        </p:nvPicPr>
        <p:blipFill>
          <a:blip r:embed="rId6">
            <a:alphaModFix/>
          </a:blip>
          <a:stretch>
            <a:fillRect/>
          </a:stretch>
        </p:blipFill>
        <p:spPr>
          <a:xfrm>
            <a:off x="6953075" y="3366925"/>
            <a:ext cx="1261900" cy="126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4b4744db44_0_2"/>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Golos Text SemiBold"/>
              <a:buNone/>
            </a:pPr>
            <a:r>
              <a:rPr lang="ru-RU" sz="2700"/>
              <a:t>Анализ существующих решений</a:t>
            </a:r>
            <a:endParaRPr sz="2700"/>
          </a:p>
        </p:txBody>
      </p:sp>
      <p:graphicFrame>
        <p:nvGraphicFramePr>
          <p:cNvPr id="202" name="Google Shape;202;g24b4744db44_0_2"/>
          <p:cNvGraphicFramePr/>
          <p:nvPr/>
        </p:nvGraphicFramePr>
        <p:xfrm>
          <a:off x="577838" y="1479763"/>
          <a:ext cx="3000000" cy="3000000"/>
        </p:xfrm>
        <a:graphic>
          <a:graphicData uri="http://schemas.openxmlformats.org/drawingml/2006/table">
            <a:tbl>
              <a:tblPr>
                <a:noFill/>
                <a:tableStyleId>{59ED5B79-8561-4686-8893-320D9C73F944}</a:tableStyleId>
              </a:tblPr>
              <a:tblGrid>
                <a:gridCol w="2440500"/>
                <a:gridCol w="1627625"/>
                <a:gridCol w="1512150"/>
                <a:gridCol w="1013300"/>
                <a:gridCol w="1375700"/>
              </a:tblGrid>
              <a:tr h="438475">
                <a:tc>
                  <a:txBody>
                    <a:bodyPr/>
                    <a:lstStyle/>
                    <a:p>
                      <a:pPr indent="0" lvl="0" marL="0" rtl="0" algn="l">
                        <a:spcBef>
                          <a:spcPts val="0"/>
                        </a:spcBef>
                        <a:spcAft>
                          <a:spcPts val="0"/>
                        </a:spcAft>
                        <a:buNone/>
                      </a:pPr>
                      <a:r>
                        <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0:0"/>
                      </a:ext>
                    </a:extLst>
                  </a:tcPr>
                </a:tc>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Sleep as Android</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0:1"/>
                      </a:ext>
                    </a:extLst>
                  </a:tcPr>
                </a:tc>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Sleep Cycle</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0:2"/>
                      </a:ext>
                    </a:extLst>
                  </a:tcPr>
                </a:tc>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Pillow</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0:3"/>
                      </a:ext>
                    </a:extLst>
                  </a:tcPr>
                </a:tc>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Better Sleep</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0:4"/>
                      </a:ext>
                    </a:extLst>
                  </a:tcPr>
                </a:tc>
              </a:tr>
              <a:tr h="438475">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Наличие умного будильника</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1:0"/>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1:1"/>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1:2"/>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1:3"/>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1:4"/>
                      </a:ext>
                    </a:extLst>
                  </a:tcPr>
                </a:tc>
              </a:tr>
              <a:tr h="634600">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Отслеживание фаз сна с помощью акселерометра</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2:0"/>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2:1"/>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2:2"/>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2:3"/>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2:4"/>
                      </a:ext>
                    </a:extLst>
                  </a:tcPr>
                </a:tc>
              </a:tr>
              <a:tr h="634600">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Отслеживание фаз сна с помощью микрофона</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3:0"/>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3:1"/>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3:2"/>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3:3"/>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3:4"/>
                      </a:ext>
                    </a:extLst>
                  </a:tcPr>
                </a:tc>
              </a:tr>
              <a:tr h="634600">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Отслеживание фаз сна с помощью умных часов</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4:0"/>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4:1"/>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4:2"/>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4:3"/>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4:4"/>
                      </a:ext>
                    </a:extLst>
                  </a:tcPr>
                </a:tc>
              </a:tr>
              <a:tr h="438475">
                <a:tc>
                  <a:txBody>
                    <a:bodyPr/>
                    <a:lstStyle/>
                    <a:p>
                      <a:pPr indent="0" lvl="0" marL="0" rtl="0" algn="l">
                        <a:lnSpc>
                          <a:spcPct val="115000"/>
                        </a:lnSpc>
                        <a:spcBef>
                          <a:spcPts val="0"/>
                        </a:spcBef>
                        <a:spcAft>
                          <a:spcPts val="0"/>
                        </a:spcAft>
                        <a:buNone/>
                      </a:pPr>
                      <a:r>
                        <a:rPr lang="ru-RU" sz="1300">
                          <a:latin typeface="Golos Text"/>
                          <a:ea typeface="Golos Text"/>
                          <a:cs typeface="Golos Text"/>
                          <a:sym typeface="Golos Text"/>
                        </a:rPr>
                        <a:t>Кроссплатформенность</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5:0"/>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5:1"/>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5:2"/>
                      </a:ext>
                    </a:extLst>
                  </a:tcPr>
                </a:tc>
                <a:tc>
                  <a:txBody>
                    <a:bodyPr/>
                    <a:lstStyle/>
                    <a:p>
                      <a:pPr indent="0" lvl="0" marL="0" rtl="0" algn="ctr">
                        <a:lnSpc>
                          <a:spcPct val="115000"/>
                        </a:lnSpc>
                        <a:spcBef>
                          <a:spcPts val="0"/>
                        </a:spcBef>
                        <a:spcAft>
                          <a:spcPts val="0"/>
                        </a:spcAft>
                        <a:buNone/>
                      </a:pPr>
                      <a:r>
                        <a:rPr lang="ru-RU" sz="1300">
                          <a:latin typeface="Golos Text"/>
                          <a:ea typeface="Golos Text"/>
                          <a:cs typeface="Golos Text"/>
                          <a:sym typeface="Golos Text"/>
                        </a:rPr>
                        <a:t>×</a:t>
                      </a:r>
                      <a:endParaRPr sz="1300">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5:3"/>
                      </a:ext>
                    </a:extLst>
                  </a:tcPr>
                </a:tc>
                <a:tc>
                  <a:txBody>
                    <a:bodyPr/>
                    <a:lstStyle/>
                    <a:p>
                      <a:pPr indent="0" lvl="0" marL="0" rtl="0" algn="ctr">
                        <a:lnSpc>
                          <a:spcPct val="115000"/>
                        </a:lnSpc>
                        <a:spcBef>
                          <a:spcPts val="0"/>
                        </a:spcBef>
                        <a:spcAft>
                          <a:spcPts val="0"/>
                        </a:spcAft>
                        <a:buNone/>
                      </a:pPr>
                      <a:r>
                        <a:rPr lang="ru-RU" sz="1300">
                          <a:solidFill>
                            <a:srgbClr val="202122"/>
                          </a:solidFill>
                          <a:latin typeface="Golos Text"/>
                          <a:ea typeface="Golos Text"/>
                          <a:cs typeface="Golos Text"/>
                          <a:sym typeface="Golos Text"/>
                        </a:rPr>
                        <a:t>✓</a:t>
                      </a:r>
                      <a:endParaRPr sz="1300">
                        <a:solidFill>
                          <a:srgbClr val="202122"/>
                        </a:solidFill>
                        <a:latin typeface="Golos Text"/>
                        <a:ea typeface="Golos Text"/>
                        <a:cs typeface="Golos Text"/>
                        <a:sym typeface="Golos Tex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5:4"/>
                      </a:ext>
                    </a:extLst>
                  </a:tcPr>
                </a:tc>
              </a:tr>
            </a:tbl>
          </a:graphicData>
        </a:graphic>
      </p:graphicFrame>
      <p:sp>
        <p:nvSpPr>
          <p:cNvPr id="203" name="Google Shape;203;g24b4744db44_0_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3c88fea31d_0_14"/>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80"/>
              <a:buFont typeface="Golos Text SemiBold"/>
              <a:buNone/>
            </a:pPr>
            <a:r>
              <a:rPr lang="ru-RU" sz="2700"/>
              <a:t>U</a:t>
            </a:r>
            <a:r>
              <a:rPr lang="ru-RU" sz="2700"/>
              <a:t>se Case Diagram</a:t>
            </a:r>
            <a:endParaRPr sz="2700"/>
          </a:p>
        </p:txBody>
      </p:sp>
      <p:sp>
        <p:nvSpPr>
          <p:cNvPr id="209" name="Google Shape;209;g23c88fea31d_0_14"/>
          <p:cNvSpPr txBox="1"/>
          <p:nvPr>
            <p:ph idx="1" type="body"/>
          </p:nvPr>
        </p:nvSpPr>
        <p:spPr>
          <a:xfrm>
            <a:off x="347325" y="1107613"/>
            <a:ext cx="4097700" cy="3447000"/>
          </a:xfrm>
          <a:prstGeom prst="rect">
            <a:avLst/>
          </a:prstGeom>
          <a:noFill/>
          <a:ln>
            <a:noFill/>
          </a:ln>
        </p:spPr>
        <p:txBody>
          <a:bodyPr anchorCtr="0" anchor="ctr" bIns="45700" lIns="91425" spcFirstLastPara="1" rIns="91425" wrap="square" tIns="45700">
            <a:normAutofit/>
          </a:bodyPr>
          <a:lstStyle/>
          <a:p>
            <a:pPr indent="-311150" lvl="0" marL="457200" rtl="0" algn="l">
              <a:spcBef>
                <a:spcPts val="280"/>
              </a:spcBef>
              <a:spcAft>
                <a:spcPts val="0"/>
              </a:spcAft>
              <a:buSzPts val="1300"/>
              <a:buChar char="●"/>
            </a:pPr>
            <a:r>
              <a:rPr lang="ru-RU" sz="1300"/>
              <a:t>Функциональные требования - 16 штука</a:t>
            </a:r>
            <a:endParaRPr sz="1300"/>
          </a:p>
          <a:p>
            <a:pPr indent="0" lvl="0" marL="457200" rtl="0" algn="l">
              <a:spcBef>
                <a:spcPts val="280"/>
              </a:spcBef>
              <a:spcAft>
                <a:spcPts val="0"/>
              </a:spcAft>
              <a:buNone/>
            </a:pPr>
            <a:r>
              <a:t/>
            </a:r>
            <a:endParaRPr sz="1300"/>
          </a:p>
          <a:p>
            <a:pPr indent="-311150" lvl="0" marL="457200" rtl="0" algn="l">
              <a:spcBef>
                <a:spcPts val="280"/>
              </a:spcBef>
              <a:spcAft>
                <a:spcPts val="0"/>
              </a:spcAft>
              <a:buSzPts val="1300"/>
              <a:buChar char="●"/>
            </a:pPr>
            <a:r>
              <a:rPr lang="ru-RU" sz="1300"/>
              <a:t>Нефункциональные требования - 7 штук </a:t>
            </a:r>
            <a:endParaRPr sz="1300"/>
          </a:p>
          <a:p>
            <a:pPr indent="0" lvl="0" marL="457200" rtl="0" algn="l">
              <a:spcBef>
                <a:spcPts val="280"/>
              </a:spcBef>
              <a:spcAft>
                <a:spcPts val="0"/>
              </a:spcAft>
              <a:buNone/>
            </a:pPr>
            <a:r>
              <a:t/>
            </a:r>
            <a:endParaRPr sz="1300"/>
          </a:p>
          <a:p>
            <a:pPr indent="-311150" lvl="0" marL="457200" rtl="0" algn="l">
              <a:spcBef>
                <a:spcPts val="280"/>
              </a:spcBef>
              <a:spcAft>
                <a:spcPts val="0"/>
              </a:spcAft>
              <a:buSzPts val="1300"/>
              <a:buChar char="●"/>
            </a:pPr>
            <a:r>
              <a:rPr lang="ru-RU" sz="1300"/>
              <a:t>Для разработки проекта нужно - 88 часов</a:t>
            </a:r>
            <a:endParaRPr sz="1300"/>
          </a:p>
          <a:p>
            <a:pPr indent="0" lvl="0" marL="457200" rtl="0" algn="l">
              <a:spcBef>
                <a:spcPts val="280"/>
              </a:spcBef>
              <a:spcAft>
                <a:spcPts val="0"/>
              </a:spcAft>
              <a:buNone/>
            </a:pPr>
            <a:r>
              <a:t/>
            </a:r>
            <a:endParaRPr sz="1300"/>
          </a:p>
          <a:p>
            <a:pPr indent="-311150" lvl="0" marL="457200" rtl="0" algn="l">
              <a:spcBef>
                <a:spcPts val="280"/>
              </a:spcBef>
              <a:spcAft>
                <a:spcPts val="0"/>
              </a:spcAft>
              <a:buSzPts val="1300"/>
              <a:buChar char="●"/>
            </a:pPr>
            <a:r>
              <a:rPr lang="ru-RU" sz="1300"/>
              <a:t>Тестирование проекта займет - 24 часа</a:t>
            </a:r>
            <a:endParaRPr sz="1300"/>
          </a:p>
        </p:txBody>
      </p:sp>
      <p:pic>
        <p:nvPicPr>
          <p:cNvPr id="210" name="Google Shape;210;g23c88fea31d_0_14"/>
          <p:cNvPicPr preferRelativeResize="0"/>
          <p:nvPr/>
        </p:nvPicPr>
        <p:blipFill>
          <a:blip r:embed="rId3">
            <a:alphaModFix/>
          </a:blip>
          <a:stretch>
            <a:fillRect/>
          </a:stretch>
        </p:blipFill>
        <p:spPr>
          <a:xfrm>
            <a:off x="4379325" y="1011600"/>
            <a:ext cx="4225575" cy="3774675"/>
          </a:xfrm>
          <a:prstGeom prst="rect">
            <a:avLst/>
          </a:prstGeom>
          <a:noFill/>
          <a:ln>
            <a:noFill/>
          </a:ln>
        </p:spPr>
      </p:pic>
      <p:pic>
        <p:nvPicPr>
          <p:cNvPr id="211" name="Google Shape;211;g23c88fea31d_0_14"/>
          <p:cNvPicPr preferRelativeResize="0"/>
          <p:nvPr/>
        </p:nvPicPr>
        <p:blipFill>
          <a:blip r:embed="rId4">
            <a:alphaModFix/>
          </a:blip>
          <a:stretch>
            <a:fillRect/>
          </a:stretch>
        </p:blipFill>
        <p:spPr>
          <a:xfrm>
            <a:off x="7942175" y="1186725"/>
            <a:ext cx="609225" cy="276050"/>
          </a:xfrm>
          <a:prstGeom prst="rect">
            <a:avLst/>
          </a:prstGeom>
          <a:noFill/>
          <a:ln>
            <a:noFill/>
          </a:ln>
        </p:spPr>
      </p:pic>
      <p:pic>
        <p:nvPicPr>
          <p:cNvPr id="212" name="Google Shape;212;g23c88fea31d_0_14"/>
          <p:cNvPicPr preferRelativeResize="0"/>
          <p:nvPr/>
        </p:nvPicPr>
        <p:blipFill>
          <a:blip r:embed="rId5">
            <a:alphaModFix/>
          </a:blip>
          <a:stretch>
            <a:fillRect/>
          </a:stretch>
        </p:blipFill>
        <p:spPr>
          <a:xfrm>
            <a:off x="7960626" y="1182724"/>
            <a:ext cx="609225" cy="267841"/>
          </a:xfrm>
          <a:prstGeom prst="rect">
            <a:avLst/>
          </a:prstGeom>
          <a:noFill/>
          <a:ln>
            <a:noFill/>
          </a:ln>
        </p:spPr>
      </p:pic>
      <p:sp>
        <p:nvSpPr>
          <p:cNvPr id="213" name="Google Shape;213;g23c88fea31d_0_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3c88fea31d_0_19"/>
          <p:cNvSpPr txBox="1"/>
          <p:nvPr>
            <p:ph idx="1" type="body"/>
          </p:nvPr>
        </p:nvSpPr>
        <p:spPr>
          <a:xfrm>
            <a:off x="480694" y="1233725"/>
            <a:ext cx="3460200" cy="3411000"/>
          </a:xfrm>
          <a:prstGeom prst="rect">
            <a:avLst/>
          </a:prstGeom>
          <a:noFill/>
          <a:ln>
            <a:noFill/>
          </a:ln>
        </p:spPr>
        <p:txBody>
          <a:bodyPr anchorCtr="0" anchor="ctr" bIns="45700" lIns="91425" spcFirstLastPara="1" rIns="91425" wrap="square" tIns="45700">
            <a:normAutofit/>
          </a:bodyPr>
          <a:lstStyle/>
          <a:p>
            <a:pPr indent="-311150" lvl="0" marL="457200" rtl="0" algn="l">
              <a:lnSpc>
                <a:spcPct val="150000"/>
              </a:lnSpc>
              <a:spcBef>
                <a:spcPts val="0"/>
              </a:spcBef>
              <a:spcAft>
                <a:spcPts val="0"/>
              </a:spcAft>
              <a:buSzPts val="1300"/>
              <a:buChar char="●"/>
            </a:pPr>
            <a:r>
              <a:rPr lang="ru-RU" sz="1300"/>
              <a:t>jwt_user - информация о </a:t>
            </a:r>
            <a:r>
              <a:rPr lang="ru-RU" sz="1300"/>
              <a:t>JWT</a:t>
            </a:r>
            <a:endParaRPr sz="1300"/>
          </a:p>
          <a:p>
            <a:pPr indent="-311150" lvl="0" marL="457200" rtl="0" algn="l">
              <a:lnSpc>
                <a:spcPct val="150000"/>
              </a:lnSpc>
              <a:spcBef>
                <a:spcPts val="0"/>
              </a:spcBef>
              <a:spcAft>
                <a:spcPts val="0"/>
              </a:spcAft>
              <a:buSzPts val="1300"/>
              <a:buChar char="●"/>
            </a:pPr>
            <a:r>
              <a:rPr lang="ru-RU" sz="1300"/>
              <a:t>user - информация о пользователе</a:t>
            </a:r>
            <a:endParaRPr sz="1300"/>
          </a:p>
          <a:p>
            <a:pPr indent="-311150" lvl="0" marL="457200" rtl="0" algn="l">
              <a:lnSpc>
                <a:spcPct val="115000"/>
              </a:lnSpc>
              <a:spcBef>
                <a:spcPts val="0"/>
              </a:spcBef>
              <a:spcAft>
                <a:spcPts val="0"/>
              </a:spcAft>
              <a:buSzPts val="1300"/>
              <a:buChar char="●"/>
            </a:pPr>
            <a:r>
              <a:rPr lang="ru-RU" sz="1300"/>
              <a:t>sleep -  информация о снах</a:t>
            </a:r>
            <a:endParaRPr sz="1300"/>
          </a:p>
          <a:p>
            <a:pPr indent="0" lvl="0" marL="457200" rtl="0" algn="l">
              <a:lnSpc>
                <a:spcPct val="150000"/>
              </a:lnSpc>
              <a:spcBef>
                <a:spcPts val="0"/>
              </a:spcBef>
              <a:spcAft>
                <a:spcPts val="0"/>
              </a:spcAft>
              <a:buNone/>
            </a:pPr>
            <a:r>
              <a:rPr lang="ru-RU" sz="1300"/>
              <a:t>пользователя</a:t>
            </a:r>
            <a:endParaRPr sz="1300"/>
          </a:p>
          <a:p>
            <a:pPr indent="-311150" lvl="0" marL="457200" rtl="0" algn="l">
              <a:lnSpc>
                <a:spcPct val="150000"/>
              </a:lnSpc>
              <a:spcBef>
                <a:spcPts val="0"/>
              </a:spcBef>
              <a:spcAft>
                <a:spcPts val="0"/>
              </a:spcAft>
              <a:buSzPts val="1300"/>
              <a:buChar char="●"/>
            </a:pPr>
            <a:r>
              <a:rPr lang="ru-RU" sz="1300"/>
              <a:t>sleep_phase - информация о фазах сна пользователя</a:t>
            </a:r>
            <a:endParaRPr sz="1300"/>
          </a:p>
          <a:p>
            <a:pPr indent="-311150" lvl="0" marL="457200" rtl="0" algn="l">
              <a:lnSpc>
                <a:spcPct val="115000"/>
              </a:lnSpc>
              <a:spcBef>
                <a:spcPts val="0"/>
              </a:spcBef>
              <a:spcAft>
                <a:spcPts val="0"/>
              </a:spcAft>
              <a:buSzPts val="1300"/>
              <a:buChar char="●"/>
            </a:pPr>
            <a:r>
              <a:rPr lang="ru-RU" sz="1300"/>
              <a:t>alarm_clock_user - ассоциативная таблица</a:t>
            </a:r>
            <a:endParaRPr sz="1300"/>
          </a:p>
          <a:p>
            <a:pPr indent="-311150" lvl="0" marL="457200" rtl="0" algn="l">
              <a:lnSpc>
                <a:spcPct val="150000"/>
              </a:lnSpc>
              <a:spcBef>
                <a:spcPts val="0"/>
              </a:spcBef>
              <a:spcAft>
                <a:spcPts val="0"/>
              </a:spcAft>
              <a:buSzPts val="1300"/>
              <a:buChar char="●"/>
            </a:pPr>
            <a:r>
              <a:rPr lang="ru-RU" sz="1300"/>
              <a:t>alarm_clock - время пробуждения</a:t>
            </a:r>
            <a:endParaRPr sz="1300"/>
          </a:p>
        </p:txBody>
      </p:sp>
      <p:sp>
        <p:nvSpPr>
          <p:cNvPr id="219" name="Google Shape;219;g23c88fea31d_0_19"/>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Golos Text SemiBold"/>
              <a:buNone/>
            </a:pPr>
            <a:r>
              <a:rPr lang="ru-RU" sz="2700"/>
              <a:t>Архитектура базы данных</a:t>
            </a:r>
            <a:endParaRPr sz="2700"/>
          </a:p>
        </p:txBody>
      </p:sp>
      <p:sp>
        <p:nvSpPr>
          <p:cNvPr id="220" name="Google Shape;220;g23c88fea31d_0_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pic>
        <p:nvPicPr>
          <p:cNvPr id="221" name="Google Shape;221;g23c88fea31d_0_19"/>
          <p:cNvPicPr preferRelativeResize="0"/>
          <p:nvPr/>
        </p:nvPicPr>
        <p:blipFill>
          <a:blip r:embed="rId3">
            <a:alphaModFix/>
          </a:blip>
          <a:stretch>
            <a:fillRect/>
          </a:stretch>
        </p:blipFill>
        <p:spPr>
          <a:xfrm>
            <a:off x="3940900" y="1128600"/>
            <a:ext cx="4801820" cy="3516125"/>
          </a:xfrm>
          <a:prstGeom prst="rect">
            <a:avLst/>
          </a:prstGeom>
          <a:noFill/>
          <a:ln>
            <a:noFill/>
          </a:ln>
        </p:spPr>
      </p:pic>
      <p:pic>
        <p:nvPicPr>
          <p:cNvPr id="222" name="Google Shape;222;g23c88fea31d_0_19"/>
          <p:cNvPicPr preferRelativeResize="0"/>
          <p:nvPr/>
        </p:nvPicPr>
        <p:blipFill>
          <a:blip r:embed="rId4">
            <a:alphaModFix/>
          </a:blip>
          <a:stretch>
            <a:fillRect/>
          </a:stretch>
        </p:blipFill>
        <p:spPr>
          <a:xfrm>
            <a:off x="7960626" y="1182724"/>
            <a:ext cx="609225" cy="2678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4ce4013ae8_0_53"/>
          <p:cNvSpPr txBox="1"/>
          <p:nvPr>
            <p:ph type="title"/>
          </p:nvPr>
        </p:nvSpPr>
        <p:spPr>
          <a:xfrm>
            <a:off x="457200" y="306435"/>
            <a:ext cx="6824400" cy="52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Golos Text SemiBold"/>
              <a:buNone/>
            </a:pPr>
            <a:r>
              <a:rPr lang="ru-RU" sz="2700"/>
              <a:t>Схема приложения</a:t>
            </a:r>
            <a:endParaRPr sz="2700"/>
          </a:p>
        </p:txBody>
      </p:sp>
      <p:sp>
        <p:nvSpPr>
          <p:cNvPr id="228" name="Google Shape;228;g24ce4013ae8_0_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ru-RU"/>
              <a:t>‹#›</a:t>
            </a:fld>
            <a:endParaRPr/>
          </a:p>
        </p:txBody>
      </p:sp>
      <p:pic>
        <p:nvPicPr>
          <p:cNvPr id="229" name="Google Shape;229;g24ce4013ae8_0_53"/>
          <p:cNvPicPr preferRelativeResize="0"/>
          <p:nvPr/>
        </p:nvPicPr>
        <p:blipFill>
          <a:blip r:embed="rId3">
            <a:alphaModFix/>
          </a:blip>
          <a:stretch>
            <a:fillRect/>
          </a:stretch>
        </p:blipFill>
        <p:spPr>
          <a:xfrm>
            <a:off x="1288950" y="1029325"/>
            <a:ext cx="6566099" cy="374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Тема1">
  <a:themeElements>
    <a:clrScheme name="Другая 1">
      <a:dk1>
        <a:srgbClr val="000000"/>
      </a:dk1>
      <a:lt1>
        <a:srgbClr val="FFFFFF"/>
      </a:lt1>
      <a:dk2>
        <a:srgbClr val="000000"/>
      </a:dk2>
      <a:lt2>
        <a:srgbClr val="F8F8F8"/>
      </a:lt2>
      <a:accent1>
        <a:srgbClr val="EC0B4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2014-06-27T12:30:22Z</dcterms:created>
  <dc:creator>Al</dc:creator>
</cp:coreProperties>
</file>