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7B3-AF3D-4E54-8E8D-6155007504E0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526C-1BAD-47C3-B5F1-9F56348FD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3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7B3-AF3D-4E54-8E8D-6155007504E0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526C-1BAD-47C3-B5F1-9F56348FD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12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7B3-AF3D-4E54-8E8D-6155007504E0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526C-1BAD-47C3-B5F1-9F56348FD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03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7B3-AF3D-4E54-8E8D-6155007504E0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526C-1BAD-47C3-B5F1-9F56348FD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488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7B3-AF3D-4E54-8E8D-6155007504E0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526C-1BAD-47C3-B5F1-9F56348FD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19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7B3-AF3D-4E54-8E8D-6155007504E0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526C-1BAD-47C3-B5F1-9F56348FD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60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7B3-AF3D-4E54-8E8D-6155007504E0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526C-1BAD-47C3-B5F1-9F56348FD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09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7B3-AF3D-4E54-8E8D-6155007504E0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526C-1BAD-47C3-B5F1-9F56348FD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87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7B3-AF3D-4E54-8E8D-6155007504E0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526C-1BAD-47C3-B5F1-9F56348FD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00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7B3-AF3D-4E54-8E8D-6155007504E0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526C-1BAD-47C3-B5F1-9F56348FD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20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7B3-AF3D-4E54-8E8D-6155007504E0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526C-1BAD-47C3-B5F1-9F56348FD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21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C87B3-AF3D-4E54-8E8D-6155007504E0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2526C-1BAD-47C3-B5F1-9F56348FD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04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1772816"/>
            <a:ext cx="1368152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浏览器页面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71800" y="1768697"/>
            <a:ext cx="1368152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</a:t>
            </a:r>
            <a:r>
              <a:rPr lang="zh-CN" altLang="en-US" dirty="0"/>
              <a:t>层</a:t>
            </a:r>
          </a:p>
        </p:txBody>
      </p:sp>
      <p:sp>
        <p:nvSpPr>
          <p:cNvPr id="6" name="矩形 5"/>
          <p:cNvSpPr/>
          <p:nvPr/>
        </p:nvSpPr>
        <p:spPr>
          <a:xfrm>
            <a:off x="5004048" y="1757790"/>
            <a:ext cx="1368152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Dao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164288" y="1741485"/>
            <a:ext cx="1368152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持久</a:t>
            </a:r>
            <a:r>
              <a:rPr lang="zh-CN" altLang="en-US" dirty="0" smtClean="0"/>
              <a:t>层 （数据库）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4941168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先建立持久层，也就是先建数据库表等（数据库表可以给整体设计提供一个思路）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然后再写其他代码（代码放在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上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在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上新建一个项目</a:t>
            </a:r>
            <a:r>
              <a:rPr lang="en-US" altLang="zh-CN" dirty="0" smtClean="0"/>
              <a:t>—clone</a:t>
            </a:r>
            <a:r>
              <a:rPr lang="zh-CN" altLang="en-US" dirty="0" smtClean="0"/>
              <a:t>项目到本地）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54868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全栈项目架构</a:t>
            </a:r>
            <a:endParaRPr lang="zh-CN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76859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 smtClean="0"/>
              <a:t>代码目录结构</a:t>
            </a:r>
            <a:endParaRPr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代码文件目录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  --</a:t>
            </a:r>
            <a:r>
              <a:rPr lang="en-US" altLang="zh-CN" sz="1800" dirty="0" err="1" smtClean="0"/>
              <a:t>node_modules</a:t>
            </a:r>
            <a:r>
              <a:rPr lang="zh-CN" altLang="en-US" sz="1800" dirty="0" smtClean="0"/>
              <a:t>（资源库）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--Page</a:t>
            </a:r>
            <a:r>
              <a:rPr lang="zh-CN" altLang="en-US" sz="1800" smtClean="0"/>
              <a:t>文件夹（存放前端页面文件）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  --Web</a:t>
            </a:r>
            <a:r>
              <a:rPr lang="zh-CN" altLang="en-US" sz="1800" dirty="0" smtClean="0"/>
              <a:t>文件夹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  --Dao</a:t>
            </a:r>
            <a:r>
              <a:rPr lang="zh-CN" altLang="en-US" sz="1800" dirty="0" smtClean="0"/>
              <a:t>文件夹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  --</a:t>
            </a:r>
            <a:r>
              <a:rPr lang="en-US" altLang="zh-CN" sz="1800" dirty="0" err="1" smtClean="0"/>
              <a:t>Util</a:t>
            </a:r>
            <a:r>
              <a:rPr lang="zh-CN" altLang="en-US" sz="1800" dirty="0" smtClean="0"/>
              <a:t>文件夹（存放工具文件）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  --index.js </a:t>
            </a:r>
            <a:r>
              <a:rPr lang="zh-CN" altLang="en-US" sz="1800" dirty="0" smtClean="0"/>
              <a:t>（服务器启动文件）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--</a:t>
            </a:r>
            <a:r>
              <a:rPr lang="en-US" altLang="zh-CN" sz="1800" dirty="0" err="1" smtClean="0"/>
              <a:t>package.json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      --package-</a:t>
            </a:r>
            <a:r>
              <a:rPr lang="en-US" altLang="zh-CN" sz="1800" dirty="0" err="1" smtClean="0"/>
              <a:t>lock.json</a:t>
            </a:r>
            <a:endParaRPr lang="en-US" altLang="zh-CN" sz="1800" dirty="0" smtClean="0"/>
          </a:p>
          <a:p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725634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116</Words>
  <Application>Microsoft Office PowerPoint</Application>
  <PresentationFormat>全屏显示(4:3)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PowerPoint 演示文稿</vt:lpstr>
      <vt:lpstr>代码目录结构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npc</dc:creator>
  <cp:lastModifiedBy>npc</cp:lastModifiedBy>
  <cp:revision>7</cp:revision>
  <dcterms:created xsi:type="dcterms:W3CDTF">2020-03-11T02:47:10Z</dcterms:created>
  <dcterms:modified xsi:type="dcterms:W3CDTF">2020-03-11T03:11:47Z</dcterms:modified>
</cp:coreProperties>
</file>