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2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8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9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7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0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C87B3-AF3D-4E54-8E8D-6155007504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4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772816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浏览器页面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1800" y="1768697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/>
              <a:t>层</a:t>
            </a:r>
          </a:p>
        </p:txBody>
      </p:sp>
      <p:sp>
        <p:nvSpPr>
          <p:cNvPr id="6" name="矩形 5"/>
          <p:cNvSpPr/>
          <p:nvPr/>
        </p:nvSpPr>
        <p:spPr>
          <a:xfrm>
            <a:off x="5004048" y="1757790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64288" y="1741485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持久</a:t>
            </a:r>
            <a:r>
              <a:rPr lang="zh-CN" altLang="en-US" dirty="0" smtClean="0"/>
              <a:t>层 （数据库）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941168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先建立持久层，也就是先建数据库表等（数据库表可以给整体设计提供一个思路）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然后再写其他代码（代码放在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上新建一个项目</a:t>
            </a:r>
            <a:r>
              <a:rPr lang="en-US" altLang="zh-CN" dirty="0" smtClean="0"/>
              <a:t>—clone</a:t>
            </a:r>
            <a:r>
              <a:rPr lang="zh-CN" altLang="en-US" dirty="0" smtClean="0"/>
              <a:t>项目到本地）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54868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全栈项目架构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685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数据流程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8486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16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Web</a:t>
            </a:r>
            <a:r>
              <a:rPr lang="zh-CN" altLang="en-US" sz="1800" dirty="0" smtClean="0"/>
              <a:t>层：定义接口，接收前端数据</a:t>
            </a:r>
            <a:endParaRPr lang="en-US" altLang="zh-CN" sz="1800" dirty="0" smtClean="0"/>
          </a:p>
          <a:p>
            <a:r>
              <a:rPr lang="en-US" altLang="zh-CN" sz="1800" dirty="0" smtClean="0"/>
              <a:t>Dao</a:t>
            </a:r>
            <a:r>
              <a:rPr lang="zh-CN" altLang="en-US" sz="1800" dirty="0" smtClean="0"/>
              <a:t>层：链接数据库，插入数据库的方法写在这里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err="1" smtClean="0"/>
              <a:t>res.writeHead</a:t>
            </a:r>
            <a:r>
              <a:rPr lang="en-US" altLang="zh-CN" sz="1800" dirty="0" smtClean="0"/>
              <a:t>() </a:t>
            </a:r>
            <a:r>
              <a:rPr lang="zh-CN" altLang="en-US" sz="1800" dirty="0" smtClean="0"/>
              <a:t>和 </a:t>
            </a:r>
            <a:r>
              <a:rPr lang="en-US" altLang="zh-CN" sz="1800" dirty="0" err="1" smtClean="0"/>
              <a:t>res.write</a:t>
            </a:r>
            <a:r>
              <a:rPr lang="en-US" altLang="zh-CN" sz="1800" dirty="0" smtClean="0"/>
              <a:t>() </a:t>
            </a:r>
            <a:r>
              <a:rPr lang="zh-CN" altLang="en-US" sz="1800" dirty="0" smtClean="0"/>
              <a:t>是一组，如果一开始使用</a:t>
            </a:r>
            <a:r>
              <a:rPr lang="en-US" altLang="zh-CN" sz="1800" dirty="0" err="1"/>
              <a:t>res.writeHead</a:t>
            </a:r>
            <a:r>
              <a:rPr lang="en-US" altLang="zh-CN" sz="1800" dirty="0"/>
              <a:t>() </a:t>
            </a:r>
            <a:r>
              <a:rPr lang="zh-CN" altLang="en-US" sz="1800" dirty="0" smtClean="0"/>
              <a:t>写响应头，后面如果要传内容需要用</a:t>
            </a:r>
            <a:r>
              <a:rPr lang="en-US" altLang="zh-CN" sz="1800" dirty="0" err="1" smtClean="0"/>
              <a:t>res.write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传入，并且需要使用</a:t>
            </a:r>
            <a:r>
              <a:rPr lang="en-US" altLang="zh-CN" sz="1800" dirty="0" err="1" smtClean="0"/>
              <a:t>res.end</a:t>
            </a:r>
            <a:r>
              <a:rPr lang="en-US" altLang="zh-CN" sz="1800" dirty="0" smtClean="0"/>
              <a:t>()</a:t>
            </a:r>
            <a:r>
              <a:rPr lang="zh-CN" altLang="en-US" sz="1800" smtClean="0"/>
              <a:t>结束这次响应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2899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插入文章到数据库的逻辑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795463"/>
            <a:ext cx="40767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03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/>
              <a:t>代码目录结构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代码文件目录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</a:t>
            </a:r>
            <a:r>
              <a:rPr lang="en-US" altLang="zh-CN" sz="1800" dirty="0" err="1" smtClean="0"/>
              <a:t>node_modules</a:t>
            </a:r>
            <a:r>
              <a:rPr lang="zh-CN" altLang="en-US" sz="1800" dirty="0" smtClean="0"/>
              <a:t>（资源库）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--Page</a:t>
            </a:r>
            <a:r>
              <a:rPr lang="zh-CN" altLang="en-US" sz="1800" dirty="0" smtClean="0"/>
              <a:t>文件夹（存放前端页面文件）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--Web</a:t>
            </a:r>
            <a:r>
              <a:rPr lang="zh-CN" altLang="en-US" sz="1800" dirty="0" smtClean="0"/>
              <a:t>文件夹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--Dao</a:t>
            </a:r>
            <a:r>
              <a:rPr lang="zh-CN" altLang="en-US" sz="1800" dirty="0" smtClean="0"/>
              <a:t>文件夹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</a:t>
            </a:r>
            <a:r>
              <a:rPr lang="en-US" altLang="zh-CN" sz="1800" dirty="0" err="1" smtClean="0"/>
              <a:t>Util</a:t>
            </a:r>
            <a:r>
              <a:rPr lang="zh-CN" altLang="en-US" sz="1800" dirty="0" smtClean="0"/>
              <a:t>文件夹（存放工具文件）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--index.js </a:t>
            </a:r>
            <a:r>
              <a:rPr lang="zh-CN" altLang="en-US" sz="1800" dirty="0" smtClean="0"/>
              <a:t>（服务器启动文件）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--</a:t>
            </a:r>
            <a:r>
              <a:rPr lang="en-US" altLang="zh-CN" sz="1800" dirty="0" err="1" smtClean="0"/>
              <a:t>package.json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--package-</a:t>
            </a:r>
            <a:r>
              <a:rPr lang="en-US" altLang="zh-CN" sz="1800" dirty="0" err="1" smtClean="0"/>
              <a:t>lock.json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72563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多次提交编辑文章，会出现以下错误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Error [ERR_HTTP_HEADERS_SENT]: Cannot render headers after they are sent to the client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ServerResponse.writeHead</a:t>
            </a:r>
            <a:r>
              <a:rPr lang="en-US" altLang="zh-CN" dirty="0"/>
              <a:t> (_http_server.js:236:13)</a:t>
            </a:r>
          </a:p>
          <a:p>
            <a:pPr marL="0" indent="0">
              <a:buNone/>
            </a:pPr>
            <a:r>
              <a:rPr lang="en-US" altLang="zh-CN" dirty="0"/>
              <a:t>    at D:\xhn\programs\deltaning.com\web\BlogController.js:17:17</a:t>
            </a:r>
          </a:p>
          <a:p>
            <a:pPr marL="0" indent="0">
              <a:buNone/>
            </a:pPr>
            <a:r>
              <a:rPr lang="en-US" altLang="zh-CN" dirty="0"/>
              <a:t>    at Query.&lt;anonymous&gt;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dao</a:t>
            </a:r>
            <a:r>
              <a:rPr lang="en-US" altLang="zh-CN" dirty="0"/>
              <a:t>\BlogDao.js:18:13)</a:t>
            </a:r>
          </a:p>
          <a:p>
            <a:pPr marL="0" indent="0">
              <a:buNone/>
            </a:pPr>
            <a:r>
              <a:rPr lang="en-US" altLang="zh-CN" dirty="0"/>
              <a:t>    at Query.&lt;anonymous&gt;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\lib\Connection.js:526:10)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Query._callback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\lib\Connection.js:488:16)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Query.Sequence.end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\lib\protocol\sequences\Sequence.js:83:24)</a:t>
            </a:r>
          </a:p>
          <a:p>
            <a:pPr marL="0" indent="0">
              <a:buNone/>
            </a:pPr>
            <a:r>
              <a:rPr lang="en-US" altLang="zh-CN" dirty="0"/>
              <a:t>    at Query._</a:t>
            </a:r>
            <a:r>
              <a:rPr lang="en-US" altLang="zh-CN" dirty="0" err="1"/>
              <a:t>handleFinalResultPacket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\lib\protocol\sequences\Query.js:149:8)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Query.OkPacket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\lib\protocol\sequences\Query.js:74:10)</a:t>
            </a:r>
          </a:p>
          <a:p>
            <a:pPr marL="0" indent="0">
              <a:buNone/>
            </a:pPr>
            <a:r>
              <a:rPr lang="en-US" altLang="zh-CN" dirty="0"/>
              <a:t>    at Protocol._</a:t>
            </a:r>
            <a:r>
              <a:rPr lang="en-US" altLang="zh-CN" dirty="0" err="1"/>
              <a:t>parsePacket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\lib\protocol\Protocol.js:291:23)</a:t>
            </a:r>
          </a:p>
          <a:p>
            <a:pPr marL="0" indent="0">
              <a:buNone/>
            </a:pPr>
            <a:r>
              <a:rPr lang="en-US" altLang="zh-CN" dirty="0"/>
              <a:t>    at Parser._</a:t>
            </a:r>
            <a:r>
              <a:rPr lang="en-US" altLang="zh-CN" dirty="0" err="1"/>
              <a:t>parsePacket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\lib\protocol\Parser.js:433:10)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02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多次查询评论列表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CommentDao</a:t>
            </a:r>
            <a:r>
              <a:rPr lang="en-US" altLang="zh-CN" dirty="0"/>
              <a:t> Error:  { Error: ER_CON_COUNT_ERROR: Too many connections</a:t>
            </a:r>
          </a:p>
          <a:p>
            <a:pPr marL="0" indent="0">
              <a:buNone/>
            </a:pPr>
            <a:r>
              <a:rPr lang="en-US" altLang="zh-CN" dirty="0"/>
              <a:t>    at Handshake.Sequence._</a:t>
            </a:r>
            <a:r>
              <a:rPr lang="en-US" altLang="zh-CN" dirty="0" err="1"/>
              <a:t>packetToError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\lib\protocol\sequences\Sequence.js:47:14)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Handshake.ErrorPacket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\lib\protocol\sequences\Handshake.js:123:18)</a:t>
            </a:r>
          </a:p>
          <a:p>
            <a:pPr marL="0" indent="0">
              <a:buNone/>
            </a:pPr>
            <a:r>
              <a:rPr lang="en-US" altLang="zh-CN" dirty="0"/>
              <a:t>    at Protocol._</a:t>
            </a:r>
            <a:r>
              <a:rPr lang="en-US" altLang="zh-CN" dirty="0" err="1"/>
              <a:t>parsePacket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\lib\protocol\Protocol.js:291:23)</a:t>
            </a:r>
          </a:p>
          <a:p>
            <a:pPr marL="0" indent="0">
              <a:buNone/>
            </a:pPr>
            <a:r>
              <a:rPr lang="en-US" altLang="zh-CN" dirty="0"/>
              <a:t>    at Parser._</a:t>
            </a:r>
            <a:r>
              <a:rPr lang="en-US" altLang="zh-CN" dirty="0" err="1"/>
              <a:t>parsePacket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\lib\protocol\Parser.js:433:10)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Parser.write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\lib\protocol\Parser.js:43:10)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Protocol.write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\lib\protocol\Protocol.js:38:16)</a:t>
            </a:r>
          </a:p>
          <a:p>
            <a:pPr marL="0" indent="0">
              <a:buNone/>
            </a:pPr>
            <a:r>
              <a:rPr lang="en-US" altLang="zh-CN" dirty="0"/>
              <a:t>    at Socket.&lt;anonymous&gt;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\lib\Connection.js:88:28)</a:t>
            </a:r>
          </a:p>
          <a:p>
            <a:pPr marL="0" indent="0">
              <a:buNone/>
            </a:pPr>
            <a:r>
              <a:rPr lang="en-US" altLang="zh-CN" dirty="0"/>
              <a:t>    at Socket.&lt;anonymous&gt;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\lib\Connection.js:526:10)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Socket.emit</a:t>
            </a:r>
            <a:r>
              <a:rPr lang="en-US" altLang="zh-CN" dirty="0"/>
              <a:t> (events.js:182:13)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addChunk</a:t>
            </a:r>
            <a:r>
              <a:rPr lang="en-US" altLang="zh-CN" dirty="0"/>
              <a:t> (_stream_readable.js:283:12)</a:t>
            </a:r>
          </a:p>
          <a:p>
            <a:pPr marL="0" indent="0">
              <a:buNone/>
            </a:pPr>
            <a:r>
              <a:rPr lang="en-US" altLang="zh-CN" dirty="0"/>
              <a:t>    --------------------</a:t>
            </a:r>
          </a:p>
          <a:p>
            <a:pPr marL="0" indent="0">
              <a:buNone/>
            </a:pPr>
            <a:r>
              <a:rPr lang="en-US" altLang="zh-CN" dirty="0"/>
              <a:t>    at Protocol._</a:t>
            </a:r>
            <a:r>
              <a:rPr lang="en-US" altLang="zh-CN" dirty="0" err="1"/>
              <a:t>enqueue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\lib\protocol\Protocol.js:144:48)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Protocol.handshake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\lib\protocol\Protocol.js:51:23)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Connection.connect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</a:t>
            </a:r>
            <a:r>
              <a:rPr lang="en-US" altLang="zh-CN" dirty="0" err="1"/>
              <a:t>mysql</a:t>
            </a:r>
            <a:r>
              <a:rPr lang="en-US" altLang="zh-CN" dirty="0"/>
              <a:t>\lib\Connection.js:116:18)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Object.queryNewComments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dao</a:t>
            </a:r>
            <a:r>
              <a:rPr lang="en-US" altLang="zh-CN" dirty="0"/>
              <a:t>\CommentDao.js:89:16)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queryNewComments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\programs\deltaning.com\web\CommentController.js:10:16)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Layer.handle</a:t>
            </a:r>
            <a:r>
              <a:rPr lang="en-US" altLang="zh-CN" dirty="0"/>
              <a:t> [as </a:t>
            </a:r>
            <a:r>
              <a:rPr lang="en-US" altLang="zh-CN" dirty="0" err="1"/>
              <a:t>handle_request</a:t>
            </a:r>
            <a:r>
              <a:rPr lang="en-US" altLang="zh-CN" dirty="0"/>
              <a:t>]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\express\lib\router\layer.js:95:5)</a:t>
            </a:r>
          </a:p>
          <a:p>
            <a:pPr marL="0" indent="0">
              <a:buNone/>
            </a:pPr>
            <a:r>
              <a:rPr lang="en-US" altLang="zh-CN" dirty="0"/>
              <a:t>    at next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\express\lib\router\route.js:137:13)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Route.dispatch</a:t>
            </a:r>
            <a:r>
              <a:rPr lang="en-US" altLang="zh-CN" dirty="0"/>
              <a:t>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\express\lib\router\route.js:112:3)</a:t>
            </a:r>
          </a:p>
          <a:p>
            <a:pPr marL="0" indent="0">
              <a:buNone/>
            </a:pPr>
            <a:r>
              <a:rPr lang="en-US" altLang="zh-CN" dirty="0"/>
              <a:t>    at </a:t>
            </a:r>
            <a:r>
              <a:rPr lang="en-US" altLang="zh-CN" dirty="0" err="1"/>
              <a:t>Layer.handle</a:t>
            </a:r>
            <a:r>
              <a:rPr lang="en-US" altLang="zh-CN" dirty="0"/>
              <a:t> [as </a:t>
            </a:r>
            <a:r>
              <a:rPr lang="en-US" altLang="zh-CN" dirty="0" err="1"/>
              <a:t>handle_request</a:t>
            </a:r>
            <a:r>
              <a:rPr lang="en-US" altLang="zh-CN" dirty="0"/>
              <a:t>] (D:\</a:t>
            </a:r>
            <a:r>
              <a:rPr lang="en-US" altLang="zh-CN" dirty="0" err="1"/>
              <a:t>xhn</a:t>
            </a:r>
            <a:r>
              <a:rPr lang="en-US" altLang="zh-CN" dirty="0"/>
              <a:t>\programs\deltaning.com\</a:t>
            </a:r>
            <a:r>
              <a:rPr lang="en-US" altLang="zh-CN" dirty="0" err="1"/>
              <a:t>node_modules</a:t>
            </a:r>
            <a:r>
              <a:rPr lang="en-US" altLang="zh-CN" dirty="0"/>
              <a:t>\express\lib\router\layer.js:95:5)</a:t>
            </a:r>
          </a:p>
          <a:p>
            <a:pPr marL="0" indent="0">
              <a:buNone/>
            </a:pPr>
            <a:r>
              <a:rPr lang="en-US" altLang="zh-CN" dirty="0"/>
              <a:t>    at D:\xhn\programs\deltaning.com\node_modules\express\lib\router\index.js:281:22</a:t>
            </a:r>
          </a:p>
          <a:p>
            <a:pPr marL="0" indent="0">
              <a:buNone/>
            </a:pPr>
            <a:r>
              <a:rPr lang="en-US" altLang="zh-CN" dirty="0"/>
              <a:t>  code: 'ER_CON_COUNT_ERROR',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errno</a:t>
            </a:r>
            <a:r>
              <a:rPr lang="en-US" altLang="zh-CN" dirty="0"/>
              <a:t>: 1040,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sqlMessage</a:t>
            </a:r>
            <a:r>
              <a:rPr lang="en-US" altLang="zh-CN" dirty="0"/>
              <a:t>: 'Too many connections',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sqlState</a:t>
            </a:r>
            <a:r>
              <a:rPr lang="en-US" altLang="zh-CN" dirty="0"/>
              <a:t>: undefined,</a:t>
            </a:r>
          </a:p>
          <a:p>
            <a:pPr marL="0" indent="0">
              <a:buNone/>
            </a:pPr>
            <a:r>
              <a:rPr lang="en-US" altLang="zh-CN" dirty="0"/>
              <a:t>  fatal: true 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16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516</Words>
  <Application>Microsoft Office PowerPoint</Application>
  <PresentationFormat>全屏显示(4:3)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数据流程</vt:lpstr>
      <vt:lpstr>PowerPoint 演示文稿</vt:lpstr>
      <vt:lpstr>PowerPoint 演示文稿</vt:lpstr>
      <vt:lpstr>代码目录结构</vt:lpstr>
      <vt:lpstr>多次提交编辑文章，会出现以下错误</vt:lpstr>
      <vt:lpstr>多次查询评论列表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npc</dc:creator>
  <cp:lastModifiedBy>npc</cp:lastModifiedBy>
  <cp:revision>18</cp:revision>
  <dcterms:created xsi:type="dcterms:W3CDTF">2020-03-11T02:47:10Z</dcterms:created>
  <dcterms:modified xsi:type="dcterms:W3CDTF">2020-03-24T07:18:50Z</dcterms:modified>
</cp:coreProperties>
</file>