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9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7B3-AF3D-4E54-8E8D-6155007504E0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526C-1BAD-47C3-B5F1-9F56348FD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772816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浏览器页面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1800" y="1768697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/>
              <a:t>层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1757790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64288" y="1741485"/>
            <a:ext cx="136815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持久</a:t>
            </a:r>
            <a:r>
              <a:rPr lang="zh-CN" altLang="en-US" dirty="0" smtClean="0"/>
              <a:t>层 （数据库）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94116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先建立持久层，也就是先建数据库表等（数据库表可以给整体设计提供一个思路）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然后再写其他代码（代码放在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上新建一个项目</a:t>
            </a:r>
            <a:r>
              <a:rPr lang="en-US" altLang="zh-CN" dirty="0" smtClean="0"/>
              <a:t>—clone</a:t>
            </a:r>
            <a:r>
              <a:rPr lang="zh-CN" altLang="en-US" dirty="0" smtClean="0"/>
              <a:t>项目到本地）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48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全栈项目架构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685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代码目录结构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代码文件目录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node_modules</a:t>
            </a:r>
            <a:r>
              <a:rPr lang="zh-CN" altLang="en-US" sz="1800" dirty="0" smtClean="0"/>
              <a:t>（资源库）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--Page</a:t>
            </a:r>
            <a:r>
              <a:rPr lang="zh-CN" altLang="en-US" sz="1800" dirty="0" smtClean="0"/>
              <a:t>文件夹（存放前端页面文件）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--Web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--Dao</a:t>
            </a:r>
            <a:r>
              <a:rPr lang="zh-CN" altLang="en-US" sz="1800" dirty="0" smtClean="0"/>
              <a:t>文件夹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</a:t>
            </a:r>
            <a:r>
              <a:rPr lang="en-US" altLang="zh-CN" sz="1800" dirty="0" err="1" smtClean="0"/>
              <a:t>Util</a:t>
            </a:r>
            <a:r>
              <a:rPr lang="zh-CN" altLang="en-US" sz="1800" dirty="0" smtClean="0"/>
              <a:t>文件夹（存放工具文件）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--index.js </a:t>
            </a:r>
            <a:r>
              <a:rPr lang="zh-CN" altLang="en-US" sz="1800" dirty="0" smtClean="0"/>
              <a:t>（服务器启动文件）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--</a:t>
            </a:r>
            <a:r>
              <a:rPr lang="en-US" altLang="zh-CN" sz="1800" dirty="0" err="1" smtClean="0"/>
              <a:t>package.json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--package-</a:t>
            </a:r>
            <a:r>
              <a:rPr lang="en-US" altLang="zh-CN" sz="1800" dirty="0" err="1" smtClean="0"/>
              <a:t>lock.json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256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116</Words>
  <Application>Microsoft Office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代码目录结构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npc</dc:creator>
  <cp:lastModifiedBy>npc</cp:lastModifiedBy>
  <cp:revision>7</cp:revision>
  <dcterms:created xsi:type="dcterms:W3CDTF">2020-03-11T02:47:10Z</dcterms:created>
  <dcterms:modified xsi:type="dcterms:W3CDTF">2020-03-13T10:33:35Z</dcterms:modified>
</cp:coreProperties>
</file>