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72" name="Shape 7172"/>
        <p:cNvGrpSpPr/>
        <p:nvPr/>
      </p:nvGrpSpPr>
      <p:grpSpPr>
        <a:xfrm>
          <a:off x="0" y="0"/>
          <a:ext cx="0" cy="0"/>
          <a:chOff x="0" y="0"/>
          <a:chExt cx="0" cy="0"/>
        </a:xfrm>
      </p:grpSpPr>
      <p:sp>
        <p:nvSpPr>
          <p:cNvPr id="7173" name="Google Shape;7173;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74" name="Google Shape;7174;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75" name="Google Shape;717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76" name="Google Shape;7176;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177" name="Google Shape;7177;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78" name="Google Shape;7178;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5" name="Shape 7325"/>
        <p:cNvGrpSpPr/>
        <p:nvPr/>
      </p:nvGrpSpPr>
      <p:grpSpPr>
        <a:xfrm>
          <a:off x="0" y="0"/>
          <a:ext cx="0" cy="0"/>
          <a:chOff x="0" y="0"/>
          <a:chExt cx="0" cy="0"/>
        </a:xfrm>
      </p:grpSpPr>
      <p:sp>
        <p:nvSpPr>
          <p:cNvPr id="7326" name="Google Shape;7326;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27" name="Google Shape;732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1" name="Shape 7411"/>
        <p:cNvGrpSpPr/>
        <p:nvPr/>
      </p:nvGrpSpPr>
      <p:grpSpPr>
        <a:xfrm>
          <a:off x="0" y="0"/>
          <a:ext cx="0" cy="0"/>
          <a:chOff x="0" y="0"/>
          <a:chExt cx="0" cy="0"/>
        </a:xfrm>
      </p:grpSpPr>
      <p:sp>
        <p:nvSpPr>
          <p:cNvPr id="7412" name="Google Shape;7412;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13" name="Google Shape;741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0" name="Shape 7420"/>
        <p:cNvGrpSpPr/>
        <p:nvPr/>
      </p:nvGrpSpPr>
      <p:grpSpPr>
        <a:xfrm>
          <a:off x="0" y="0"/>
          <a:ext cx="0" cy="0"/>
          <a:chOff x="0" y="0"/>
          <a:chExt cx="0" cy="0"/>
        </a:xfrm>
      </p:grpSpPr>
      <p:sp>
        <p:nvSpPr>
          <p:cNvPr id="7421" name="Google Shape;7421;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22" name="Google Shape;742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8" name="Shape 7428"/>
        <p:cNvGrpSpPr/>
        <p:nvPr/>
      </p:nvGrpSpPr>
      <p:grpSpPr>
        <a:xfrm>
          <a:off x="0" y="0"/>
          <a:ext cx="0" cy="0"/>
          <a:chOff x="0" y="0"/>
          <a:chExt cx="0" cy="0"/>
        </a:xfrm>
      </p:grpSpPr>
      <p:sp>
        <p:nvSpPr>
          <p:cNvPr id="7429" name="Google Shape;7429;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30" name="Google Shape;743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5" name="Shape 7435"/>
        <p:cNvGrpSpPr/>
        <p:nvPr/>
      </p:nvGrpSpPr>
      <p:grpSpPr>
        <a:xfrm>
          <a:off x="0" y="0"/>
          <a:ext cx="0" cy="0"/>
          <a:chOff x="0" y="0"/>
          <a:chExt cx="0" cy="0"/>
        </a:xfrm>
      </p:grpSpPr>
      <p:sp>
        <p:nvSpPr>
          <p:cNvPr id="7436" name="Google Shape;7436;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37" name="Google Shape;743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2" name="Shape 7442"/>
        <p:cNvGrpSpPr/>
        <p:nvPr/>
      </p:nvGrpSpPr>
      <p:grpSpPr>
        <a:xfrm>
          <a:off x="0" y="0"/>
          <a:ext cx="0" cy="0"/>
          <a:chOff x="0" y="0"/>
          <a:chExt cx="0" cy="0"/>
        </a:xfrm>
      </p:grpSpPr>
      <p:sp>
        <p:nvSpPr>
          <p:cNvPr id="7443" name="Google Shape;7443;p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44" name="Google Shape;744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1" name="Shape 7451"/>
        <p:cNvGrpSpPr/>
        <p:nvPr/>
      </p:nvGrpSpPr>
      <p:grpSpPr>
        <a:xfrm>
          <a:off x="0" y="0"/>
          <a:ext cx="0" cy="0"/>
          <a:chOff x="0" y="0"/>
          <a:chExt cx="0" cy="0"/>
        </a:xfrm>
      </p:grpSpPr>
      <p:sp>
        <p:nvSpPr>
          <p:cNvPr id="7452" name="Google Shape;7452;p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53" name="Google Shape;745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9" name="Shape 7459"/>
        <p:cNvGrpSpPr/>
        <p:nvPr/>
      </p:nvGrpSpPr>
      <p:grpSpPr>
        <a:xfrm>
          <a:off x="0" y="0"/>
          <a:ext cx="0" cy="0"/>
          <a:chOff x="0" y="0"/>
          <a:chExt cx="0" cy="0"/>
        </a:xfrm>
      </p:grpSpPr>
      <p:sp>
        <p:nvSpPr>
          <p:cNvPr id="7460" name="Google Shape;7460;p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61" name="Google Shape;746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6" name="Shape 7466"/>
        <p:cNvGrpSpPr/>
        <p:nvPr/>
      </p:nvGrpSpPr>
      <p:grpSpPr>
        <a:xfrm>
          <a:off x="0" y="0"/>
          <a:ext cx="0" cy="0"/>
          <a:chOff x="0" y="0"/>
          <a:chExt cx="0" cy="0"/>
        </a:xfrm>
      </p:grpSpPr>
      <p:sp>
        <p:nvSpPr>
          <p:cNvPr id="7467" name="Google Shape;7467;p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68" name="Google Shape;746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5" name="Shape 7475"/>
        <p:cNvGrpSpPr/>
        <p:nvPr/>
      </p:nvGrpSpPr>
      <p:grpSpPr>
        <a:xfrm>
          <a:off x="0" y="0"/>
          <a:ext cx="0" cy="0"/>
          <a:chOff x="0" y="0"/>
          <a:chExt cx="0" cy="0"/>
        </a:xfrm>
      </p:grpSpPr>
      <p:sp>
        <p:nvSpPr>
          <p:cNvPr id="7476" name="Google Shape;7476;p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77" name="Google Shape;747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4" name="Shape 7484"/>
        <p:cNvGrpSpPr/>
        <p:nvPr/>
      </p:nvGrpSpPr>
      <p:grpSpPr>
        <a:xfrm>
          <a:off x="0" y="0"/>
          <a:ext cx="0" cy="0"/>
          <a:chOff x="0" y="0"/>
          <a:chExt cx="0" cy="0"/>
        </a:xfrm>
      </p:grpSpPr>
      <p:sp>
        <p:nvSpPr>
          <p:cNvPr id="7485" name="Google Shape;7485;p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86" name="Google Shape;748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5" name="Shape 7335"/>
        <p:cNvGrpSpPr/>
        <p:nvPr/>
      </p:nvGrpSpPr>
      <p:grpSpPr>
        <a:xfrm>
          <a:off x="0" y="0"/>
          <a:ext cx="0" cy="0"/>
          <a:chOff x="0" y="0"/>
          <a:chExt cx="0" cy="0"/>
        </a:xfrm>
      </p:grpSpPr>
      <p:sp>
        <p:nvSpPr>
          <p:cNvPr id="7336" name="Google Shape;733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37" name="Google Shape;7337;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38" name="Google Shape;7338;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2" name="Shape 7492"/>
        <p:cNvGrpSpPr/>
        <p:nvPr/>
      </p:nvGrpSpPr>
      <p:grpSpPr>
        <a:xfrm>
          <a:off x="0" y="0"/>
          <a:ext cx="0" cy="0"/>
          <a:chOff x="0" y="0"/>
          <a:chExt cx="0" cy="0"/>
        </a:xfrm>
      </p:grpSpPr>
      <p:sp>
        <p:nvSpPr>
          <p:cNvPr id="7493" name="Google Shape;7493;p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94" name="Google Shape;749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0" name="Shape 7500"/>
        <p:cNvGrpSpPr/>
        <p:nvPr/>
      </p:nvGrpSpPr>
      <p:grpSpPr>
        <a:xfrm>
          <a:off x="0" y="0"/>
          <a:ext cx="0" cy="0"/>
          <a:chOff x="0" y="0"/>
          <a:chExt cx="0" cy="0"/>
        </a:xfrm>
      </p:grpSpPr>
      <p:sp>
        <p:nvSpPr>
          <p:cNvPr id="7501" name="Google Shape;7501;p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2" name="Google Shape;750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8" name="Shape 7508"/>
        <p:cNvGrpSpPr/>
        <p:nvPr/>
      </p:nvGrpSpPr>
      <p:grpSpPr>
        <a:xfrm>
          <a:off x="0" y="0"/>
          <a:ext cx="0" cy="0"/>
          <a:chOff x="0" y="0"/>
          <a:chExt cx="0" cy="0"/>
        </a:xfrm>
      </p:grpSpPr>
      <p:sp>
        <p:nvSpPr>
          <p:cNvPr id="7509" name="Google Shape;7509;p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10" name="Google Shape;751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5" name="Shape 7515"/>
        <p:cNvGrpSpPr/>
        <p:nvPr/>
      </p:nvGrpSpPr>
      <p:grpSpPr>
        <a:xfrm>
          <a:off x="0" y="0"/>
          <a:ext cx="0" cy="0"/>
          <a:chOff x="0" y="0"/>
          <a:chExt cx="0" cy="0"/>
        </a:xfrm>
      </p:grpSpPr>
      <p:sp>
        <p:nvSpPr>
          <p:cNvPr id="7516" name="Google Shape;7516;p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17" name="Google Shape;751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3" name="Shape 7523"/>
        <p:cNvGrpSpPr/>
        <p:nvPr/>
      </p:nvGrpSpPr>
      <p:grpSpPr>
        <a:xfrm>
          <a:off x="0" y="0"/>
          <a:ext cx="0" cy="0"/>
          <a:chOff x="0" y="0"/>
          <a:chExt cx="0" cy="0"/>
        </a:xfrm>
      </p:grpSpPr>
      <p:sp>
        <p:nvSpPr>
          <p:cNvPr id="7524" name="Google Shape;7524;p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25" name="Google Shape;752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0" name="Shape 7530"/>
        <p:cNvGrpSpPr/>
        <p:nvPr/>
      </p:nvGrpSpPr>
      <p:grpSpPr>
        <a:xfrm>
          <a:off x="0" y="0"/>
          <a:ext cx="0" cy="0"/>
          <a:chOff x="0" y="0"/>
          <a:chExt cx="0" cy="0"/>
        </a:xfrm>
      </p:grpSpPr>
      <p:sp>
        <p:nvSpPr>
          <p:cNvPr id="7531" name="Google Shape;7531;p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32" name="Google Shape;753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8" name="Shape 7538"/>
        <p:cNvGrpSpPr/>
        <p:nvPr/>
      </p:nvGrpSpPr>
      <p:grpSpPr>
        <a:xfrm>
          <a:off x="0" y="0"/>
          <a:ext cx="0" cy="0"/>
          <a:chOff x="0" y="0"/>
          <a:chExt cx="0" cy="0"/>
        </a:xfrm>
      </p:grpSpPr>
      <p:sp>
        <p:nvSpPr>
          <p:cNvPr id="7539" name="Google Shape;7539;p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40" name="Google Shape;754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6" name="Shape 7546"/>
        <p:cNvGrpSpPr/>
        <p:nvPr/>
      </p:nvGrpSpPr>
      <p:grpSpPr>
        <a:xfrm>
          <a:off x="0" y="0"/>
          <a:ext cx="0" cy="0"/>
          <a:chOff x="0" y="0"/>
          <a:chExt cx="0" cy="0"/>
        </a:xfrm>
      </p:grpSpPr>
      <p:sp>
        <p:nvSpPr>
          <p:cNvPr id="7547" name="Google Shape;7547;p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48" name="Google Shape;754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3" name="Shape 7553"/>
        <p:cNvGrpSpPr/>
        <p:nvPr/>
      </p:nvGrpSpPr>
      <p:grpSpPr>
        <a:xfrm>
          <a:off x="0" y="0"/>
          <a:ext cx="0" cy="0"/>
          <a:chOff x="0" y="0"/>
          <a:chExt cx="0" cy="0"/>
        </a:xfrm>
      </p:grpSpPr>
      <p:sp>
        <p:nvSpPr>
          <p:cNvPr id="7554" name="Google Shape;7554;p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55" name="Google Shape;755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1" name="Shape 7561"/>
        <p:cNvGrpSpPr/>
        <p:nvPr/>
      </p:nvGrpSpPr>
      <p:grpSpPr>
        <a:xfrm>
          <a:off x="0" y="0"/>
          <a:ext cx="0" cy="0"/>
          <a:chOff x="0" y="0"/>
          <a:chExt cx="0" cy="0"/>
        </a:xfrm>
      </p:grpSpPr>
      <p:sp>
        <p:nvSpPr>
          <p:cNvPr id="7562" name="Google Shape;7562;p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63" name="Google Shape;756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2" name="Shape 7352"/>
        <p:cNvGrpSpPr/>
        <p:nvPr/>
      </p:nvGrpSpPr>
      <p:grpSpPr>
        <a:xfrm>
          <a:off x="0" y="0"/>
          <a:ext cx="0" cy="0"/>
          <a:chOff x="0" y="0"/>
          <a:chExt cx="0" cy="0"/>
        </a:xfrm>
      </p:grpSpPr>
      <p:sp>
        <p:nvSpPr>
          <p:cNvPr id="7353" name="Google Shape;7353;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54" name="Google Shape;735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8" name="Shape 7568"/>
        <p:cNvGrpSpPr/>
        <p:nvPr/>
      </p:nvGrpSpPr>
      <p:grpSpPr>
        <a:xfrm>
          <a:off x="0" y="0"/>
          <a:ext cx="0" cy="0"/>
          <a:chOff x="0" y="0"/>
          <a:chExt cx="0" cy="0"/>
        </a:xfrm>
      </p:grpSpPr>
      <p:sp>
        <p:nvSpPr>
          <p:cNvPr id="7569" name="Google Shape;7569;p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0" name="Google Shape;757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5" name="Shape 7575"/>
        <p:cNvGrpSpPr/>
        <p:nvPr/>
      </p:nvGrpSpPr>
      <p:grpSpPr>
        <a:xfrm>
          <a:off x="0" y="0"/>
          <a:ext cx="0" cy="0"/>
          <a:chOff x="0" y="0"/>
          <a:chExt cx="0" cy="0"/>
        </a:xfrm>
      </p:grpSpPr>
      <p:sp>
        <p:nvSpPr>
          <p:cNvPr id="7576" name="Google Shape;7576;p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7" name="Google Shape;757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2" name="Shape 7582"/>
        <p:cNvGrpSpPr/>
        <p:nvPr/>
      </p:nvGrpSpPr>
      <p:grpSpPr>
        <a:xfrm>
          <a:off x="0" y="0"/>
          <a:ext cx="0" cy="0"/>
          <a:chOff x="0" y="0"/>
          <a:chExt cx="0" cy="0"/>
        </a:xfrm>
      </p:grpSpPr>
      <p:sp>
        <p:nvSpPr>
          <p:cNvPr id="7583" name="Google Shape;7583;p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84" name="Google Shape;758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9" name="Shape 7589"/>
        <p:cNvGrpSpPr/>
        <p:nvPr/>
      </p:nvGrpSpPr>
      <p:grpSpPr>
        <a:xfrm>
          <a:off x="0" y="0"/>
          <a:ext cx="0" cy="0"/>
          <a:chOff x="0" y="0"/>
          <a:chExt cx="0" cy="0"/>
        </a:xfrm>
      </p:grpSpPr>
      <p:sp>
        <p:nvSpPr>
          <p:cNvPr id="7590" name="Google Shape;7590;p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91" name="Google Shape;759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6" name="Shape 7596"/>
        <p:cNvGrpSpPr/>
        <p:nvPr/>
      </p:nvGrpSpPr>
      <p:grpSpPr>
        <a:xfrm>
          <a:off x="0" y="0"/>
          <a:ext cx="0" cy="0"/>
          <a:chOff x="0" y="0"/>
          <a:chExt cx="0" cy="0"/>
        </a:xfrm>
      </p:grpSpPr>
      <p:sp>
        <p:nvSpPr>
          <p:cNvPr id="7597" name="Google Shape;7597;p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98" name="Google Shape;759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4" name="Shape 7604"/>
        <p:cNvGrpSpPr/>
        <p:nvPr/>
      </p:nvGrpSpPr>
      <p:grpSpPr>
        <a:xfrm>
          <a:off x="0" y="0"/>
          <a:ext cx="0" cy="0"/>
          <a:chOff x="0" y="0"/>
          <a:chExt cx="0" cy="0"/>
        </a:xfrm>
      </p:grpSpPr>
      <p:sp>
        <p:nvSpPr>
          <p:cNvPr id="7605" name="Google Shape;7605;p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06" name="Google Shape;760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2" name="Shape 7612"/>
        <p:cNvGrpSpPr/>
        <p:nvPr/>
      </p:nvGrpSpPr>
      <p:grpSpPr>
        <a:xfrm>
          <a:off x="0" y="0"/>
          <a:ext cx="0" cy="0"/>
          <a:chOff x="0" y="0"/>
          <a:chExt cx="0" cy="0"/>
        </a:xfrm>
      </p:grpSpPr>
      <p:sp>
        <p:nvSpPr>
          <p:cNvPr id="7613" name="Google Shape;7613;p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14" name="Google Shape;761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0" name="Shape 7620"/>
        <p:cNvGrpSpPr/>
        <p:nvPr/>
      </p:nvGrpSpPr>
      <p:grpSpPr>
        <a:xfrm>
          <a:off x="0" y="0"/>
          <a:ext cx="0" cy="0"/>
          <a:chOff x="0" y="0"/>
          <a:chExt cx="0" cy="0"/>
        </a:xfrm>
      </p:grpSpPr>
      <p:sp>
        <p:nvSpPr>
          <p:cNvPr id="7621" name="Google Shape;7621;p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22" name="Google Shape;7622;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7" name="Shape 7627"/>
        <p:cNvGrpSpPr/>
        <p:nvPr/>
      </p:nvGrpSpPr>
      <p:grpSpPr>
        <a:xfrm>
          <a:off x="0" y="0"/>
          <a:ext cx="0" cy="0"/>
          <a:chOff x="0" y="0"/>
          <a:chExt cx="0" cy="0"/>
        </a:xfrm>
      </p:grpSpPr>
      <p:sp>
        <p:nvSpPr>
          <p:cNvPr id="7628" name="Google Shape;7628;p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29" name="Google Shape;7629;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3" name="Shape 7633"/>
        <p:cNvGrpSpPr/>
        <p:nvPr/>
      </p:nvGrpSpPr>
      <p:grpSpPr>
        <a:xfrm>
          <a:off x="0" y="0"/>
          <a:ext cx="0" cy="0"/>
          <a:chOff x="0" y="0"/>
          <a:chExt cx="0" cy="0"/>
        </a:xfrm>
      </p:grpSpPr>
      <p:sp>
        <p:nvSpPr>
          <p:cNvPr id="7634" name="Google Shape;7634;p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35" name="Google Shape;7635;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1" name="Shape 7361"/>
        <p:cNvGrpSpPr/>
        <p:nvPr/>
      </p:nvGrpSpPr>
      <p:grpSpPr>
        <a:xfrm>
          <a:off x="0" y="0"/>
          <a:ext cx="0" cy="0"/>
          <a:chOff x="0" y="0"/>
          <a:chExt cx="0" cy="0"/>
        </a:xfrm>
      </p:grpSpPr>
      <p:sp>
        <p:nvSpPr>
          <p:cNvPr id="7362" name="Google Shape;7362;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3" name="Google Shape;736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1" name="Shape 7641"/>
        <p:cNvGrpSpPr/>
        <p:nvPr/>
      </p:nvGrpSpPr>
      <p:grpSpPr>
        <a:xfrm>
          <a:off x="0" y="0"/>
          <a:ext cx="0" cy="0"/>
          <a:chOff x="0" y="0"/>
          <a:chExt cx="0" cy="0"/>
        </a:xfrm>
      </p:grpSpPr>
      <p:sp>
        <p:nvSpPr>
          <p:cNvPr id="7642" name="Google Shape;7642;p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43" name="Google Shape;7643;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7" name="Shape 7647"/>
        <p:cNvGrpSpPr/>
        <p:nvPr/>
      </p:nvGrpSpPr>
      <p:grpSpPr>
        <a:xfrm>
          <a:off x="0" y="0"/>
          <a:ext cx="0" cy="0"/>
          <a:chOff x="0" y="0"/>
          <a:chExt cx="0" cy="0"/>
        </a:xfrm>
      </p:grpSpPr>
      <p:sp>
        <p:nvSpPr>
          <p:cNvPr id="7648" name="Google Shape;7648;p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49" name="Google Shape;764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3" name="Shape 7653"/>
        <p:cNvGrpSpPr/>
        <p:nvPr/>
      </p:nvGrpSpPr>
      <p:grpSpPr>
        <a:xfrm>
          <a:off x="0" y="0"/>
          <a:ext cx="0" cy="0"/>
          <a:chOff x="0" y="0"/>
          <a:chExt cx="0" cy="0"/>
        </a:xfrm>
      </p:grpSpPr>
      <p:sp>
        <p:nvSpPr>
          <p:cNvPr id="7654" name="Google Shape;7654;p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55" name="Google Shape;7655;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8" name="Shape 7658"/>
        <p:cNvGrpSpPr/>
        <p:nvPr/>
      </p:nvGrpSpPr>
      <p:grpSpPr>
        <a:xfrm>
          <a:off x="0" y="0"/>
          <a:ext cx="0" cy="0"/>
          <a:chOff x="0" y="0"/>
          <a:chExt cx="0" cy="0"/>
        </a:xfrm>
      </p:grpSpPr>
      <p:sp>
        <p:nvSpPr>
          <p:cNvPr id="7659" name="Google Shape;7659;p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60" name="Google Shape;766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3" name="Shape 7663"/>
        <p:cNvGrpSpPr/>
        <p:nvPr/>
      </p:nvGrpSpPr>
      <p:grpSpPr>
        <a:xfrm>
          <a:off x="0" y="0"/>
          <a:ext cx="0" cy="0"/>
          <a:chOff x="0" y="0"/>
          <a:chExt cx="0" cy="0"/>
        </a:xfrm>
      </p:grpSpPr>
      <p:sp>
        <p:nvSpPr>
          <p:cNvPr id="7664" name="Google Shape;7664;p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65" name="Google Shape;7665;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8" name="Shape 7668"/>
        <p:cNvGrpSpPr/>
        <p:nvPr/>
      </p:nvGrpSpPr>
      <p:grpSpPr>
        <a:xfrm>
          <a:off x="0" y="0"/>
          <a:ext cx="0" cy="0"/>
          <a:chOff x="0" y="0"/>
          <a:chExt cx="0" cy="0"/>
        </a:xfrm>
      </p:grpSpPr>
      <p:sp>
        <p:nvSpPr>
          <p:cNvPr id="7669" name="Google Shape;7669;p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70" name="Google Shape;7670;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4" name="Shape 7674"/>
        <p:cNvGrpSpPr/>
        <p:nvPr/>
      </p:nvGrpSpPr>
      <p:grpSpPr>
        <a:xfrm>
          <a:off x="0" y="0"/>
          <a:ext cx="0" cy="0"/>
          <a:chOff x="0" y="0"/>
          <a:chExt cx="0" cy="0"/>
        </a:xfrm>
      </p:grpSpPr>
      <p:sp>
        <p:nvSpPr>
          <p:cNvPr id="7675" name="Google Shape;7675;p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76" name="Google Shape;7676;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0" name="Shape 7680"/>
        <p:cNvGrpSpPr/>
        <p:nvPr/>
      </p:nvGrpSpPr>
      <p:grpSpPr>
        <a:xfrm>
          <a:off x="0" y="0"/>
          <a:ext cx="0" cy="0"/>
          <a:chOff x="0" y="0"/>
          <a:chExt cx="0" cy="0"/>
        </a:xfrm>
      </p:grpSpPr>
      <p:sp>
        <p:nvSpPr>
          <p:cNvPr id="7681" name="Google Shape;7681;p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82" name="Google Shape;768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5" name="Shape 7685"/>
        <p:cNvGrpSpPr/>
        <p:nvPr/>
      </p:nvGrpSpPr>
      <p:grpSpPr>
        <a:xfrm>
          <a:off x="0" y="0"/>
          <a:ext cx="0" cy="0"/>
          <a:chOff x="0" y="0"/>
          <a:chExt cx="0" cy="0"/>
        </a:xfrm>
      </p:grpSpPr>
      <p:sp>
        <p:nvSpPr>
          <p:cNvPr id="7686" name="Google Shape;7686;p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87" name="Google Shape;7687;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9" name="Shape 7369"/>
        <p:cNvGrpSpPr/>
        <p:nvPr/>
      </p:nvGrpSpPr>
      <p:grpSpPr>
        <a:xfrm>
          <a:off x="0" y="0"/>
          <a:ext cx="0" cy="0"/>
          <a:chOff x="0" y="0"/>
          <a:chExt cx="0" cy="0"/>
        </a:xfrm>
      </p:grpSpPr>
      <p:sp>
        <p:nvSpPr>
          <p:cNvPr id="7370" name="Google Shape;7370;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71" name="Google Shape;737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7" name="Shape 7377"/>
        <p:cNvGrpSpPr/>
        <p:nvPr/>
      </p:nvGrpSpPr>
      <p:grpSpPr>
        <a:xfrm>
          <a:off x="0" y="0"/>
          <a:ext cx="0" cy="0"/>
          <a:chOff x="0" y="0"/>
          <a:chExt cx="0" cy="0"/>
        </a:xfrm>
      </p:grpSpPr>
      <p:sp>
        <p:nvSpPr>
          <p:cNvPr id="7378" name="Google Shape;7378;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79" name="Google Shape;737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6" name="Shape 7386"/>
        <p:cNvGrpSpPr/>
        <p:nvPr/>
      </p:nvGrpSpPr>
      <p:grpSpPr>
        <a:xfrm>
          <a:off x="0" y="0"/>
          <a:ext cx="0" cy="0"/>
          <a:chOff x="0" y="0"/>
          <a:chExt cx="0" cy="0"/>
        </a:xfrm>
      </p:grpSpPr>
      <p:sp>
        <p:nvSpPr>
          <p:cNvPr id="7387" name="Google Shape;7387;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88" name="Google Shape;738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4" name="Shape 7394"/>
        <p:cNvGrpSpPr/>
        <p:nvPr/>
      </p:nvGrpSpPr>
      <p:grpSpPr>
        <a:xfrm>
          <a:off x="0" y="0"/>
          <a:ext cx="0" cy="0"/>
          <a:chOff x="0" y="0"/>
          <a:chExt cx="0" cy="0"/>
        </a:xfrm>
      </p:grpSpPr>
      <p:sp>
        <p:nvSpPr>
          <p:cNvPr id="7395" name="Google Shape;7395;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96" name="Google Shape;739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2" name="Shape 7402"/>
        <p:cNvGrpSpPr/>
        <p:nvPr/>
      </p:nvGrpSpPr>
      <p:grpSpPr>
        <a:xfrm>
          <a:off x="0" y="0"/>
          <a:ext cx="0" cy="0"/>
          <a:chOff x="0" y="0"/>
          <a:chExt cx="0" cy="0"/>
        </a:xfrm>
      </p:grpSpPr>
      <p:sp>
        <p:nvSpPr>
          <p:cNvPr id="7403" name="Google Shape;7403;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04" name="Google Shape;740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186" name="Shape 7186"/>
        <p:cNvGrpSpPr/>
        <p:nvPr/>
      </p:nvGrpSpPr>
      <p:grpSpPr>
        <a:xfrm>
          <a:off x="0" y="0"/>
          <a:ext cx="0" cy="0"/>
          <a:chOff x="0" y="0"/>
          <a:chExt cx="0" cy="0"/>
        </a:xfrm>
      </p:grpSpPr>
      <p:pic>
        <p:nvPicPr>
          <p:cNvPr descr="Droplets-HD-Title-R1d.png" id="7187" name="Google Shape;7187;p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188" name="Google Shape;7188;p2"/>
          <p:cNvSpPr txBox="1"/>
          <p:nvPr>
            <p:ph type="ctrTitle"/>
          </p:nvPr>
        </p:nvSpPr>
        <p:spPr>
          <a:xfrm>
            <a:off x="1751012" y="1300785"/>
            <a:ext cx="8690100" cy="25092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4800"/>
              <a:buFont typeface="Twentieth Century"/>
              <a:buNone/>
              <a:defRPr sz="4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89" name="Google Shape;7189;p2"/>
          <p:cNvSpPr txBox="1"/>
          <p:nvPr>
            <p:ph idx="1" type="subTitle"/>
          </p:nvPr>
        </p:nvSpPr>
        <p:spPr>
          <a:xfrm>
            <a:off x="1751012" y="3886200"/>
            <a:ext cx="8690100" cy="1371600"/>
          </a:xfrm>
          <a:prstGeom prst="rect">
            <a:avLst/>
          </a:prstGeom>
          <a:noFill/>
          <a:ln>
            <a:noFill/>
          </a:ln>
        </p:spPr>
        <p:txBody>
          <a:bodyPr anchorCtr="0" anchor="t" bIns="45700" lIns="91425" spcFirstLastPara="1" rIns="91425" wrap="square" tIns="45700">
            <a:normAutofit/>
          </a:bodyPr>
          <a:lstStyle>
            <a:lvl1pPr lvl="0" rtl="0" algn="ctr">
              <a:lnSpc>
                <a:spcPct val="120000"/>
              </a:lnSpc>
              <a:spcBef>
                <a:spcPts val="1000"/>
              </a:spcBef>
              <a:spcAft>
                <a:spcPts val="0"/>
              </a:spcAft>
              <a:buSzPts val="2200"/>
              <a:buNone/>
              <a:defRPr sz="2200">
                <a:solidFill>
                  <a:srgbClr val="7F7F7F"/>
                </a:solidFill>
              </a:defRPr>
            </a:lvl1pPr>
            <a:lvl2pPr lvl="1" rtl="0" algn="ctr">
              <a:lnSpc>
                <a:spcPct val="120000"/>
              </a:lnSpc>
              <a:spcBef>
                <a:spcPts val="500"/>
              </a:spcBef>
              <a:spcAft>
                <a:spcPts val="0"/>
              </a:spcAft>
              <a:buSzPts val="2000"/>
              <a:buNone/>
              <a:defRPr sz="2000"/>
            </a:lvl2pPr>
            <a:lvl3pPr lvl="2" rtl="0" algn="ctr">
              <a:lnSpc>
                <a:spcPct val="120000"/>
              </a:lnSpc>
              <a:spcBef>
                <a:spcPts val="500"/>
              </a:spcBef>
              <a:spcAft>
                <a:spcPts val="0"/>
              </a:spcAft>
              <a:buSzPts val="1800"/>
              <a:buNone/>
              <a:defRPr sz="1800"/>
            </a:lvl3pPr>
            <a:lvl4pPr lvl="3" rtl="0" algn="ctr">
              <a:lnSpc>
                <a:spcPct val="120000"/>
              </a:lnSpc>
              <a:spcBef>
                <a:spcPts val="500"/>
              </a:spcBef>
              <a:spcAft>
                <a:spcPts val="0"/>
              </a:spcAft>
              <a:buSzPts val="1600"/>
              <a:buNone/>
              <a:defRPr sz="1600"/>
            </a:lvl4pPr>
            <a:lvl5pPr lvl="4" rtl="0" algn="ctr">
              <a:lnSpc>
                <a:spcPct val="120000"/>
              </a:lnSpc>
              <a:spcBef>
                <a:spcPts val="500"/>
              </a:spcBef>
              <a:spcAft>
                <a:spcPts val="0"/>
              </a:spcAft>
              <a:buSzPts val="1600"/>
              <a:buNone/>
              <a:defRPr sz="1600"/>
            </a:lvl5pPr>
            <a:lvl6pPr lvl="5" rtl="0" algn="ctr">
              <a:lnSpc>
                <a:spcPct val="120000"/>
              </a:lnSpc>
              <a:spcBef>
                <a:spcPts val="500"/>
              </a:spcBef>
              <a:spcAft>
                <a:spcPts val="0"/>
              </a:spcAft>
              <a:buSzPts val="1600"/>
              <a:buNone/>
              <a:defRPr sz="1600"/>
            </a:lvl6pPr>
            <a:lvl7pPr lvl="6" rtl="0" algn="ctr">
              <a:lnSpc>
                <a:spcPct val="120000"/>
              </a:lnSpc>
              <a:spcBef>
                <a:spcPts val="500"/>
              </a:spcBef>
              <a:spcAft>
                <a:spcPts val="0"/>
              </a:spcAft>
              <a:buSzPts val="1600"/>
              <a:buNone/>
              <a:defRPr sz="1600"/>
            </a:lvl7pPr>
            <a:lvl8pPr lvl="7" rtl="0" algn="ctr">
              <a:lnSpc>
                <a:spcPct val="120000"/>
              </a:lnSpc>
              <a:spcBef>
                <a:spcPts val="500"/>
              </a:spcBef>
              <a:spcAft>
                <a:spcPts val="0"/>
              </a:spcAft>
              <a:buSzPts val="1600"/>
              <a:buNone/>
              <a:defRPr sz="1600"/>
            </a:lvl8pPr>
            <a:lvl9pPr lvl="8" rtl="0" algn="ctr">
              <a:lnSpc>
                <a:spcPct val="120000"/>
              </a:lnSpc>
              <a:spcBef>
                <a:spcPts val="500"/>
              </a:spcBef>
              <a:spcAft>
                <a:spcPts val="0"/>
              </a:spcAft>
              <a:buSzPts val="1600"/>
              <a:buNone/>
              <a:defRPr sz="1600"/>
            </a:lvl9pPr>
          </a:lstStyle>
          <a:p/>
        </p:txBody>
      </p:sp>
      <p:sp>
        <p:nvSpPr>
          <p:cNvPr id="7190" name="Google Shape;7190;p2"/>
          <p:cNvSpPr txBox="1"/>
          <p:nvPr>
            <p:ph idx="10" type="dt"/>
          </p:nvPr>
        </p:nvSpPr>
        <p:spPr>
          <a:xfrm>
            <a:off x="7678737" y="5883275"/>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91" name="Google Shape;7191;p2"/>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92" name="Google Shape;7192;p2"/>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252" name="Shape 7252"/>
        <p:cNvGrpSpPr/>
        <p:nvPr/>
      </p:nvGrpSpPr>
      <p:grpSpPr>
        <a:xfrm>
          <a:off x="0" y="0"/>
          <a:ext cx="0" cy="0"/>
          <a:chOff x="0" y="0"/>
          <a:chExt cx="0" cy="0"/>
        </a:xfrm>
      </p:grpSpPr>
      <p:pic>
        <p:nvPicPr>
          <p:cNvPr descr="Droplets-HD-Content-R1d.png" id="7253" name="Google Shape;7253;p1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254" name="Google Shape;7254;p11"/>
          <p:cNvSpPr txBox="1"/>
          <p:nvPr>
            <p:ph type="title"/>
          </p:nvPr>
        </p:nvSpPr>
        <p:spPr>
          <a:xfrm>
            <a:off x="913794" y="4289374"/>
            <a:ext cx="10364400" cy="8115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3200"/>
              <a:buFont typeface="Twentieth Century"/>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55" name="Google Shape;7255;p11"/>
          <p:cNvSpPr/>
          <p:nvPr>
            <p:ph idx="2" type="pic"/>
          </p:nvPr>
        </p:nvSpPr>
        <p:spPr>
          <a:xfrm>
            <a:off x="1184744" y="698261"/>
            <a:ext cx="9822600" cy="3214200"/>
          </a:xfrm>
          <a:prstGeom prst="roundRect">
            <a:avLst>
              <a:gd fmla="val 4944" name="adj"/>
            </a:avLst>
          </a:prstGeom>
          <a:noFill/>
          <a:ln cap="sq" cmpd="sng" w="82550">
            <a:solidFill>
              <a:srgbClr val="EAEAEA"/>
            </a:solidFill>
            <a:prstDash val="solid"/>
            <a:miter lim="800000"/>
            <a:headEnd len="sm" w="sm" type="none"/>
            <a:tailEnd len="sm" w="sm" type="none"/>
          </a:ln>
        </p:spPr>
      </p:sp>
      <p:sp>
        <p:nvSpPr>
          <p:cNvPr id="7256" name="Google Shape;7256;p11"/>
          <p:cNvSpPr txBox="1"/>
          <p:nvPr>
            <p:ph idx="1" type="body"/>
          </p:nvPr>
        </p:nvSpPr>
        <p:spPr>
          <a:xfrm>
            <a:off x="913774" y="5108728"/>
            <a:ext cx="10364400" cy="682500"/>
          </a:xfrm>
          <a:prstGeom prst="rect">
            <a:avLst/>
          </a:prstGeom>
          <a:noFill/>
          <a:ln>
            <a:noFill/>
          </a:ln>
        </p:spPr>
        <p:txBody>
          <a:bodyPr anchorCtr="0" anchor="t" bIns="45700" lIns="91425" spcFirstLastPara="1" rIns="91425" wrap="square" tIns="45700">
            <a:normAutofit/>
          </a:bodyPr>
          <a:lstStyle>
            <a:lvl1pPr indent="-228600" lvl="0" marL="457200" rtl="0" algn="ctr">
              <a:lnSpc>
                <a:spcPct val="120000"/>
              </a:lnSpc>
              <a:spcBef>
                <a:spcPts val="1000"/>
              </a:spcBef>
              <a:spcAft>
                <a:spcPts val="0"/>
              </a:spcAft>
              <a:buSzPts val="1600"/>
              <a:buNone/>
              <a:defRPr sz="1600"/>
            </a:lvl1pPr>
            <a:lvl2pPr indent="-228600" lvl="1" marL="914400" rtl="0" algn="l">
              <a:lnSpc>
                <a:spcPct val="120000"/>
              </a:lnSpc>
              <a:spcBef>
                <a:spcPts val="500"/>
              </a:spcBef>
              <a:spcAft>
                <a:spcPts val="0"/>
              </a:spcAft>
              <a:buSzPts val="1400"/>
              <a:buNone/>
              <a:defRPr sz="1400"/>
            </a:lvl2pPr>
            <a:lvl3pPr indent="-228600" lvl="2" marL="1371600" rtl="0" algn="l">
              <a:lnSpc>
                <a:spcPct val="120000"/>
              </a:lnSpc>
              <a:spcBef>
                <a:spcPts val="500"/>
              </a:spcBef>
              <a:spcAft>
                <a:spcPts val="0"/>
              </a:spcAft>
              <a:buSzPts val="1200"/>
              <a:buNone/>
              <a:defRPr sz="1200"/>
            </a:lvl3pPr>
            <a:lvl4pPr indent="-228600" lvl="3" marL="1828800" rtl="0" algn="l">
              <a:lnSpc>
                <a:spcPct val="120000"/>
              </a:lnSpc>
              <a:spcBef>
                <a:spcPts val="500"/>
              </a:spcBef>
              <a:spcAft>
                <a:spcPts val="0"/>
              </a:spcAft>
              <a:buSzPts val="1000"/>
              <a:buNone/>
              <a:defRPr sz="1000"/>
            </a:lvl4pPr>
            <a:lvl5pPr indent="-228600" lvl="4" marL="2286000" rtl="0" algn="l">
              <a:lnSpc>
                <a:spcPct val="120000"/>
              </a:lnSpc>
              <a:spcBef>
                <a:spcPts val="500"/>
              </a:spcBef>
              <a:spcAft>
                <a:spcPts val="0"/>
              </a:spcAft>
              <a:buSzPts val="1000"/>
              <a:buNone/>
              <a:defRPr sz="1000"/>
            </a:lvl5pPr>
            <a:lvl6pPr indent="-228600" lvl="5" marL="2743200" rtl="0" algn="l">
              <a:lnSpc>
                <a:spcPct val="120000"/>
              </a:lnSpc>
              <a:spcBef>
                <a:spcPts val="500"/>
              </a:spcBef>
              <a:spcAft>
                <a:spcPts val="0"/>
              </a:spcAft>
              <a:buSzPts val="1000"/>
              <a:buNone/>
              <a:defRPr sz="1000"/>
            </a:lvl6pPr>
            <a:lvl7pPr indent="-228600" lvl="6" marL="3200400" rtl="0" algn="l">
              <a:lnSpc>
                <a:spcPct val="120000"/>
              </a:lnSpc>
              <a:spcBef>
                <a:spcPts val="500"/>
              </a:spcBef>
              <a:spcAft>
                <a:spcPts val="0"/>
              </a:spcAft>
              <a:buSzPts val="1000"/>
              <a:buNone/>
              <a:defRPr sz="1000"/>
            </a:lvl7pPr>
            <a:lvl8pPr indent="-228600" lvl="7" marL="3657600" rtl="0" algn="l">
              <a:lnSpc>
                <a:spcPct val="120000"/>
              </a:lnSpc>
              <a:spcBef>
                <a:spcPts val="500"/>
              </a:spcBef>
              <a:spcAft>
                <a:spcPts val="0"/>
              </a:spcAft>
              <a:buSzPts val="1000"/>
              <a:buNone/>
              <a:defRPr sz="1000"/>
            </a:lvl8pPr>
            <a:lvl9pPr indent="-228600" lvl="8" marL="4114800" rtl="0" algn="l">
              <a:lnSpc>
                <a:spcPct val="120000"/>
              </a:lnSpc>
              <a:spcBef>
                <a:spcPts val="500"/>
              </a:spcBef>
              <a:spcAft>
                <a:spcPts val="0"/>
              </a:spcAft>
              <a:buSzPts val="1000"/>
              <a:buNone/>
              <a:defRPr sz="1000"/>
            </a:lvl9pPr>
          </a:lstStyle>
          <a:p/>
        </p:txBody>
      </p:sp>
      <p:sp>
        <p:nvSpPr>
          <p:cNvPr id="7257" name="Google Shape;7257;p11"/>
          <p:cNvSpPr txBox="1"/>
          <p:nvPr>
            <p:ph idx="10" type="dt"/>
          </p:nvPr>
        </p:nvSpPr>
        <p:spPr>
          <a:xfrm>
            <a:off x="7678737" y="5883275"/>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58" name="Google Shape;7258;p11"/>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59" name="Google Shape;7259;p11"/>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260" name="Shape 7260"/>
        <p:cNvGrpSpPr/>
        <p:nvPr/>
      </p:nvGrpSpPr>
      <p:grpSpPr>
        <a:xfrm>
          <a:off x="0" y="0"/>
          <a:ext cx="0" cy="0"/>
          <a:chOff x="0" y="0"/>
          <a:chExt cx="0" cy="0"/>
        </a:xfrm>
      </p:grpSpPr>
      <p:pic>
        <p:nvPicPr>
          <p:cNvPr descr="Droplets-HD-Content-R1d.png" id="7261" name="Google Shape;7261;p1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262" name="Google Shape;7262;p12"/>
          <p:cNvSpPr txBox="1"/>
          <p:nvPr>
            <p:ph type="title"/>
          </p:nvPr>
        </p:nvSpPr>
        <p:spPr>
          <a:xfrm>
            <a:off x="913774" y="609599"/>
            <a:ext cx="10364400" cy="34272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1"/>
              </a:buClr>
              <a:buSzPts val="3200"/>
              <a:buFont typeface="Twentieth Century"/>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63" name="Google Shape;7263;p12"/>
          <p:cNvSpPr txBox="1"/>
          <p:nvPr>
            <p:ph idx="1" type="body"/>
          </p:nvPr>
        </p:nvSpPr>
        <p:spPr>
          <a:xfrm>
            <a:off x="913775" y="4204821"/>
            <a:ext cx="10364400" cy="1586400"/>
          </a:xfrm>
          <a:prstGeom prst="rect">
            <a:avLst/>
          </a:prstGeom>
          <a:noFill/>
          <a:ln>
            <a:noFill/>
          </a:ln>
        </p:spPr>
        <p:txBody>
          <a:bodyPr anchorCtr="0" anchor="ctr" bIns="45700" lIns="91425" spcFirstLastPara="1" rIns="91425" wrap="square" tIns="45700">
            <a:normAutofit/>
          </a:bodyPr>
          <a:lstStyle>
            <a:lvl1pPr indent="-228600" lvl="0" marL="457200" rtl="0" algn="ctr">
              <a:lnSpc>
                <a:spcPct val="120000"/>
              </a:lnSpc>
              <a:spcBef>
                <a:spcPts val="1000"/>
              </a:spcBef>
              <a:spcAft>
                <a:spcPts val="0"/>
              </a:spcAft>
              <a:buSzPts val="1600"/>
              <a:buNone/>
              <a:defRPr sz="1600"/>
            </a:lvl1pPr>
            <a:lvl2pPr indent="-228600" lvl="1" marL="914400" rtl="0" algn="l">
              <a:lnSpc>
                <a:spcPct val="120000"/>
              </a:lnSpc>
              <a:spcBef>
                <a:spcPts val="500"/>
              </a:spcBef>
              <a:spcAft>
                <a:spcPts val="0"/>
              </a:spcAft>
              <a:buSzPts val="1400"/>
              <a:buNone/>
              <a:defRPr sz="1400"/>
            </a:lvl2pPr>
            <a:lvl3pPr indent="-228600" lvl="2" marL="1371600" rtl="0" algn="l">
              <a:lnSpc>
                <a:spcPct val="120000"/>
              </a:lnSpc>
              <a:spcBef>
                <a:spcPts val="500"/>
              </a:spcBef>
              <a:spcAft>
                <a:spcPts val="0"/>
              </a:spcAft>
              <a:buSzPts val="1200"/>
              <a:buNone/>
              <a:defRPr sz="1200"/>
            </a:lvl3pPr>
            <a:lvl4pPr indent="-228600" lvl="3" marL="1828800" rtl="0" algn="l">
              <a:lnSpc>
                <a:spcPct val="120000"/>
              </a:lnSpc>
              <a:spcBef>
                <a:spcPts val="500"/>
              </a:spcBef>
              <a:spcAft>
                <a:spcPts val="0"/>
              </a:spcAft>
              <a:buSzPts val="1000"/>
              <a:buNone/>
              <a:defRPr sz="1000"/>
            </a:lvl4pPr>
            <a:lvl5pPr indent="-228600" lvl="4" marL="2286000" rtl="0" algn="l">
              <a:lnSpc>
                <a:spcPct val="120000"/>
              </a:lnSpc>
              <a:spcBef>
                <a:spcPts val="500"/>
              </a:spcBef>
              <a:spcAft>
                <a:spcPts val="0"/>
              </a:spcAft>
              <a:buSzPts val="1000"/>
              <a:buNone/>
              <a:defRPr sz="1000"/>
            </a:lvl5pPr>
            <a:lvl6pPr indent="-228600" lvl="5" marL="2743200" rtl="0" algn="l">
              <a:lnSpc>
                <a:spcPct val="120000"/>
              </a:lnSpc>
              <a:spcBef>
                <a:spcPts val="500"/>
              </a:spcBef>
              <a:spcAft>
                <a:spcPts val="0"/>
              </a:spcAft>
              <a:buSzPts val="1000"/>
              <a:buNone/>
              <a:defRPr sz="1000"/>
            </a:lvl6pPr>
            <a:lvl7pPr indent="-228600" lvl="6" marL="3200400" rtl="0" algn="l">
              <a:lnSpc>
                <a:spcPct val="120000"/>
              </a:lnSpc>
              <a:spcBef>
                <a:spcPts val="500"/>
              </a:spcBef>
              <a:spcAft>
                <a:spcPts val="0"/>
              </a:spcAft>
              <a:buSzPts val="1000"/>
              <a:buNone/>
              <a:defRPr sz="1000"/>
            </a:lvl7pPr>
            <a:lvl8pPr indent="-228600" lvl="7" marL="3657600" rtl="0" algn="l">
              <a:lnSpc>
                <a:spcPct val="120000"/>
              </a:lnSpc>
              <a:spcBef>
                <a:spcPts val="500"/>
              </a:spcBef>
              <a:spcAft>
                <a:spcPts val="0"/>
              </a:spcAft>
              <a:buSzPts val="1000"/>
              <a:buNone/>
              <a:defRPr sz="1000"/>
            </a:lvl8pPr>
            <a:lvl9pPr indent="-228600" lvl="8" marL="4114800" rtl="0" algn="l">
              <a:lnSpc>
                <a:spcPct val="120000"/>
              </a:lnSpc>
              <a:spcBef>
                <a:spcPts val="500"/>
              </a:spcBef>
              <a:spcAft>
                <a:spcPts val="0"/>
              </a:spcAft>
              <a:buSzPts val="1000"/>
              <a:buNone/>
              <a:defRPr sz="1000"/>
            </a:lvl9pPr>
          </a:lstStyle>
          <a:p/>
        </p:txBody>
      </p:sp>
      <p:sp>
        <p:nvSpPr>
          <p:cNvPr id="7264" name="Google Shape;7264;p12"/>
          <p:cNvSpPr txBox="1"/>
          <p:nvPr>
            <p:ph idx="10" type="dt"/>
          </p:nvPr>
        </p:nvSpPr>
        <p:spPr>
          <a:xfrm>
            <a:off x="7678737" y="5883275"/>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65" name="Google Shape;7265;p12"/>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66" name="Google Shape;7266;p12"/>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7267" name="Shape 7267"/>
        <p:cNvGrpSpPr/>
        <p:nvPr/>
      </p:nvGrpSpPr>
      <p:grpSpPr>
        <a:xfrm>
          <a:off x="0" y="0"/>
          <a:ext cx="0" cy="0"/>
          <a:chOff x="0" y="0"/>
          <a:chExt cx="0" cy="0"/>
        </a:xfrm>
      </p:grpSpPr>
      <p:pic>
        <p:nvPicPr>
          <p:cNvPr descr="Droplets-HD-Content-R1d.png" id="7268" name="Google Shape;7268;p1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269" name="Google Shape;7269;p13"/>
          <p:cNvSpPr txBox="1"/>
          <p:nvPr>
            <p:ph type="title"/>
          </p:nvPr>
        </p:nvSpPr>
        <p:spPr>
          <a:xfrm>
            <a:off x="1446212" y="609600"/>
            <a:ext cx="9302700" cy="29928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1"/>
              </a:buClr>
              <a:buSzPts val="3200"/>
              <a:buFont typeface="Twentieth Century"/>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70" name="Google Shape;7270;p13"/>
          <p:cNvSpPr txBox="1"/>
          <p:nvPr>
            <p:ph idx="1" type="body"/>
          </p:nvPr>
        </p:nvSpPr>
        <p:spPr>
          <a:xfrm>
            <a:off x="1720644" y="3610032"/>
            <a:ext cx="8752200" cy="59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SzPts val="1400"/>
              <a:buNone/>
              <a:defRPr sz="1400"/>
            </a:lvl1pPr>
            <a:lvl2pPr indent="-228600" lvl="1" marL="914400" rtl="0" algn="l">
              <a:lnSpc>
                <a:spcPct val="120000"/>
              </a:lnSpc>
              <a:spcBef>
                <a:spcPts val="500"/>
              </a:spcBef>
              <a:spcAft>
                <a:spcPts val="0"/>
              </a:spcAft>
              <a:buSzPts val="1400"/>
              <a:buNone/>
              <a:defRPr sz="1400"/>
            </a:lvl2pPr>
            <a:lvl3pPr indent="-228600" lvl="2" marL="1371600" rtl="0" algn="l">
              <a:lnSpc>
                <a:spcPct val="120000"/>
              </a:lnSpc>
              <a:spcBef>
                <a:spcPts val="500"/>
              </a:spcBef>
              <a:spcAft>
                <a:spcPts val="0"/>
              </a:spcAft>
              <a:buSzPts val="1200"/>
              <a:buNone/>
              <a:defRPr sz="1200"/>
            </a:lvl3pPr>
            <a:lvl4pPr indent="-228600" lvl="3" marL="1828800" rtl="0" algn="l">
              <a:lnSpc>
                <a:spcPct val="120000"/>
              </a:lnSpc>
              <a:spcBef>
                <a:spcPts val="500"/>
              </a:spcBef>
              <a:spcAft>
                <a:spcPts val="0"/>
              </a:spcAft>
              <a:buSzPts val="1000"/>
              <a:buNone/>
              <a:defRPr sz="1000"/>
            </a:lvl4pPr>
            <a:lvl5pPr indent="-228600" lvl="4" marL="2286000" rtl="0" algn="l">
              <a:lnSpc>
                <a:spcPct val="120000"/>
              </a:lnSpc>
              <a:spcBef>
                <a:spcPts val="500"/>
              </a:spcBef>
              <a:spcAft>
                <a:spcPts val="0"/>
              </a:spcAft>
              <a:buSzPts val="1000"/>
              <a:buNone/>
              <a:defRPr sz="1000"/>
            </a:lvl5pPr>
            <a:lvl6pPr indent="-228600" lvl="5" marL="2743200" rtl="0" algn="l">
              <a:lnSpc>
                <a:spcPct val="120000"/>
              </a:lnSpc>
              <a:spcBef>
                <a:spcPts val="500"/>
              </a:spcBef>
              <a:spcAft>
                <a:spcPts val="0"/>
              </a:spcAft>
              <a:buSzPts val="1000"/>
              <a:buNone/>
              <a:defRPr sz="1000"/>
            </a:lvl6pPr>
            <a:lvl7pPr indent="-228600" lvl="6" marL="3200400" rtl="0" algn="l">
              <a:lnSpc>
                <a:spcPct val="120000"/>
              </a:lnSpc>
              <a:spcBef>
                <a:spcPts val="500"/>
              </a:spcBef>
              <a:spcAft>
                <a:spcPts val="0"/>
              </a:spcAft>
              <a:buSzPts val="1000"/>
              <a:buNone/>
              <a:defRPr sz="1000"/>
            </a:lvl7pPr>
            <a:lvl8pPr indent="-228600" lvl="7" marL="3657600" rtl="0" algn="l">
              <a:lnSpc>
                <a:spcPct val="120000"/>
              </a:lnSpc>
              <a:spcBef>
                <a:spcPts val="500"/>
              </a:spcBef>
              <a:spcAft>
                <a:spcPts val="0"/>
              </a:spcAft>
              <a:buSzPts val="1000"/>
              <a:buNone/>
              <a:defRPr sz="1000"/>
            </a:lvl8pPr>
            <a:lvl9pPr indent="-228600" lvl="8" marL="4114800" rtl="0" algn="l">
              <a:lnSpc>
                <a:spcPct val="120000"/>
              </a:lnSpc>
              <a:spcBef>
                <a:spcPts val="500"/>
              </a:spcBef>
              <a:spcAft>
                <a:spcPts val="0"/>
              </a:spcAft>
              <a:buSzPts val="1000"/>
              <a:buNone/>
              <a:defRPr sz="1000"/>
            </a:lvl9pPr>
          </a:lstStyle>
          <a:p/>
        </p:txBody>
      </p:sp>
      <p:sp>
        <p:nvSpPr>
          <p:cNvPr id="7271" name="Google Shape;7271;p13"/>
          <p:cNvSpPr txBox="1"/>
          <p:nvPr>
            <p:ph idx="2" type="body"/>
          </p:nvPr>
        </p:nvSpPr>
        <p:spPr>
          <a:xfrm>
            <a:off x="913774" y="4372796"/>
            <a:ext cx="10364400" cy="1421100"/>
          </a:xfrm>
          <a:prstGeom prst="rect">
            <a:avLst/>
          </a:prstGeom>
          <a:noFill/>
          <a:ln>
            <a:noFill/>
          </a:ln>
        </p:spPr>
        <p:txBody>
          <a:bodyPr anchorCtr="0" anchor="ctr" bIns="45700" lIns="91425" spcFirstLastPara="1" rIns="91425" wrap="square" tIns="45700">
            <a:normAutofit/>
          </a:bodyPr>
          <a:lstStyle>
            <a:lvl1pPr indent="-228600" lvl="0" marL="457200" rtl="0" algn="ctr">
              <a:lnSpc>
                <a:spcPct val="120000"/>
              </a:lnSpc>
              <a:spcBef>
                <a:spcPts val="1000"/>
              </a:spcBef>
              <a:spcAft>
                <a:spcPts val="0"/>
              </a:spcAft>
              <a:buSzPts val="1600"/>
              <a:buNone/>
              <a:defRPr sz="1600"/>
            </a:lvl1pPr>
            <a:lvl2pPr indent="-228600" lvl="1" marL="914400" rtl="0" algn="l">
              <a:lnSpc>
                <a:spcPct val="120000"/>
              </a:lnSpc>
              <a:spcBef>
                <a:spcPts val="500"/>
              </a:spcBef>
              <a:spcAft>
                <a:spcPts val="0"/>
              </a:spcAft>
              <a:buSzPts val="1400"/>
              <a:buNone/>
              <a:defRPr sz="1400"/>
            </a:lvl2pPr>
            <a:lvl3pPr indent="-228600" lvl="2" marL="1371600" rtl="0" algn="l">
              <a:lnSpc>
                <a:spcPct val="120000"/>
              </a:lnSpc>
              <a:spcBef>
                <a:spcPts val="500"/>
              </a:spcBef>
              <a:spcAft>
                <a:spcPts val="0"/>
              </a:spcAft>
              <a:buSzPts val="1200"/>
              <a:buNone/>
              <a:defRPr sz="1200"/>
            </a:lvl3pPr>
            <a:lvl4pPr indent="-228600" lvl="3" marL="1828800" rtl="0" algn="l">
              <a:lnSpc>
                <a:spcPct val="120000"/>
              </a:lnSpc>
              <a:spcBef>
                <a:spcPts val="500"/>
              </a:spcBef>
              <a:spcAft>
                <a:spcPts val="0"/>
              </a:spcAft>
              <a:buSzPts val="1000"/>
              <a:buNone/>
              <a:defRPr sz="1000"/>
            </a:lvl4pPr>
            <a:lvl5pPr indent="-228600" lvl="4" marL="2286000" rtl="0" algn="l">
              <a:lnSpc>
                <a:spcPct val="120000"/>
              </a:lnSpc>
              <a:spcBef>
                <a:spcPts val="500"/>
              </a:spcBef>
              <a:spcAft>
                <a:spcPts val="0"/>
              </a:spcAft>
              <a:buSzPts val="1000"/>
              <a:buNone/>
              <a:defRPr sz="1000"/>
            </a:lvl5pPr>
            <a:lvl6pPr indent="-228600" lvl="5" marL="2743200" rtl="0" algn="l">
              <a:lnSpc>
                <a:spcPct val="120000"/>
              </a:lnSpc>
              <a:spcBef>
                <a:spcPts val="500"/>
              </a:spcBef>
              <a:spcAft>
                <a:spcPts val="0"/>
              </a:spcAft>
              <a:buSzPts val="1000"/>
              <a:buNone/>
              <a:defRPr sz="1000"/>
            </a:lvl6pPr>
            <a:lvl7pPr indent="-228600" lvl="6" marL="3200400" rtl="0" algn="l">
              <a:lnSpc>
                <a:spcPct val="120000"/>
              </a:lnSpc>
              <a:spcBef>
                <a:spcPts val="500"/>
              </a:spcBef>
              <a:spcAft>
                <a:spcPts val="0"/>
              </a:spcAft>
              <a:buSzPts val="1000"/>
              <a:buNone/>
              <a:defRPr sz="1000"/>
            </a:lvl7pPr>
            <a:lvl8pPr indent="-228600" lvl="7" marL="3657600" rtl="0" algn="l">
              <a:lnSpc>
                <a:spcPct val="120000"/>
              </a:lnSpc>
              <a:spcBef>
                <a:spcPts val="500"/>
              </a:spcBef>
              <a:spcAft>
                <a:spcPts val="0"/>
              </a:spcAft>
              <a:buSzPts val="1000"/>
              <a:buNone/>
              <a:defRPr sz="1000"/>
            </a:lvl8pPr>
            <a:lvl9pPr indent="-228600" lvl="8" marL="4114800" rtl="0" algn="l">
              <a:lnSpc>
                <a:spcPct val="120000"/>
              </a:lnSpc>
              <a:spcBef>
                <a:spcPts val="500"/>
              </a:spcBef>
              <a:spcAft>
                <a:spcPts val="0"/>
              </a:spcAft>
              <a:buSzPts val="1000"/>
              <a:buNone/>
              <a:defRPr sz="1000"/>
            </a:lvl9pPr>
          </a:lstStyle>
          <a:p/>
        </p:txBody>
      </p:sp>
      <p:sp>
        <p:nvSpPr>
          <p:cNvPr id="7272" name="Google Shape;7272;p13"/>
          <p:cNvSpPr txBox="1"/>
          <p:nvPr>
            <p:ph idx="10" type="dt"/>
          </p:nvPr>
        </p:nvSpPr>
        <p:spPr>
          <a:xfrm>
            <a:off x="7678737" y="5883275"/>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73" name="Google Shape;7273;p13"/>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74" name="Google Shape;7274;p13"/>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
        <p:nvSpPr>
          <p:cNvPr id="7275" name="Google Shape;7275;p13"/>
          <p:cNvSpPr txBox="1"/>
          <p:nvPr/>
        </p:nvSpPr>
        <p:spPr>
          <a:xfrm>
            <a:off x="1001488" y="754166"/>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Twentieth Century"/>
              <a:buNone/>
            </a:pPr>
            <a:r>
              <a:rPr b="0" lang="en-AU" sz="8000" cap="none">
                <a:solidFill>
                  <a:schemeClr val="dk1"/>
                </a:solidFill>
                <a:latin typeface="Twentieth Century"/>
                <a:ea typeface="Twentieth Century"/>
                <a:cs typeface="Twentieth Century"/>
                <a:sym typeface="Twentieth Century"/>
              </a:rPr>
              <a:t>“</a:t>
            </a:r>
            <a:endParaRPr/>
          </a:p>
        </p:txBody>
      </p:sp>
      <p:sp>
        <p:nvSpPr>
          <p:cNvPr id="7276" name="Google Shape;7276;p13"/>
          <p:cNvSpPr txBox="1"/>
          <p:nvPr/>
        </p:nvSpPr>
        <p:spPr>
          <a:xfrm>
            <a:off x="10557558" y="2993578"/>
            <a:ext cx="609600" cy="5847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Twentieth Century"/>
              <a:buNone/>
            </a:pPr>
            <a:r>
              <a:rPr b="0" lang="en-AU" sz="8000" cap="none">
                <a:solidFill>
                  <a:schemeClr val="dk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7277" name="Shape 7277"/>
        <p:cNvGrpSpPr/>
        <p:nvPr/>
      </p:nvGrpSpPr>
      <p:grpSpPr>
        <a:xfrm>
          <a:off x="0" y="0"/>
          <a:ext cx="0" cy="0"/>
          <a:chOff x="0" y="0"/>
          <a:chExt cx="0" cy="0"/>
        </a:xfrm>
      </p:grpSpPr>
      <p:pic>
        <p:nvPicPr>
          <p:cNvPr descr="Droplets-HD-Content-R1d.png" id="7278" name="Google Shape;7278;p1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279" name="Google Shape;7279;p14"/>
          <p:cNvSpPr txBox="1"/>
          <p:nvPr>
            <p:ph type="title"/>
          </p:nvPr>
        </p:nvSpPr>
        <p:spPr>
          <a:xfrm>
            <a:off x="913775" y="2138721"/>
            <a:ext cx="10364400" cy="25119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3200"/>
              <a:buFont typeface="Twentieth Century"/>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80" name="Google Shape;7280;p14"/>
          <p:cNvSpPr txBox="1"/>
          <p:nvPr>
            <p:ph idx="1" type="body"/>
          </p:nvPr>
        </p:nvSpPr>
        <p:spPr>
          <a:xfrm>
            <a:off x="913775" y="4662335"/>
            <a:ext cx="10364400" cy="1140600"/>
          </a:xfrm>
          <a:prstGeom prst="rect">
            <a:avLst/>
          </a:prstGeom>
          <a:noFill/>
          <a:ln>
            <a:noFill/>
          </a:ln>
        </p:spPr>
        <p:txBody>
          <a:bodyPr anchorCtr="0" anchor="t" bIns="45700" lIns="91425" spcFirstLastPara="1" rIns="91425" wrap="square" tIns="45700">
            <a:normAutofit/>
          </a:bodyPr>
          <a:lstStyle>
            <a:lvl1pPr indent="-228600" lvl="0" marL="457200" rtl="0" algn="ctr">
              <a:lnSpc>
                <a:spcPct val="120000"/>
              </a:lnSpc>
              <a:spcBef>
                <a:spcPts val="1000"/>
              </a:spcBef>
              <a:spcAft>
                <a:spcPts val="0"/>
              </a:spcAft>
              <a:buSzPts val="1600"/>
              <a:buNone/>
              <a:defRPr sz="1600"/>
            </a:lvl1pPr>
            <a:lvl2pPr indent="-228600" lvl="1" marL="914400" rtl="0" algn="l">
              <a:lnSpc>
                <a:spcPct val="120000"/>
              </a:lnSpc>
              <a:spcBef>
                <a:spcPts val="500"/>
              </a:spcBef>
              <a:spcAft>
                <a:spcPts val="0"/>
              </a:spcAft>
              <a:buSzPts val="1400"/>
              <a:buNone/>
              <a:defRPr sz="1400"/>
            </a:lvl2pPr>
            <a:lvl3pPr indent="-228600" lvl="2" marL="1371600" rtl="0" algn="l">
              <a:lnSpc>
                <a:spcPct val="120000"/>
              </a:lnSpc>
              <a:spcBef>
                <a:spcPts val="500"/>
              </a:spcBef>
              <a:spcAft>
                <a:spcPts val="0"/>
              </a:spcAft>
              <a:buSzPts val="1200"/>
              <a:buNone/>
              <a:defRPr sz="1200"/>
            </a:lvl3pPr>
            <a:lvl4pPr indent="-228600" lvl="3" marL="1828800" rtl="0" algn="l">
              <a:lnSpc>
                <a:spcPct val="120000"/>
              </a:lnSpc>
              <a:spcBef>
                <a:spcPts val="500"/>
              </a:spcBef>
              <a:spcAft>
                <a:spcPts val="0"/>
              </a:spcAft>
              <a:buSzPts val="1000"/>
              <a:buNone/>
              <a:defRPr sz="1000"/>
            </a:lvl4pPr>
            <a:lvl5pPr indent="-228600" lvl="4" marL="2286000" rtl="0" algn="l">
              <a:lnSpc>
                <a:spcPct val="120000"/>
              </a:lnSpc>
              <a:spcBef>
                <a:spcPts val="500"/>
              </a:spcBef>
              <a:spcAft>
                <a:spcPts val="0"/>
              </a:spcAft>
              <a:buSzPts val="1000"/>
              <a:buNone/>
              <a:defRPr sz="1000"/>
            </a:lvl5pPr>
            <a:lvl6pPr indent="-228600" lvl="5" marL="2743200" rtl="0" algn="l">
              <a:lnSpc>
                <a:spcPct val="120000"/>
              </a:lnSpc>
              <a:spcBef>
                <a:spcPts val="500"/>
              </a:spcBef>
              <a:spcAft>
                <a:spcPts val="0"/>
              </a:spcAft>
              <a:buSzPts val="1000"/>
              <a:buNone/>
              <a:defRPr sz="1000"/>
            </a:lvl6pPr>
            <a:lvl7pPr indent="-228600" lvl="6" marL="3200400" rtl="0" algn="l">
              <a:lnSpc>
                <a:spcPct val="120000"/>
              </a:lnSpc>
              <a:spcBef>
                <a:spcPts val="500"/>
              </a:spcBef>
              <a:spcAft>
                <a:spcPts val="0"/>
              </a:spcAft>
              <a:buSzPts val="1000"/>
              <a:buNone/>
              <a:defRPr sz="1000"/>
            </a:lvl7pPr>
            <a:lvl8pPr indent="-228600" lvl="7" marL="3657600" rtl="0" algn="l">
              <a:lnSpc>
                <a:spcPct val="120000"/>
              </a:lnSpc>
              <a:spcBef>
                <a:spcPts val="500"/>
              </a:spcBef>
              <a:spcAft>
                <a:spcPts val="0"/>
              </a:spcAft>
              <a:buSzPts val="1000"/>
              <a:buNone/>
              <a:defRPr sz="1000"/>
            </a:lvl8pPr>
            <a:lvl9pPr indent="-228600" lvl="8" marL="4114800" rtl="0" algn="l">
              <a:lnSpc>
                <a:spcPct val="120000"/>
              </a:lnSpc>
              <a:spcBef>
                <a:spcPts val="500"/>
              </a:spcBef>
              <a:spcAft>
                <a:spcPts val="0"/>
              </a:spcAft>
              <a:buSzPts val="1000"/>
              <a:buNone/>
              <a:defRPr sz="1000"/>
            </a:lvl9pPr>
          </a:lstStyle>
          <a:p/>
        </p:txBody>
      </p:sp>
      <p:sp>
        <p:nvSpPr>
          <p:cNvPr id="7281" name="Google Shape;7281;p14"/>
          <p:cNvSpPr txBox="1"/>
          <p:nvPr>
            <p:ph idx="10" type="dt"/>
          </p:nvPr>
        </p:nvSpPr>
        <p:spPr>
          <a:xfrm>
            <a:off x="7678737" y="5883275"/>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82" name="Google Shape;7282;p14"/>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83" name="Google Shape;7283;p14"/>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7284" name="Shape 7284"/>
        <p:cNvGrpSpPr/>
        <p:nvPr/>
      </p:nvGrpSpPr>
      <p:grpSpPr>
        <a:xfrm>
          <a:off x="0" y="0"/>
          <a:ext cx="0" cy="0"/>
          <a:chOff x="0" y="0"/>
          <a:chExt cx="0" cy="0"/>
        </a:xfrm>
      </p:grpSpPr>
      <p:pic>
        <p:nvPicPr>
          <p:cNvPr descr="Droplets-HD-Content-R1d.png" id="7285" name="Google Shape;7285;p1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286" name="Google Shape;7286;p15"/>
          <p:cNvSpPr txBox="1"/>
          <p:nvPr>
            <p:ph type="title"/>
          </p:nvPr>
        </p:nvSpPr>
        <p:spPr>
          <a:xfrm>
            <a:off x="913774" y="609600"/>
            <a:ext cx="10364400" cy="16050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87" name="Google Shape;7287;p15"/>
          <p:cNvSpPr txBox="1"/>
          <p:nvPr>
            <p:ph idx="1" type="body"/>
          </p:nvPr>
        </p:nvSpPr>
        <p:spPr>
          <a:xfrm>
            <a:off x="913774" y="2367093"/>
            <a:ext cx="3299100" cy="576300"/>
          </a:xfrm>
          <a:prstGeom prst="rect">
            <a:avLst/>
          </a:prstGeom>
          <a:noFill/>
          <a:ln>
            <a:noFill/>
          </a:ln>
        </p:spPr>
        <p:txBody>
          <a:bodyPr anchorCtr="0" anchor="b" bIns="45700" lIns="91425" spcFirstLastPara="1" rIns="91425" wrap="square" tIns="45700">
            <a:noAutofit/>
          </a:bodyPr>
          <a:lstStyle>
            <a:lvl1pPr indent="-228600" lvl="0" marL="457200" rtl="0" algn="ctr">
              <a:lnSpc>
                <a:spcPct val="85000"/>
              </a:lnSpc>
              <a:spcBef>
                <a:spcPts val="1000"/>
              </a:spcBef>
              <a:spcAft>
                <a:spcPts val="0"/>
              </a:spcAft>
              <a:buSzPts val="2400"/>
              <a:buNone/>
              <a:defRPr b="0" sz="2400">
                <a:solidFill>
                  <a:schemeClr val="dk1"/>
                </a:solidFill>
              </a:defRPr>
            </a:lvl1pPr>
            <a:lvl2pPr indent="-228600" lvl="1" marL="914400" rtl="0" algn="l">
              <a:lnSpc>
                <a:spcPct val="120000"/>
              </a:lnSpc>
              <a:spcBef>
                <a:spcPts val="500"/>
              </a:spcBef>
              <a:spcAft>
                <a:spcPts val="0"/>
              </a:spcAft>
              <a:buSzPts val="2000"/>
              <a:buNone/>
              <a:defRPr b="1" sz="2000"/>
            </a:lvl2pPr>
            <a:lvl3pPr indent="-228600" lvl="2" marL="1371600" rtl="0" algn="l">
              <a:lnSpc>
                <a:spcPct val="120000"/>
              </a:lnSpc>
              <a:spcBef>
                <a:spcPts val="500"/>
              </a:spcBef>
              <a:spcAft>
                <a:spcPts val="0"/>
              </a:spcAft>
              <a:buSzPts val="1800"/>
              <a:buNone/>
              <a:defRPr b="1" sz="1800"/>
            </a:lvl3pPr>
            <a:lvl4pPr indent="-228600" lvl="3" marL="1828800" rtl="0" algn="l">
              <a:lnSpc>
                <a:spcPct val="120000"/>
              </a:lnSpc>
              <a:spcBef>
                <a:spcPts val="500"/>
              </a:spcBef>
              <a:spcAft>
                <a:spcPts val="0"/>
              </a:spcAft>
              <a:buSzPts val="1600"/>
              <a:buNone/>
              <a:defRPr b="1" sz="1600"/>
            </a:lvl4pPr>
            <a:lvl5pPr indent="-228600" lvl="4" marL="2286000" rtl="0" algn="l">
              <a:lnSpc>
                <a:spcPct val="120000"/>
              </a:lnSpc>
              <a:spcBef>
                <a:spcPts val="500"/>
              </a:spcBef>
              <a:spcAft>
                <a:spcPts val="0"/>
              </a:spcAft>
              <a:buSzPts val="1600"/>
              <a:buNone/>
              <a:defRPr b="1" sz="1600"/>
            </a:lvl5pPr>
            <a:lvl6pPr indent="-228600" lvl="5" marL="2743200" rtl="0" algn="l">
              <a:lnSpc>
                <a:spcPct val="120000"/>
              </a:lnSpc>
              <a:spcBef>
                <a:spcPts val="500"/>
              </a:spcBef>
              <a:spcAft>
                <a:spcPts val="0"/>
              </a:spcAft>
              <a:buSzPts val="1600"/>
              <a:buNone/>
              <a:defRPr b="1" sz="1600"/>
            </a:lvl6pPr>
            <a:lvl7pPr indent="-228600" lvl="6" marL="3200400" rtl="0" algn="l">
              <a:lnSpc>
                <a:spcPct val="120000"/>
              </a:lnSpc>
              <a:spcBef>
                <a:spcPts val="500"/>
              </a:spcBef>
              <a:spcAft>
                <a:spcPts val="0"/>
              </a:spcAft>
              <a:buSzPts val="1600"/>
              <a:buNone/>
              <a:defRPr b="1" sz="1600"/>
            </a:lvl7pPr>
            <a:lvl8pPr indent="-228600" lvl="7" marL="3657600" rtl="0" algn="l">
              <a:lnSpc>
                <a:spcPct val="120000"/>
              </a:lnSpc>
              <a:spcBef>
                <a:spcPts val="500"/>
              </a:spcBef>
              <a:spcAft>
                <a:spcPts val="0"/>
              </a:spcAft>
              <a:buSzPts val="1600"/>
              <a:buNone/>
              <a:defRPr b="1" sz="1600"/>
            </a:lvl8pPr>
            <a:lvl9pPr indent="-228600" lvl="8" marL="4114800" rtl="0" algn="l">
              <a:lnSpc>
                <a:spcPct val="120000"/>
              </a:lnSpc>
              <a:spcBef>
                <a:spcPts val="500"/>
              </a:spcBef>
              <a:spcAft>
                <a:spcPts val="0"/>
              </a:spcAft>
              <a:buSzPts val="1600"/>
              <a:buNone/>
              <a:defRPr b="1" sz="1600"/>
            </a:lvl9pPr>
          </a:lstStyle>
          <a:p/>
        </p:txBody>
      </p:sp>
      <p:sp>
        <p:nvSpPr>
          <p:cNvPr id="7288" name="Google Shape;7288;p15"/>
          <p:cNvSpPr txBox="1"/>
          <p:nvPr>
            <p:ph idx="2" type="body"/>
          </p:nvPr>
        </p:nvSpPr>
        <p:spPr>
          <a:xfrm>
            <a:off x="913774" y="2943355"/>
            <a:ext cx="3299100" cy="2847900"/>
          </a:xfrm>
          <a:prstGeom prst="rect">
            <a:avLst/>
          </a:prstGeom>
          <a:noFill/>
          <a:ln>
            <a:noFill/>
          </a:ln>
        </p:spPr>
        <p:txBody>
          <a:bodyPr anchorCtr="0" anchor="t" bIns="45700" lIns="91425" spcFirstLastPara="1" rIns="91425" wrap="square" tIns="45700">
            <a:normAutofit/>
          </a:bodyPr>
          <a:lstStyle>
            <a:lvl1pPr indent="-228600" lvl="0" marL="457200" rtl="0" algn="ctr">
              <a:lnSpc>
                <a:spcPct val="120000"/>
              </a:lnSpc>
              <a:spcBef>
                <a:spcPts val="1000"/>
              </a:spcBef>
              <a:spcAft>
                <a:spcPts val="0"/>
              </a:spcAft>
              <a:buSzPts val="1400"/>
              <a:buNone/>
              <a:defRPr sz="1400"/>
            </a:lvl1pPr>
            <a:lvl2pPr indent="-228600" lvl="1" marL="914400" rtl="0" algn="l">
              <a:lnSpc>
                <a:spcPct val="120000"/>
              </a:lnSpc>
              <a:spcBef>
                <a:spcPts val="500"/>
              </a:spcBef>
              <a:spcAft>
                <a:spcPts val="0"/>
              </a:spcAft>
              <a:buSzPts val="1200"/>
              <a:buNone/>
              <a:defRPr sz="1200"/>
            </a:lvl2pPr>
            <a:lvl3pPr indent="-228600" lvl="2" marL="1371600" rtl="0" algn="l">
              <a:lnSpc>
                <a:spcPct val="120000"/>
              </a:lnSpc>
              <a:spcBef>
                <a:spcPts val="500"/>
              </a:spcBef>
              <a:spcAft>
                <a:spcPts val="0"/>
              </a:spcAft>
              <a:buSzPts val="1000"/>
              <a:buNone/>
              <a:defRPr sz="1000"/>
            </a:lvl3pPr>
            <a:lvl4pPr indent="-228600" lvl="3" marL="1828800" rtl="0" algn="l">
              <a:lnSpc>
                <a:spcPct val="120000"/>
              </a:lnSpc>
              <a:spcBef>
                <a:spcPts val="500"/>
              </a:spcBef>
              <a:spcAft>
                <a:spcPts val="0"/>
              </a:spcAft>
              <a:buSzPts val="900"/>
              <a:buNone/>
              <a:defRPr sz="900"/>
            </a:lvl4pPr>
            <a:lvl5pPr indent="-228600" lvl="4" marL="2286000" rtl="0" algn="l">
              <a:lnSpc>
                <a:spcPct val="120000"/>
              </a:lnSpc>
              <a:spcBef>
                <a:spcPts val="500"/>
              </a:spcBef>
              <a:spcAft>
                <a:spcPts val="0"/>
              </a:spcAft>
              <a:buSzPts val="900"/>
              <a:buNone/>
              <a:defRPr sz="900"/>
            </a:lvl5pPr>
            <a:lvl6pPr indent="-228600" lvl="5" marL="2743200" rtl="0" algn="l">
              <a:lnSpc>
                <a:spcPct val="120000"/>
              </a:lnSpc>
              <a:spcBef>
                <a:spcPts val="500"/>
              </a:spcBef>
              <a:spcAft>
                <a:spcPts val="0"/>
              </a:spcAft>
              <a:buSzPts val="900"/>
              <a:buNone/>
              <a:defRPr sz="900"/>
            </a:lvl6pPr>
            <a:lvl7pPr indent="-228600" lvl="6" marL="3200400" rtl="0" algn="l">
              <a:lnSpc>
                <a:spcPct val="120000"/>
              </a:lnSpc>
              <a:spcBef>
                <a:spcPts val="500"/>
              </a:spcBef>
              <a:spcAft>
                <a:spcPts val="0"/>
              </a:spcAft>
              <a:buSzPts val="900"/>
              <a:buNone/>
              <a:defRPr sz="900"/>
            </a:lvl7pPr>
            <a:lvl8pPr indent="-228600" lvl="7" marL="3657600" rtl="0" algn="l">
              <a:lnSpc>
                <a:spcPct val="120000"/>
              </a:lnSpc>
              <a:spcBef>
                <a:spcPts val="500"/>
              </a:spcBef>
              <a:spcAft>
                <a:spcPts val="0"/>
              </a:spcAft>
              <a:buSzPts val="900"/>
              <a:buNone/>
              <a:defRPr sz="900"/>
            </a:lvl8pPr>
            <a:lvl9pPr indent="-228600" lvl="8" marL="4114800" rtl="0" algn="l">
              <a:lnSpc>
                <a:spcPct val="120000"/>
              </a:lnSpc>
              <a:spcBef>
                <a:spcPts val="500"/>
              </a:spcBef>
              <a:spcAft>
                <a:spcPts val="0"/>
              </a:spcAft>
              <a:buSzPts val="900"/>
              <a:buNone/>
              <a:defRPr sz="900"/>
            </a:lvl9pPr>
          </a:lstStyle>
          <a:p/>
        </p:txBody>
      </p:sp>
      <p:sp>
        <p:nvSpPr>
          <p:cNvPr id="7289" name="Google Shape;7289;p15"/>
          <p:cNvSpPr txBox="1"/>
          <p:nvPr>
            <p:ph idx="3" type="body"/>
          </p:nvPr>
        </p:nvSpPr>
        <p:spPr>
          <a:xfrm>
            <a:off x="4452389" y="2367093"/>
            <a:ext cx="3291600" cy="576300"/>
          </a:xfrm>
          <a:prstGeom prst="rect">
            <a:avLst/>
          </a:prstGeom>
          <a:noFill/>
          <a:ln>
            <a:noFill/>
          </a:ln>
        </p:spPr>
        <p:txBody>
          <a:bodyPr anchorCtr="0" anchor="b" bIns="45700" lIns="91425" spcFirstLastPara="1" rIns="91425" wrap="square" tIns="45700">
            <a:noAutofit/>
          </a:bodyPr>
          <a:lstStyle>
            <a:lvl1pPr indent="-228600" lvl="0" marL="457200" rtl="0" algn="ctr">
              <a:lnSpc>
                <a:spcPct val="85000"/>
              </a:lnSpc>
              <a:spcBef>
                <a:spcPts val="1000"/>
              </a:spcBef>
              <a:spcAft>
                <a:spcPts val="0"/>
              </a:spcAft>
              <a:buSzPts val="2400"/>
              <a:buNone/>
              <a:defRPr b="0" sz="2400">
                <a:solidFill>
                  <a:schemeClr val="dk1"/>
                </a:solidFill>
              </a:defRPr>
            </a:lvl1pPr>
            <a:lvl2pPr indent="-228600" lvl="1" marL="914400" rtl="0" algn="l">
              <a:lnSpc>
                <a:spcPct val="120000"/>
              </a:lnSpc>
              <a:spcBef>
                <a:spcPts val="500"/>
              </a:spcBef>
              <a:spcAft>
                <a:spcPts val="0"/>
              </a:spcAft>
              <a:buSzPts val="2000"/>
              <a:buNone/>
              <a:defRPr b="1" sz="2000"/>
            </a:lvl2pPr>
            <a:lvl3pPr indent="-228600" lvl="2" marL="1371600" rtl="0" algn="l">
              <a:lnSpc>
                <a:spcPct val="120000"/>
              </a:lnSpc>
              <a:spcBef>
                <a:spcPts val="500"/>
              </a:spcBef>
              <a:spcAft>
                <a:spcPts val="0"/>
              </a:spcAft>
              <a:buSzPts val="1800"/>
              <a:buNone/>
              <a:defRPr b="1" sz="1800"/>
            </a:lvl3pPr>
            <a:lvl4pPr indent="-228600" lvl="3" marL="1828800" rtl="0" algn="l">
              <a:lnSpc>
                <a:spcPct val="120000"/>
              </a:lnSpc>
              <a:spcBef>
                <a:spcPts val="500"/>
              </a:spcBef>
              <a:spcAft>
                <a:spcPts val="0"/>
              </a:spcAft>
              <a:buSzPts val="1600"/>
              <a:buNone/>
              <a:defRPr b="1" sz="1600"/>
            </a:lvl4pPr>
            <a:lvl5pPr indent="-228600" lvl="4" marL="2286000" rtl="0" algn="l">
              <a:lnSpc>
                <a:spcPct val="120000"/>
              </a:lnSpc>
              <a:spcBef>
                <a:spcPts val="500"/>
              </a:spcBef>
              <a:spcAft>
                <a:spcPts val="0"/>
              </a:spcAft>
              <a:buSzPts val="1600"/>
              <a:buNone/>
              <a:defRPr b="1" sz="1600"/>
            </a:lvl5pPr>
            <a:lvl6pPr indent="-228600" lvl="5" marL="2743200" rtl="0" algn="l">
              <a:lnSpc>
                <a:spcPct val="120000"/>
              </a:lnSpc>
              <a:spcBef>
                <a:spcPts val="500"/>
              </a:spcBef>
              <a:spcAft>
                <a:spcPts val="0"/>
              </a:spcAft>
              <a:buSzPts val="1600"/>
              <a:buNone/>
              <a:defRPr b="1" sz="1600"/>
            </a:lvl6pPr>
            <a:lvl7pPr indent="-228600" lvl="6" marL="3200400" rtl="0" algn="l">
              <a:lnSpc>
                <a:spcPct val="120000"/>
              </a:lnSpc>
              <a:spcBef>
                <a:spcPts val="500"/>
              </a:spcBef>
              <a:spcAft>
                <a:spcPts val="0"/>
              </a:spcAft>
              <a:buSzPts val="1600"/>
              <a:buNone/>
              <a:defRPr b="1" sz="1600"/>
            </a:lvl7pPr>
            <a:lvl8pPr indent="-228600" lvl="7" marL="3657600" rtl="0" algn="l">
              <a:lnSpc>
                <a:spcPct val="120000"/>
              </a:lnSpc>
              <a:spcBef>
                <a:spcPts val="500"/>
              </a:spcBef>
              <a:spcAft>
                <a:spcPts val="0"/>
              </a:spcAft>
              <a:buSzPts val="1600"/>
              <a:buNone/>
              <a:defRPr b="1" sz="1600"/>
            </a:lvl8pPr>
            <a:lvl9pPr indent="-228600" lvl="8" marL="4114800" rtl="0" algn="l">
              <a:lnSpc>
                <a:spcPct val="120000"/>
              </a:lnSpc>
              <a:spcBef>
                <a:spcPts val="500"/>
              </a:spcBef>
              <a:spcAft>
                <a:spcPts val="0"/>
              </a:spcAft>
              <a:buSzPts val="1600"/>
              <a:buNone/>
              <a:defRPr b="1" sz="1600"/>
            </a:lvl9pPr>
          </a:lstStyle>
          <a:p/>
        </p:txBody>
      </p:sp>
      <p:sp>
        <p:nvSpPr>
          <p:cNvPr id="7290" name="Google Shape;7290;p15"/>
          <p:cNvSpPr txBox="1"/>
          <p:nvPr>
            <p:ph idx="4" type="body"/>
          </p:nvPr>
        </p:nvSpPr>
        <p:spPr>
          <a:xfrm>
            <a:off x="4441348" y="2943355"/>
            <a:ext cx="3303300" cy="2847900"/>
          </a:xfrm>
          <a:prstGeom prst="rect">
            <a:avLst/>
          </a:prstGeom>
          <a:noFill/>
          <a:ln>
            <a:noFill/>
          </a:ln>
        </p:spPr>
        <p:txBody>
          <a:bodyPr anchorCtr="0" anchor="t" bIns="45700" lIns="91425" spcFirstLastPara="1" rIns="91425" wrap="square" tIns="45700">
            <a:normAutofit/>
          </a:bodyPr>
          <a:lstStyle>
            <a:lvl1pPr indent="-228600" lvl="0" marL="457200" rtl="0" algn="ctr">
              <a:lnSpc>
                <a:spcPct val="120000"/>
              </a:lnSpc>
              <a:spcBef>
                <a:spcPts val="1000"/>
              </a:spcBef>
              <a:spcAft>
                <a:spcPts val="0"/>
              </a:spcAft>
              <a:buSzPts val="1400"/>
              <a:buNone/>
              <a:defRPr sz="1400"/>
            </a:lvl1pPr>
            <a:lvl2pPr indent="-228600" lvl="1" marL="914400" rtl="0" algn="l">
              <a:lnSpc>
                <a:spcPct val="120000"/>
              </a:lnSpc>
              <a:spcBef>
                <a:spcPts val="500"/>
              </a:spcBef>
              <a:spcAft>
                <a:spcPts val="0"/>
              </a:spcAft>
              <a:buSzPts val="1200"/>
              <a:buNone/>
              <a:defRPr sz="1200"/>
            </a:lvl2pPr>
            <a:lvl3pPr indent="-228600" lvl="2" marL="1371600" rtl="0" algn="l">
              <a:lnSpc>
                <a:spcPct val="120000"/>
              </a:lnSpc>
              <a:spcBef>
                <a:spcPts val="500"/>
              </a:spcBef>
              <a:spcAft>
                <a:spcPts val="0"/>
              </a:spcAft>
              <a:buSzPts val="1000"/>
              <a:buNone/>
              <a:defRPr sz="1000"/>
            </a:lvl3pPr>
            <a:lvl4pPr indent="-228600" lvl="3" marL="1828800" rtl="0" algn="l">
              <a:lnSpc>
                <a:spcPct val="120000"/>
              </a:lnSpc>
              <a:spcBef>
                <a:spcPts val="500"/>
              </a:spcBef>
              <a:spcAft>
                <a:spcPts val="0"/>
              </a:spcAft>
              <a:buSzPts val="900"/>
              <a:buNone/>
              <a:defRPr sz="900"/>
            </a:lvl4pPr>
            <a:lvl5pPr indent="-228600" lvl="4" marL="2286000" rtl="0" algn="l">
              <a:lnSpc>
                <a:spcPct val="120000"/>
              </a:lnSpc>
              <a:spcBef>
                <a:spcPts val="500"/>
              </a:spcBef>
              <a:spcAft>
                <a:spcPts val="0"/>
              </a:spcAft>
              <a:buSzPts val="900"/>
              <a:buNone/>
              <a:defRPr sz="900"/>
            </a:lvl5pPr>
            <a:lvl6pPr indent="-228600" lvl="5" marL="2743200" rtl="0" algn="l">
              <a:lnSpc>
                <a:spcPct val="120000"/>
              </a:lnSpc>
              <a:spcBef>
                <a:spcPts val="500"/>
              </a:spcBef>
              <a:spcAft>
                <a:spcPts val="0"/>
              </a:spcAft>
              <a:buSzPts val="900"/>
              <a:buNone/>
              <a:defRPr sz="900"/>
            </a:lvl6pPr>
            <a:lvl7pPr indent="-228600" lvl="6" marL="3200400" rtl="0" algn="l">
              <a:lnSpc>
                <a:spcPct val="120000"/>
              </a:lnSpc>
              <a:spcBef>
                <a:spcPts val="500"/>
              </a:spcBef>
              <a:spcAft>
                <a:spcPts val="0"/>
              </a:spcAft>
              <a:buSzPts val="900"/>
              <a:buNone/>
              <a:defRPr sz="900"/>
            </a:lvl7pPr>
            <a:lvl8pPr indent="-228600" lvl="7" marL="3657600" rtl="0" algn="l">
              <a:lnSpc>
                <a:spcPct val="120000"/>
              </a:lnSpc>
              <a:spcBef>
                <a:spcPts val="500"/>
              </a:spcBef>
              <a:spcAft>
                <a:spcPts val="0"/>
              </a:spcAft>
              <a:buSzPts val="900"/>
              <a:buNone/>
              <a:defRPr sz="900"/>
            </a:lvl8pPr>
            <a:lvl9pPr indent="-228600" lvl="8" marL="4114800" rtl="0" algn="l">
              <a:lnSpc>
                <a:spcPct val="120000"/>
              </a:lnSpc>
              <a:spcBef>
                <a:spcPts val="500"/>
              </a:spcBef>
              <a:spcAft>
                <a:spcPts val="0"/>
              </a:spcAft>
              <a:buSzPts val="900"/>
              <a:buNone/>
              <a:defRPr sz="900"/>
            </a:lvl9pPr>
          </a:lstStyle>
          <a:p/>
        </p:txBody>
      </p:sp>
      <p:sp>
        <p:nvSpPr>
          <p:cNvPr id="7291" name="Google Shape;7291;p15"/>
          <p:cNvSpPr txBox="1"/>
          <p:nvPr>
            <p:ph idx="5" type="body"/>
          </p:nvPr>
        </p:nvSpPr>
        <p:spPr>
          <a:xfrm>
            <a:off x="7973298" y="2367093"/>
            <a:ext cx="3304800" cy="576300"/>
          </a:xfrm>
          <a:prstGeom prst="rect">
            <a:avLst/>
          </a:prstGeom>
          <a:noFill/>
          <a:ln>
            <a:noFill/>
          </a:ln>
        </p:spPr>
        <p:txBody>
          <a:bodyPr anchorCtr="0" anchor="b" bIns="45700" lIns="91425" spcFirstLastPara="1" rIns="91425" wrap="square" tIns="45700">
            <a:noAutofit/>
          </a:bodyPr>
          <a:lstStyle>
            <a:lvl1pPr indent="-228600" lvl="0" marL="457200" rtl="0" algn="ctr">
              <a:lnSpc>
                <a:spcPct val="85000"/>
              </a:lnSpc>
              <a:spcBef>
                <a:spcPts val="1000"/>
              </a:spcBef>
              <a:spcAft>
                <a:spcPts val="0"/>
              </a:spcAft>
              <a:buSzPts val="2400"/>
              <a:buNone/>
              <a:defRPr b="0" sz="2400">
                <a:solidFill>
                  <a:schemeClr val="dk1"/>
                </a:solidFill>
              </a:defRPr>
            </a:lvl1pPr>
            <a:lvl2pPr indent="-228600" lvl="1" marL="914400" rtl="0" algn="l">
              <a:lnSpc>
                <a:spcPct val="120000"/>
              </a:lnSpc>
              <a:spcBef>
                <a:spcPts val="500"/>
              </a:spcBef>
              <a:spcAft>
                <a:spcPts val="0"/>
              </a:spcAft>
              <a:buSzPts val="2000"/>
              <a:buNone/>
              <a:defRPr b="1" sz="2000"/>
            </a:lvl2pPr>
            <a:lvl3pPr indent="-228600" lvl="2" marL="1371600" rtl="0" algn="l">
              <a:lnSpc>
                <a:spcPct val="120000"/>
              </a:lnSpc>
              <a:spcBef>
                <a:spcPts val="500"/>
              </a:spcBef>
              <a:spcAft>
                <a:spcPts val="0"/>
              </a:spcAft>
              <a:buSzPts val="1800"/>
              <a:buNone/>
              <a:defRPr b="1" sz="1800"/>
            </a:lvl3pPr>
            <a:lvl4pPr indent="-228600" lvl="3" marL="1828800" rtl="0" algn="l">
              <a:lnSpc>
                <a:spcPct val="120000"/>
              </a:lnSpc>
              <a:spcBef>
                <a:spcPts val="500"/>
              </a:spcBef>
              <a:spcAft>
                <a:spcPts val="0"/>
              </a:spcAft>
              <a:buSzPts val="1600"/>
              <a:buNone/>
              <a:defRPr b="1" sz="1600"/>
            </a:lvl4pPr>
            <a:lvl5pPr indent="-228600" lvl="4" marL="2286000" rtl="0" algn="l">
              <a:lnSpc>
                <a:spcPct val="120000"/>
              </a:lnSpc>
              <a:spcBef>
                <a:spcPts val="500"/>
              </a:spcBef>
              <a:spcAft>
                <a:spcPts val="0"/>
              </a:spcAft>
              <a:buSzPts val="1600"/>
              <a:buNone/>
              <a:defRPr b="1" sz="1600"/>
            </a:lvl5pPr>
            <a:lvl6pPr indent="-228600" lvl="5" marL="2743200" rtl="0" algn="l">
              <a:lnSpc>
                <a:spcPct val="120000"/>
              </a:lnSpc>
              <a:spcBef>
                <a:spcPts val="500"/>
              </a:spcBef>
              <a:spcAft>
                <a:spcPts val="0"/>
              </a:spcAft>
              <a:buSzPts val="1600"/>
              <a:buNone/>
              <a:defRPr b="1" sz="1600"/>
            </a:lvl6pPr>
            <a:lvl7pPr indent="-228600" lvl="6" marL="3200400" rtl="0" algn="l">
              <a:lnSpc>
                <a:spcPct val="120000"/>
              </a:lnSpc>
              <a:spcBef>
                <a:spcPts val="500"/>
              </a:spcBef>
              <a:spcAft>
                <a:spcPts val="0"/>
              </a:spcAft>
              <a:buSzPts val="1600"/>
              <a:buNone/>
              <a:defRPr b="1" sz="1600"/>
            </a:lvl7pPr>
            <a:lvl8pPr indent="-228600" lvl="7" marL="3657600" rtl="0" algn="l">
              <a:lnSpc>
                <a:spcPct val="120000"/>
              </a:lnSpc>
              <a:spcBef>
                <a:spcPts val="500"/>
              </a:spcBef>
              <a:spcAft>
                <a:spcPts val="0"/>
              </a:spcAft>
              <a:buSzPts val="1600"/>
              <a:buNone/>
              <a:defRPr b="1" sz="1600"/>
            </a:lvl8pPr>
            <a:lvl9pPr indent="-228600" lvl="8" marL="4114800" rtl="0" algn="l">
              <a:lnSpc>
                <a:spcPct val="120000"/>
              </a:lnSpc>
              <a:spcBef>
                <a:spcPts val="500"/>
              </a:spcBef>
              <a:spcAft>
                <a:spcPts val="0"/>
              </a:spcAft>
              <a:buSzPts val="1600"/>
              <a:buNone/>
              <a:defRPr b="1" sz="1600"/>
            </a:lvl9pPr>
          </a:lstStyle>
          <a:p/>
        </p:txBody>
      </p:sp>
      <p:sp>
        <p:nvSpPr>
          <p:cNvPr id="7292" name="Google Shape;7292;p15"/>
          <p:cNvSpPr txBox="1"/>
          <p:nvPr>
            <p:ph idx="6" type="body"/>
          </p:nvPr>
        </p:nvSpPr>
        <p:spPr>
          <a:xfrm>
            <a:off x="7973298" y="2943355"/>
            <a:ext cx="3304800" cy="2847900"/>
          </a:xfrm>
          <a:prstGeom prst="rect">
            <a:avLst/>
          </a:prstGeom>
          <a:noFill/>
          <a:ln>
            <a:noFill/>
          </a:ln>
        </p:spPr>
        <p:txBody>
          <a:bodyPr anchorCtr="0" anchor="t" bIns="45700" lIns="91425" spcFirstLastPara="1" rIns="91425" wrap="square" tIns="45700">
            <a:normAutofit/>
          </a:bodyPr>
          <a:lstStyle>
            <a:lvl1pPr indent="-228600" lvl="0" marL="457200" rtl="0" algn="ctr">
              <a:lnSpc>
                <a:spcPct val="120000"/>
              </a:lnSpc>
              <a:spcBef>
                <a:spcPts val="1000"/>
              </a:spcBef>
              <a:spcAft>
                <a:spcPts val="0"/>
              </a:spcAft>
              <a:buSzPts val="1400"/>
              <a:buNone/>
              <a:defRPr sz="1400"/>
            </a:lvl1pPr>
            <a:lvl2pPr indent="-228600" lvl="1" marL="914400" rtl="0" algn="l">
              <a:lnSpc>
                <a:spcPct val="120000"/>
              </a:lnSpc>
              <a:spcBef>
                <a:spcPts val="500"/>
              </a:spcBef>
              <a:spcAft>
                <a:spcPts val="0"/>
              </a:spcAft>
              <a:buSzPts val="1200"/>
              <a:buNone/>
              <a:defRPr sz="1200"/>
            </a:lvl2pPr>
            <a:lvl3pPr indent="-228600" lvl="2" marL="1371600" rtl="0" algn="l">
              <a:lnSpc>
                <a:spcPct val="120000"/>
              </a:lnSpc>
              <a:spcBef>
                <a:spcPts val="500"/>
              </a:spcBef>
              <a:spcAft>
                <a:spcPts val="0"/>
              </a:spcAft>
              <a:buSzPts val="1000"/>
              <a:buNone/>
              <a:defRPr sz="1000"/>
            </a:lvl3pPr>
            <a:lvl4pPr indent="-228600" lvl="3" marL="1828800" rtl="0" algn="l">
              <a:lnSpc>
                <a:spcPct val="120000"/>
              </a:lnSpc>
              <a:spcBef>
                <a:spcPts val="500"/>
              </a:spcBef>
              <a:spcAft>
                <a:spcPts val="0"/>
              </a:spcAft>
              <a:buSzPts val="900"/>
              <a:buNone/>
              <a:defRPr sz="900"/>
            </a:lvl4pPr>
            <a:lvl5pPr indent="-228600" lvl="4" marL="2286000" rtl="0" algn="l">
              <a:lnSpc>
                <a:spcPct val="120000"/>
              </a:lnSpc>
              <a:spcBef>
                <a:spcPts val="500"/>
              </a:spcBef>
              <a:spcAft>
                <a:spcPts val="0"/>
              </a:spcAft>
              <a:buSzPts val="900"/>
              <a:buNone/>
              <a:defRPr sz="900"/>
            </a:lvl5pPr>
            <a:lvl6pPr indent="-228600" lvl="5" marL="2743200" rtl="0" algn="l">
              <a:lnSpc>
                <a:spcPct val="120000"/>
              </a:lnSpc>
              <a:spcBef>
                <a:spcPts val="500"/>
              </a:spcBef>
              <a:spcAft>
                <a:spcPts val="0"/>
              </a:spcAft>
              <a:buSzPts val="900"/>
              <a:buNone/>
              <a:defRPr sz="900"/>
            </a:lvl6pPr>
            <a:lvl7pPr indent="-228600" lvl="6" marL="3200400" rtl="0" algn="l">
              <a:lnSpc>
                <a:spcPct val="120000"/>
              </a:lnSpc>
              <a:spcBef>
                <a:spcPts val="500"/>
              </a:spcBef>
              <a:spcAft>
                <a:spcPts val="0"/>
              </a:spcAft>
              <a:buSzPts val="900"/>
              <a:buNone/>
              <a:defRPr sz="900"/>
            </a:lvl7pPr>
            <a:lvl8pPr indent="-228600" lvl="7" marL="3657600" rtl="0" algn="l">
              <a:lnSpc>
                <a:spcPct val="120000"/>
              </a:lnSpc>
              <a:spcBef>
                <a:spcPts val="500"/>
              </a:spcBef>
              <a:spcAft>
                <a:spcPts val="0"/>
              </a:spcAft>
              <a:buSzPts val="900"/>
              <a:buNone/>
              <a:defRPr sz="900"/>
            </a:lvl8pPr>
            <a:lvl9pPr indent="-228600" lvl="8" marL="4114800" rtl="0" algn="l">
              <a:lnSpc>
                <a:spcPct val="120000"/>
              </a:lnSpc>
              <a:spcBef>
                <a:spcPts val="500"/>
              </a:spcBef>
              <a:spcAft>
                <a:spcPts val="0"/>
              </a:spcAft>
              <a:buSzPts val="900"/>
              <a:buNone/>
              <a:defRPr sz="900"/>
            </a:lvl9pPr>
          </a:lstStyle>
          <a:p/>
        </p:txBody>
      </p:sp>
      <p:sp>
        <p:nvSpPr>
          <p:cNvPr id="7293" name="Google Shape;7293;p15"/>
          <p:cNvSpPr txBox="1"/>
          <p:nvPr>
            <p:ph idx="10" type="dt"/>
          </p:nvPr>
        </p:nvSpPr>
        <p:spPr>
          <a:xfrm>
            <a:off x="7678737" y="5883275"/>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94" name="Google Shape;7294;p15"/>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95" name="Google Shape;7295;p15"/>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7296" name="Shape 7296"/>
        <p:cNvGrpSpPr/>
        <p:nvPr/>
      </p:nvGrpSpPr>
      <p:grpSpPr>
        <a:xfrm>
          <a:off x="0" y="0"/>
          <a:ext cx="0" cy="0"/>
          <a:chOff x="0" y="0"/>
          <a:chExt cx="0" cy="0"/>
        </a:xfrm>
      </p:grpSpPr>
      <p:pic>
        <p:nvPicPr>
          <p:cNvPr descr="Droplets-HD-Content-R1d.png" id="7297" name="Google Shape;7297;p1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298" name="Google Shape;7298;p16"/>
          <p:cNvSpPr txBox="1"/>
          <p:nvPr>
            <p:ph type="title"/>
          </p:nvPr>
        </p:nvSpPr>
        <p:spPr>
          <a:xfrm>
            <a:off x="913774" y="610772"/>
            <a:ext cx="10364400" cy="16038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99" name="Google Shape;7299;p16"/>
          <p:cNvSpPr txBox="1"/>
          <p:nvPr>
            <p:ph idx="1" type="body"/>
          </p:nvPr>
        </p:nvSpPr>
        <p:spPr>
          <a:xfrm>
            <a:off x="913774" y="4204820"/>
            <a:ext cx="3296400" cy="576300"/>
          </a:xfrm>
          <a:prstGeom prst="rect">
            <a:avLst/>
          </a:prstGeom>
          <a:noFill/>
          <a:ln>
            <a:noFill/>
          </a:ln>
        </p:spPr>
        <p:txBody>
          <a:bodyPr anchorCtr="0" anchor="b" bIns="45700" lIns="91425" spcFirstLastPara="1" rIns="91425" wrap="square" tIns="45700">
            <a:noAutofit/>
          </a:bodyPr>
          <a:lstStyle>
            <a:lvl1pPr indent="-228600" lvl="0" marL="457200" rtl="0" algn="ctr">
              <a:lnSpc>
                <a:spcPct val="85000"/>
              </a:lnSpc>
              <a:spcBef>
                <a:spcPts val="1000"/>
              </a:spcBef>
              <a:spcAft>
                <a:spcPts val="0"/>
              </a:spcAft>
              <a:buSzPts val="2200"/>
              <a:buNone/>
              <a:defRPr b="0" sz="2200">
                <a:solidFill>
                  <a:schemeClr val="dk1"/>
                </a:solidFill>
              </a:defRPr>
            </a:lvl1pPr>
            <a:lvl2pPr indent="-228600" lvl="1" marL="914400" rtl="0" algn="l">
              <a:lnSpc>
                <a:spcPct val="120000"/>
              </a:lnSpc>
              <a:spcBef>
                <a:spcPts val="500"/>
              </a:spcBef>
              <a:spcAft>
                <a:spcPts val="0"/>
              </a:spcAft>
              <a:buSzPts val="2000"/>
              <a:buNone/>
              <a:defRPr b="1" sz="2000"/>
            </a:lvl2pPr>
            <a:lvl3pPr indent="-228600" lvl="2" marL="1371600" rtl="0" algn="l">
              <a:lnSpc>
                <a:spcPct val="120000"/>
              </a:lnSpc>
              <a:spcBef>
                <a:spcPts val="500"/>
              </a:spcBef>
              <a:spcAft>
                <a:spcPts val="0"/>
              </a:spcAft>
              <a:buSzPts val="1800"/>
              <a:buNone/>
              <a:defRPr b="1" sz="1800"/>
            </a:lvl3pPr>
            <a:lvl4pPr indent="-228600" lvl="3" marL="1828800" rtl="0" algn="l">
              <a:lnSpc>
                <a:spcPct val="120000"/>
              </a:lnSpc>
              <a:spcBef>
                <a:spcPts val="500"/>
              </a:spcBef>
              <a:spcAft>
                <a:spcPts val="0"/>
              </a:spcAft>
              <a:buSzPts val="1600"/>
              <a:buNone/>
              <a:defRPr b="1" sz="1600"/>
            </a:lvl4pPr>
            <a:lvl5pPr indent="-228600" lvl="4" marL="2286000" rtl="0" algn="l">
              <a:lnSpc>
                <a:spcPct val="120000"/>
              </a:lnSpc>
              <a:spcBef>
                <a:spcPts val="500"/>
              </a:spcBef>
              <a:spcAft>
                <a:spcPts val="0"/>
              </a:spcAft>
              <a:buSzPts val="1600"/>
              <a:buNone/>
              <a:defRPr b="1" sz="1600"/>
            </a:lvl5pPr>
            <a:lvl6pPr indent="-228600" lvl="5" marL="2743200" rtl="0" algn="l">
              <a:lnSpc>
                <a:spcPct val="120000"/>
              </a:lnSpc>
              <a:spcBef>
                <a:spcPts val="500"/>
              </a:spcBef>
              <a:spcAft>
                <a:spcPts val="0"/>
              </a:spcAft>
              <a:buSzPts val="1600"/>
              <a:buNone/>
              <a:defRPr b="1" sz="1600"/>
            </a:lvl6pPr>
            <a:lvl7pPr indent="-228600" lvl="6" marL="3200400" rtl="0" algn="l">
              <a:lnSpc>
                <a:spcPct val="120000"/>
              </a:lnSpc>
              <a:spcBef>
                <a:spcPts val="500"/>
              </a:spcBef>
              <a:spcAft>
                <a:spcPts val="0"/>
              </a:spcAft>
              <a:buSzPts val="1600"/>
              <a:buNone/>
              <a:defRPr b="1" sz="1600"/>
            </a:lvl7pPr>
            <a:lvl8pPr indent="-228600" lvl="7" marL="3657600" rtl="0" algn="l">
              <a:lnSpc>
                <a:spcPct val="120000"/>
              </a:lnSpc>
              <a:spcBef>
                <a:spcPts val="500"/>
              </a:spcBef>
              <a:spcAft>
                <a:spcPts val="0"/>
              </a:spcAft>
              <a:buSzPts val="1600"/>
              <a:buNone/>
              <a:defRPr b="1" sz="1600"/>
            </a:lvl8pPr>
            <a:lvl9pPr indent="-228600" lvl="8" marL="4114800" rtl="0" algn="l">
              <a:lnSpc>
                <a:spcPct val="120000"/>
              </a:lnSpc>
              <a:spcBef>
                <a:spcPts val="500"/>
              </a:spcBef>
              <a:spcAft>
                <a:spcPts val="0"/>
              </a:spcAft>
              <a:buSzPts val="1600"/>
              <a:buNone/>
              <a:defRPr b="1" sz="1600"/>
            </a:lvl9pPr>
          </a:lstStyle>
          <a:p/>
        </p:txBody>
      </p:sp>
      <p:sp>
        <p:nvSpPr>
          <p:cNvPr id="7300" name="Google Shape;7300;p16"/>
          <p:cNvSpPr/>
          <p:nvPr>
            <p:ph idx="2" type="pic"/>
          </p:nvPr>
        </p:nvSpPr>
        <p:spPr>
          <a:xfrm>
            <a:off x="913774" y="2367093"/>
            <a:ext cx="3296400" cy="1524000"/>
          </a:xfrm>
          <a:prstGeom prst="roundRect">
            <a:avLst>
              <a:gd fmla="val 9363" name="adj"/>
            </a:avLst>
          </a:prstGeom>
          <a:noFill/>
          <a:ln cap="sq" cmpd="sng" w="82550">
            <a:solidFill>
              <a:srgbClr val="EAEAEA"/>
            </a:solidFill>
            <a:prstDash val="solid"/>
            <a:miter lim="800000"/>
            <a:headEnd len="sm" w="sm" type="none"/>
            <a:tailEnd len="sm" w="sm" type="none"/>
          </a:ln>
        </p:spPr>
      </p:sp>
      <p:sp>
        <p:nvSpPr>
          <p:cNvPr id="7301" name="Google Shape;7301;p16"/>
          <p:cNvSpPr txBox="1"/>
          <p:nvPr>
            <p:ph idx="3" type="body"/>
          </p:nvPr>
        </p:nvSpPr>
        <p:spPr>
          <a:xfrm>
            <a:off x="913774" y="4781082"/>
            <a:ext cx="3296400" cy="1010100"/>
          </a:xfrm>
          <a:prstGeom prst="rect">
            <a:avLst/>
          </a:prstGeom>
          <a:noFill/>
          <a:ln>
            <a:noFill/>
          </a:ln>
        </p:spPr>
        <p:txBody>
          <a:bodyPr anchorCtr="0" anchor="t" bIns="45700" lIns="91425" spcFirstLastPara="1" rIns="91425" wrap="square" tIns="45700">
            <a:normAutofit/>
          </a:bodyPr>
          <a:lstStyle>
            <a:lvl1pPr indent="-228600" lvl="0" marL="457200" rtl="0" algn="ctr">
              <a:lnSpc>
                <a:spcPct val="120000"/>
              </a:lnSpc>
              <a:spcBef>
                <a:spcPts val="1000"/>
              </a:spcBef>
              <a:spcAft>
                <a:spcPts val="0"/>
              </a:spcAft>
              <a:buSzPts val="1400"/>
              <a:buNone/>
              <a:defRPr sz="1400"/>
            </a:lvl1pPr>
            <a:lvl2pPr indent="-228600" lvl="1" marL="914400" rtl="0" algn="l">
              <a:lnSpc>
                <a:spcPct val="120000"/>
              </a:lnSpc>
              <a:spcBef>
                <a:spcPts val="500"/>
              </a:spcBef>
              <a:spcAft>
                <a:spcPts val="0"/>
              </a:spcAft>
              <a:buSzPts val="1200"/>
              <a:buNone/>
              <a:defRPr sz="1200"/>
            </a:lvl2pPr>
            <a:lvl3pPr indent="-228600" lvl="2" marL="1371600" rtl="0" algn="l">
              <a:lnSpc>
                <a:spcPct val="120000"/>
              </a:lnSpc>
              <a:spcBef>
                <a:spcPts val="500"/>
              </a:spcBef>
              <a:spcAft>
                <a:spcPts val="0"/>
              </a:spcAft>
              <a:buSzPts val="1000"/>
              <a:buNone/>
              <a:defRPr sz="1000"/>
            </a:lvl3pPr>
            <a:lvl4pPr indent="-228600" lvl="3" marL="1828800" rtl="0" algn="l">
              <a:lnSpc>
                <a:spcPct val="120000"/>
              </a:lnSpc>
              <a:spcBef>
                <a:spcPts val="500"/>
              </a:spcBef>
              <a:spcAft>
                <a:spcPts val="0"/>
              </a:spcAft>
              <a:buSzPts val="900"/>
              <a:buNone/>
              <a:defRPr sz="900"/>
            </a:lvl4pPr>
            <a:lvl5pPr indent="-228600" lvl="4" marL="2286000" rtl="0" algn="l">
              <a:lnSpc>
                <a:spcPct val="120000"/>
              </a:lnSpc>
              <a:spcBef>
                <a:spcPts val="500"/>
              </a:spcBef>
              <a:spcAft>
                <a:spcPts val="0"/>
              </a:spcAft>
              <a:buSzPts val="900"/>
              <a:buNone/>
              <a:defRPr sz="900"/>
            </a:lvl5pPr>
            <a:lvl6pPr indent="-228600" lvl="5" marL="2743200" rtl="0" algn="l">
              <a:lnSpc>
                <a:spcPct val="120000"/>
              </a:lnSpc>
              <a:spcBef>
                <a:spcPts val="500"/>
              </a:spcBef>
              <a:spcAft>
                <a:spcPts val="0"/>
              </a:spcAft>
              <a:buSzPts val="900"/>
              <a:buNone/>
              <a:defRPr sz="900"/>
            </a:lvl6pPr>
            <a:lvl7pPr indent="-228600" lvl="6" marL="3200400" rtl="0" algn="l">
              <a:lnSpc>
                <a:spcPct val="120000"/>
              </a:lnSpc>
              <a:spcBef>
                <a:spcPts val="500"/>
              </a:spcBef>
              <a:spcAft>
                <a:spcPts val="0"/>
              </a:spcAft>
              <a:buSzPts val="900"/>
              <a:buNone/>
              <a:defRPr sz="900"/>
            </a:lvl7pPr>
            <a:lvl8pPr indent="-228600" lvl="7" marL="3657600" rtl="0" algn="l">
              <a:lnSpc>
                <a:spcPct val="120000"/>
              </a:lnSpc>
              <a:spcBef>
                <a:spcPts val="500"/>
              </a:spcBef>
              <a:spcAft>
                <a:spcPts val="0"/>
              </a:spcAft>
              <a:buSzPts val="900"/>
              <a:buNone/>
              <a:defRPr sz="900"/>
            </a:lvl8pPr>
            <a:lvl9pPr indent="-228600" lvl="8" marL="4114800" rtl="0" algn="l">
              <a:lnSpc>
                <a:spcPct val="120000"/>
              </a:lnSpc>
              <a:spcBef>
                <a:spcPts val="500"/>
              </a:spcBef>
              <a:spcAft>
                <a:spcPts val="0"/>
              </a:spcAft>
              <a:buSzPts val="900"/>
              <a:buNone/>
              <a:defRPr sz="900"/>
            </a:lvl9pPr>
          </a:lstStyle>
          <a:p/>
        </p:txBody>
      </p:sp>
      <p:sp>
        <p:nvSpPr>
          <p:cNvPr id="7302" name="Google Shape;7302;p16"/>
          <p:cNvSpPr txBox="1"/>
          <p:nvPr>
            <p:ph idx="4" type="body"/>
          </p:nvPr>
        </p:nvSpPr>
        <p:spPr>
          <a:xfrm>
            <a:off x="4442759" y="4204820"/>
            <a:ext cx="3301800" cy="576300"/>
          </a:xfrm>
          <a:prstGeom prst="rect">
            <a:avLst/>
          </a:prstGeom>
          <a:noFill/>
          <a:ln>
            <a:noFill/>
          </a:ln>
        </p:spPr>
        <p:txBody>
          <a:bodyPr anchorCtr="0" anchor="b" bIns="45700" lIns="91425" spcFirstLastPara="1" rIns="91425" wrap="square" tIns="45700">
            <a:noAutofit/>
          </a:bodyPr>
          <a:lstStyle>
            <a:lvl1pPr indent="-228600" lvl="0" marL="457200" rtl="0" algn="ctr">
              <a:lnSpc>
                <a:spcPct val="85000"/>
              </a:lnSpc>
              <a:spcBef>
                <a:spcPts val="1000"/>
              </a:spcBef>
              <a:spcAft>
                <a:spcPts val="0"/>
              </a:spcAft>
              <a:buSzPts val="2200"/>
              <a:buNone/>
              <a:defRPr b="0" sz="2200">
                <a:solidFill>
                  <a:schemeClr val="dk1"/>
                </a:solidFill>
              </a:defRPr>
            </a:lvl1pPr>
            <a:lvl2pPr indent="-228600" lvl="1" marL="914400" rtl="0" algn="l">
              <a:lnSpc>
                <a:spcPct val="120000"/>
              </a:lnSpc>
              <a:spcBef>
                <a:spcPts val="500"/>
              </a:spcBef>
              <a:spcAft>
                <a:spcPts val="0"/>
              </a:spcAft>
              <a:buSzPts val="2000"/>
              <a:buNone/>
              <a:defRPr b="1" sz="2000"/>
            </a:lvl2pPr>
            <a:lvl3pPr indent="-228600" lvl="2" marL="1371600" rtl="0" algn="l">
              <a:lnSpc>
                <a:spcPct val="120000"/>
              </a:lnSpc>
              <a:spcBef>
                <a:spcPts val="500"/>
              </a:spcBef>
              <a:spcAft>
                <a:spcPts val="0"/>
              </a:spcAft>
              <a:buSzPts val="1800"/>
              <a:buNone/>
              <a:defRPr b="1" sz="1800"/>
            </a:lvl3pPr>
            <a:lvl4pPr indent="-228600" lvl="3" marL="1828800" rtl="0" algn="l">
              <a:lnSpc>
                <a:spcPct val="120000"/>
              </a:lnSpc>
              <a:spcBef>
                <a:spcPts val="500"/>
              </a:spcBef>
              <a:spcAft>
                <a:spcPts val="0"/>
              </a:spcAft>
              <a:buSzPts val="1600"/>
              <a:buNone/>
              <a:defRPr b="1" sz="1600"/>
            </a:lvl4pPr>
            <a:lvl5pPr indent="-228600" lvl="4" marL="2286000" rtl="0" algn="l">
              <a:lnSpc>
                <a:spcPct val="120000"/>
              </a:lnSpc>
              <a:spcBef>
                <a:spcPts val="500"/>
              </a:spcBef>
              <a:spcAft>
                <a:spcPts val="0"/>
              </a:spcAft>
              <a:buSzPts val="1600"/>
              <a:buNone/>
              <a:defRPr b="1" sz="1600"/>
            </a:lvl5pPr>
            <a:lvl6pPr indent="-228600" lvl="5" marL="2743200" rtl="0" algn="l">
              <a:lnSpc>
                <a:spcPct val="120000"/>
              </a:lnSpc>
              <a:spcBef>
                <a:spcPts val="500"/>
              </a:spcBef>
              <a:spcAft>
                <a:spcPts val="0"/>
              </a:spcAft>
              <a:buSzPts val="1600"/>
              <a:buNone/>
              <a:defRPr b="1" sz="1600"/>
            </a:lvl6pPr>
            <a:lvl7pPr indent="-228600" lvl="6" marL="3200400" rtl="0" algn="l">
              <a:lnSpc>
                <a:spcPct val="120000"/>
              </a:lnSpc>
              <a:spcBef>
                <a:spcPts val="500"/>
              </a:spcBef>
              <a:spcAft>
                <a:spcPts val="0"/>
              </a:spcAft>
              <a:buSzPts val="1600"/>
              <a:buNone/>
              <a:defRPr b="1" sz="1600"/>
            </a:lvl7pPr>
            <a:lvl8pPr indent="-228600" lvl="7" marL="3657600" rtl="0" algn="l">
              <a:lnSpc>
                <a:spcPct val="120000"/>
              </a:lnSpc>
              <a:spcBef>
                <a:spcPts val="500"/>
              </a:spcBef>
              <a:spcAft>
                <a:spcPts val="0"/>
              </a:spcAft>
              <a:buSzPts val="1600"/>
              <a:buNone/>
              <a:defRPr b="1" sz="1600"/>
            </a:lvl8pPr>
            <a:lvl9pPr indent="-228600" lvl="8" marL="4114800" rtl="0" algn="l">
              <a:lnSpc>
                <a:spcPct val="120000"/>
              </a:lnSpc>
              <a:spcBef>
                <a:spcPts val="500"/>
              </a:spcBef>
              <a:spcAft>
                <a:spcPts val="0"/>
              </a:spcAft>
              <a:buSzPts val="1600"/>
              <a:buNone/>
              <a:defRPr b="1" sz="1600"/>
            </a:lvl9pPr>
          </a:lstStyle>
          <a:p/>
        </p:txBody>
      </p:sp>
      <p:sp>
        <p:nvSpPr>
          <p:cNvPr id="7303" name="Google Shape;7303;p16"/>
          <p:cNvSpPr/>
          <p:nvPr>
            <p:ph idx="5" type="pic"/>
          </p:nvPr>
        </p:nvSpPr>
        <p:spPr>
          <a:xfrm>
            <a:off x="4441348" y="2367093"/>
            <a:ext cx="3303300" cy="1524000"/>
          </a:xfrm>
          <a:prstGeom prst="roundRect">
            <a:avLst>
              <a:gd fmla="val 8841" name="adj"/>
            </a:avLst>
          </a:prstGeom>
          <a:noFill/>
          <a:ln cap="sq" cmpd="sng" w="82550">
            <a:solidFill>
              <a:srgbClr val="EAEAEA"/>
            </a:solidFill>
            <a:prstDash val="solid"/>
            <a:miter lim="800000"/>
            <a:headEnd len="sm" w="sm" type="none"/>
            <a:tailEnd len="sm" w="sm" type="none"/>
          </a:ln>
        </p:spPr>
      </p:sp>
      <p:sp>
        <p:nvSpPr>
          <p:cNvPr id="7304" name="Google Shape;7304;p16"/>
          <p:cNvSpPr txBox="1"/>
          <p:nvPr>
            <p:ph idx="6" type="body"/>
          </p:nvPr>
        </p:nvSpPr>
        <p:spPr>
          <a:xfrm>
            <a:off x="4441348" y="4781080"/>
            <a:ext cx="3303300" cy="1010100"/>
          </a:xfrm>
          <a:prstGeom prst="rect">
            <a:avLst/>
          </a:prstGeom>
          <a:noFill/>
          <a:ln>
            <a:noFill/>
          </a:ln>
        </p:spPr>
        <p:txBody>
          <a:bodyPr anchorCtr="0" anchor="t" bIns="45700" lIns="91425" spcFirstLastPara="1" rIns="91425" wrap="square" tIns="45700">
            <a:normAutofit/>
          </a:bodyPr>
          <a:lstStyle>
            <a:lvl1pPr indent="-228600" lvl="0" marL="457200" rtl="0" algn="ctr">
              <a:lnSpc>
                <a:spcPct val="120000"/>
              </a:lnSpc>
              <a:spcBef>
                <a:spcPts val="1000"/>
              </a:spcBef>
              <a:spcAft>
                <a:spcPts val="0"/>
              </a:spcAft>
              <a:buSzPts val="1400"/>
              <a:buNone/>
              <a:defRPr sz="1400"/>
            </a:lvl1pPr>
            <a:lvl2pPr indent="-228600" lvl="1" marL="914400" rtl="0" algn="l">
              <a:lnSpc>
                <a:spcPct val="120000"/>
              </a:lnSpc>
              <a:spcBef>
                <a:spcPts val="500"/>
              </a:spcBef>
              <a:spcAft>
                <a:spcPts val="0"/>
              </a:spcAft>
              <a:buSzPts val="1200"/>
              <a:buNone/>
              <a:defRPr sz="1200"/>
            </a:lvl2pPr>
            <a:lvl3pPr indent="-228600" lvl="2" marL="1371600" rtl="0" algn="l">
              <a:lnSpc>
                <a:spcPct val="120000"/>
              </a:lnSpc>
              <a:spcBef>
                <a:spcPts val="500"/>
              </a:spcBef>
              <a:spcAft>
                <a:spcPts val="0"/>
              </a:spcAft>
              <a:buSzPts val="1000"/>
              <a:buNone/>
              <a:defRPr sz="1000"/>
            </a:lvl3pPr>
            <a:lvl4pPr indent="-228600" lvl="3" marL="1828800" rtl="0" algn="l">
              <a:lnSpc>
                <a:spcPct val="120000"/>
              </a:lnSpc>
              <a:spcBef>
                <a:spcPts val="500"/>
              </a:spcBef>
              <a:spcAft>
                <a:spcPts val="0"/>
              </a:spcAft>
              <a:buSzPts val="900"/>
              <a:buNone/>
              <a:defRPr sz="900"/>
            </a:lvl4pPr>
            <a:lvl5pPr indent="-228600" lvl="4" marL="2286000" rtl="0" algn="l">
              <a:lnSpc>
                <a:spcPct val="120000"/>
              </a:lnSpc>
              <a:spcBef>
                <a:spcPts val="500"/>
              </a:spcBef>
              <a:spcAft>
                <a:spcPts val="0"/>
              </a:spcAft>
              <a:buSzPts val="900"/>
              <a:buNone/>
              <a:defRPr sz="900"/>
            </a:lvl5pPr>
            <a:lvl6pPr indent="-228600" lvl="5" marL="2743200" rtl="0" algn="l">
              <a:lnSpc>
                <a:spcPct val="120000"/>
              </a:lnSpc>
              <a:spcBef>
                <a:spcPts val="500"/>
              </a:spcBef>
              <a:spcAft>
                <a:spcPts val="0"/>
              </a:spcAft>
              <a:buSzPts val="900"/>
              <a:buNone/>
              <a:defRPr sz="900"/>
            </a:lvl6pPr>
            <a:lvl7pPr indent="-228600" lvl="6" marL="3200400" rtl="0" algn="l">
              <a:lnSpc>
                <a:spcPct val="120000"/>
              </a:lnSpc>
              <a:spcBef>
                <a:spcPts val="500"/>
              </a:spcBef>
              <a:spcAft>
                <a:spcPts val="0"/>
              </a:spcAft>
              <a:buSzPts val="900"/>
              <a:buNone/>
              <a:defRPr sz="900"/>
            </a:lvl7pPr>
            <a:lvl8pPr indent="-228600" lvl="7" marL="3657600" rtl="0" algn="l">
              <a:lnSpc>
                <a:spcPct val="120000"/>
              </a:lnSpc>
              <a:spcBef>
                <a:spcPts val="500"/>
              </a:spcBef>
              <a:spcAft>
                <a:spcPts val="0"/>
              </a:spcAft>
              <a:buSzPts val="900"/>
              <a:buNone/>
              <a:defRPr sz="900"/>
            </a:lvl8pPr>
            <a:lvl9pPr indent="-228600" lvl="8" marL="4114800" rtl="0" algn="l">
              <a:lnSpc>
                <a:spcPct val="120000"/>
              </a:lnSpc>
              <a:spcBef>
                <a:spcPts val="500"/>
              </a:spcBef>
              <a:spcAft>
                <a:spcPts val="0"/>
              </a:spcAft>
              <a:buSzPts val="900"/>
              <a:buNone/>
              <a:defRPr sz="900"/>
            </a:lvl9pPr>
          </a:lstStyle>
          <a:p/>
        </p:txBody>
      </p:sp>
      <p:sp>
        <p:nvSpPr>
          <p:cNvPr id="7305" name="Google Shape;7305;p16"/>
          <p:cNvSpPr txBox="1"/>
          <p:nvPr>
            <p:ph idx="7" type="body"/>
          </p:nvPr>
        </p:nvSpPr>
        <p:spPr>
          <a:xfrm>
            <a:off x="7973298" y="4204820"/>
            <a:ext cx="3300600" cy="576300"/>
          </a:xfrm>
          <a:prstGeom prst="rect">
            <a:avLst/>
          </a:prstGeom>
          <a:noFill/>
          <a:ln>
            <a:noFill/>
          </a:ln>
        </p:spPr>
        <p:txBody>
          <a:bodyPr anchorCtr="0" anchor="b" bIns="45700" lIns="91425" spcFirstLastPara="1" rIns="91425" wrap="square" tIns="45700">
            <a:noAutofit/>
          </a:bodyPr>
          <a:lstStyle>
            <a:lvl1pPr indent="-228600" lvl="0" marL="457200" rtl="0" algn="ctr">
              <a:lnSpc>
                <a:spcPct val="85000"/>
              </a:lnSpc>
              <a:spcBef>
                <a:spcPts val="1000"/>
              </a:spcBef>
              <a:spcAft>
                <a:spcPts val="0"/>
              </a:spcAft>
              <a:buSzPts val="2200"/>
              <a:buNone/>
              <a:defRPr b="0" sz="2200">
                <a:solidFill>
                  <a:schemeClr val="dk1"/>
                </a:solidFill>
              </a:defRPr>
            </a:lvl1pPr>
            <a:lvl2pPr indent="-228600" lvl="1" marL="914400" rtl="0" algn="l">
              <a:lnSpc>
                <a:spcPct val="120000"/>
              </a:lnSpc>
              <a:spcBef>
                <a:spcPts val="500"/>
              </a:spcBef>
              <a:spcAft>
                <a:spcPts val="0"/>
              </a:spcAft>
              <a:buSzPts val="2000"/>
              <a:buNone/>
              <a:defRPr b="1" sz="2000"/>
            </a:lvl2pPr>
            <a:lvl3pPr indent="-228600" lvl="2" marL="1371600" rtl="0" algn="l">
              <a:lnSpc>
                <a:spcPct val="120000"/>
              </a:lnSpc>
              <a:spcBef>
                <a:spcPts val="500"/>
              </a:spcBef>
              <a:spcAft>
                <a:spcPts val="0"/>
              </a:spcAft>
              <a:buSzPts val="1800"/>
              <a:buNone/>
              <a:defRPr b="1" sz="1800"/>
            </a:lvl3pPr>
            <a:lvl4pPr indent="-228600" lvl="3" marL="1828800" rtl="0" algn="l">
              <a:lnSpc>
                <a:spcPct val="120000"/>
              </a:lnSpc>
              <a:spcBef>
                <a:spcPts val="500"/>
              </a:spcBef>
              <a:spcAft>
                <a:spcPts val="0"/>
              </a:spcAft>
              <a:buSzPts val="1600"/>
              <a:buNone/>
              <a:defRPr b="1" sz="1600"/>
            </a:lvl4pPr>
            <a:lvl5pPr indent="-228600" lvl="4" marL="2286000" rtl="0" algn="l">
              <a:lnSpc>
                <a:spcPct val="120000"/>
              </a:lnSpc>
              <a:spcBef>
                <a:spcPts val="500"/>
              </a:spcBef>
              <a:spcAft>
                <a:spcPts val="0"/>
              </a:spcAft>
              <a:buSzPts val="1600"/>
              <a:buNone/>
              <a:defRPr b="1" sz="1600"/>
            </a:lvl5pPr>
            <a:lvl6pPr indent="-228600" lvl="5" marL="2743200" rtl="0" algn="l">
              <a:lnSpc>
                <a:spcPct val="120000"/>
              </a:lnSpc>
              <a:spcBef>
                <a:spcPts val="500"/>
              </a:spcBef>
              <a:spcAft>
                <a:spcPts val="0"/>
              </a:spcAft>
              <a:buSzPts val="1600"/>
              <a:buNone/>
              <a:defRPr b="1" sz="1600"/>
            </a:lvl6pPr>
            <a:lvl7pPr indent="-228600" lvl="6" marL="3200400" rtl="0" algn="l">
              <a:lnSpc>
                <a:spcPct val="120000"/>
              </a:lnSpc>
              <a:spcBef>
                <a:spcPts val="500"/>
              </a:spcBef>
              <a:spcAft>
                <a:spcPts val="0"/>
              </a:spcAft>
              <a:buSzPts val="1600"/>
              <a:buNone/>
              <a:defRPr b="1" sz="1600"/>
            </a:lvl7pPr>
            <a:lvl8pPr indent="-228600" lvl="7" marL="3657600" rtl="0" algn="l">
              <a:lnSpc>
                <a:spcPct val="120000"/>
              </a:lnSpc>
              <a:spcBef>
                <a:spcPts val="500"/>
              </a:spcBef>
              <a:spcAft>
                <a:spcPts val="0"/>
              </a:spcAft>
              <a:buSzPts val="1600"/>
              <a:buNone/>
              <a:defRPr b="1" sz="1600"/>
            </a:lvl8pPr>
            <a:lvl9pPr indent="-228600" lvl="8" marL="4114800" rtl="0" algn="l">
              <a:lnSpc>
                <a:spcPct val="120000"/>
              </a:lnSpc>
              <a:spcBef>
                <a:spcPts val="500"/>
              </a:spcBef>
              <a:spcAft>
                <a:spcPts val="0"/>
              </a:spcAft>
              <a:buSzPts val="1600"/>
              <a:buNone/>
              <a:defRPr b="1" sz="1600"/>
            </a:lvl9pPr>
          </a:lstStyle>
          <a:p/>
        </p:txBody>
      </p:sp>
      <p:sp>
        <p:nvSpPr>
          <p:cNvPr id="7306" name="Google Shape;7306;p16"/>
          <p:cNvSpPr/>
          <p:nvPr>
            <p:ph idx="8" type="pic"/>
          </p:nvPr>
        </p:nvSpPr>
        <p:spPr>
          <a:xfrm>
            <a:off x="7973298" y="2367093"/>
            <a:ext cx="3304800" cy="1524000"/>
          </a:xfrm>
          <a:prstGeom prst="roundRect">
            <a:avLst>
              <a:gd fmla="val 8841" name="adj"/>
            </a:avLst>
          </a:prstGeom>
          <a:noFill/>
          <a:ln cap="sq" cmpd="sng" w="82550">
            <a:solidFill>
              <a:srgbClr val="EAEAEA"/>
            </a:solidFill>
            <a:prstDash val="solid"/>
            <a:miter lim="800000"/>
            <a:headEnd len="sm" w="sm" type="none"/>
            <a:tailEnd len="sm" w="sm" type="none"/>
          </a:ln>
        </p:spPr>
      </p:sp>
      <p:sp>
        <p:nvSpPr>
          <p:cNvPr id="7307" name="Google Shape;7307;p16"/>
          <p:cNvSpPr txBox="1"/>
          <p:nvPr>
            <p:ph idx="9" type="body"/>
          </p:nvPr>
        </p:nvSpPr>
        <p:spPr>
          <a:xfrm>
            <a:off x="7973173" y="4781078"/>
            <a:ext cx="3305100" cy="1010100"/>
          </a:xfrm>
          <a:prstGeom prst="rect">
            <a:avLst/>
          </a:prstGeom>
          <a:noFill/>
          <a:ln>
            <a:noFill/>
          </a:ln>
        </p:spPr>
        <p:txBody>
          <a:bodyPr anchorCtr="0" anchor="t" bIns="45700" lIns="91425" spcFirstLastPara="1" rIns="91425" wrap="square" tIns="45700">
            <a:normAutofit/>
          </a:bodyPr>
          <a:lstStyle>
            <a:lvl1pPr indent="-228600" lvl="0" marL="457200" rtl="0" algn="ctr">
              <a:lnSpc>
                <a:spcPct val="120000"/>
              </a:lnSpc>
              <a:spcBef>
                <a:spcPts val="1000"/>
              </a:spcBef>
              <a:spcAft>
                <a:spcPts val="0"/>
              </a:spcAft>
              <a:buSzPts val="1400"/>
              <a:buNone/>
              <a:defRPr sz="1400"/>
            </a:lvl1pPr>
            <a:lvl2pPr indent="-228600" lvl="1" marL="914400" rtl="0" algn="l">
              <a:lnSpc>
                <a:spcPct val="120000"/>
              </a:lnSpc>
              <a:spcBef>
                <a:spcPts val="500"/>
              </a:spcBef>
              <a:spcAft>
                <a:spcPts val="0"/>
              </a:spcAft>
              <a:buSzPts val="1200"/>
              <a:buNone/>
              <a:defRPr sz="1200"/>
            </a:lvl2pPr>
            <a:lvl3pPr indent="-228600" lvl="2" marL="1371600" rtl="0" algn="l">
              <a:lnSpc>
                <a:spcPct val="120000"/>
              </a:lnSpc>
              <a:spcBef>
                <a:spcPts val="500"/>
              </a:spcBef>
              <a:spcAft>
                <a:spcPts val="0"/>
              </a:spcAft>
              <a:buSzPts val="1000"/>
              <a:buNone/>
              <a:defRPr sz="1000"/>
            </a:lvl3pPr>
            <a:lvl4pPr indent="-228600" lvl="3" marL="1828800" rtl="0" algn="l">
              <a:lnSpc>
                <a:spcPct val="120000"/>
              </a:lnSpc>
              <a:spcBef>
                <a:spcPts val="500"/>
              </a:spcBef>
              <a:spcAft>
                <a:spcPts val="0"/>
              </a:spcAft>
              <a:buSzPts val="900"/>
              <a:buNone/>
              <a:defRPr sz="900"/>
            </a:lvl4pPr>
            <a:lvl5pPr indent="-228600" lvl="4" marL="2286000" rtl="0" algn="l">
              <a:lnSpc>
                <a:spcPct val="120000"/>
              </a:lnSpc>
              <a:spcBef>
                <a:spcPts val="500"/>
              </a:spcBef>
              <a:spcAft>
                <a:spcPts val="0"/>
              </a:spcAft>
              <a:buSzPts val="900"/>
              <a:buNone/>
              <a:defRPr sz="900"/>
            </a:lvl5pPr>
            <a:lvl6pPr indent="-228600" lvl="5" marL="2743200" rtl="0" algn="l">
              <a:lnSpc>
                <a:spcPct val="120000"/>
              </a:lnSpc>
              <a:spcBef>
                <a:spcPts val="500"/>
              </a:spcBef>
              <a:spcAft>
                <a:spcPts val="0"/>
              </a:spcAft>
              <a:buSzPts val="900"/>
              <a:buNone/>
              <a:defRPr sz="900"/>
            </a:lvl6pPr>
            <a:lvl7pPr indent="-228600" lvl="6" marL="3200400" rtl="0" algn="l">
              <a:lnSpc>
                <a:spcPct val="120000"/>
              </a:lnSpc>
              <a:spcBef>
                <a:spcPts val="500"/>
              </a:spcBef>
              <a:spcAft>
                <a:spcPts val="0"/>
              </a:spcAft>
              <a:buSzPts val="900"/>
              <a:buNone/>
              <a:defRPr sz="900"/>
            </a:lvl7pPr>
            <a:lvl8pPr indent="-228600" lvl="7" marL="3657600" rtl="0" algn="l">
              <a:lnSpc>
                <a:spcPct val="120000"/>
              </a:lnSpc>
              <a:spcBef>
                <a:spcPts val="500"/>
              </a:spcBef>
              <a:spcAft>
                <a:spcPts val="0"/>
              </a:spcAft>
              <a:buSzPts val="900"/>
              <a:buNone/>
              <a:defRPr sz="900"/>
            </a:lvl8pPr>
            <a:lvl9pPr indent="-228600" lvl="8" marL="4114800" rtl="0" algn="l">
              <a:lnSpc>
                <a:spcPct val="120000"/>
              </a:lnSpc>
              <a:spcBef>
                <a:spcPts val="500"/>
              </a:spcBef>
              <a:spcAft>
                <a:spcPts val="0"/>
              </a:spcAft>
              <a:buSzPts val="900"/>
              <a:buNone/>
              <a:defRPr sz="900"/>
            </a:lvl9pPr>
          </a:lstStyle>
          <a:p/>
        </p:txBody>
      </p:sp>
      <p:sp>
        <p:nvSpPr>
          <p:cNvPr id="7308" name="Google Shape;7308;p16"/>
          <p:cNvSpPr txBox="1"/>
          <p:nvPr>
            <p:ph idx="10" type="dt"/>
          </p:nvPr>
        </p:nvSpPr>
        <p:spPr>
          <a:xfrm>
            <a:off x="7678737" y="5883275"/>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09" name="Google Shape;7309;p16"/>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10" name="Google Shape;7310;p16"/>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11" name="Shape 7311"/>
        <p:cNvGrpSpPr/>
        <p:nvPr/>
      </p:nvGrpSpPr>
      <p:grpSpPr>
        <a:xfrm>
          <a:off x="0" y="0"/>
          <a:ext cx="0" cy="0"/>
          <a:chOff x="0" y="0"/>
          <a:chExt cx="0" cy="0"/>
        </a:xfrm>
      </p:grpSpPr>
      <p:pic>
        <p:nvPicPr>
          <p:cNvPr descr="Droplets-HD-Content-R1d.png" id="7312" name="Google Shape;7312;p1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313" name="Google Shape;7313;p17"/>
          <p:cNvSpPr txBox="1"/>
          <p:nvPr>
            <p:ph type="title"/>
          </p:nvPr>
        </p:nvSpPr>
        <p:spPr>
          <a:xfrm>
            <a:off x="913775" y="618517"/>
            <a:ext cx="10364400" cy="15963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14" name="Google Shape;7314;p17"/>
          <p:cNvSpPr txBox="1"/>
          <p:nvPr>
            <p:ph idx="1" type="body"/>
          </p:nvPr>
        </p:nvSpPr>
        <p:spPr>
          <a:xfrm rot="5400000">
            <a:off x="4383927" y="-1103007"/>
            <a:ext cx="3424200" cy="10364400"/>
          </a:xfrm>
          <a:prstGeom prst="rect">
            <a:avLst/>
          </a:prstGeom>
          <a:noFill/>
          <a:ln>
            <a:noFill/>
          </a:ln>
        </p:spPr>
        <p:txBody>
          <a:bodyPr anchorCtr="0" anchor="t" bIns="45700" lIns="91425" spcFirstLastPara="1" rIns="91425" wrap="square" tIns="45700">
            <a:normAutofit/>
          </a:bodyPr>
          <a:lstStyle>
            <a:lvl1pPr indent="-342900" lvl="0" marL="457200" rtl="0" algn="l">
              <a:lnSpc>
                <a:spcPct val="120000"/>
              </a:lnSpc>
              <a:spcBef>
                <a:spcPts val="1000"/>
              </a:spcBef>
              <a:spcAft>
                <a:spcPts val="0"/>
              </a:spcAft>
              <a:buSzPts val="1800"/>
              <a:buChar char="•"/>
              <a:defRPr/>
            </a:lvl1pPr>
            <a:lvl2pPr indent="-342900" lvl="1" marL="914400" rtl="0" algn="l">
              <a:lnSpc>
                <a:spcPct val="120000"/>
              </a:lnSpc>
              <a:spcBef>
                <a:spcPts val="500"/>
              </a:spcBef>
              <a:spcAft>
                <a:spcPts val="0"/>
              </a:spcAft>
              <a:buSzPts val="1800"/>
              <a:buChar char="•"/>
              <a:defRPr/>
            </a:lvl2pPr>
            <a:lvl3pPr indent="-342900" lvl="2" marL="1371600" rtl="0" algn="l">
              <a:lnSpc>
                <a:spcPct val="120000"/>
              </a:lnSpc>
              <a:spcBef>
                <a:spcPts val="500"/>
              </a:spcBef>
              <a:spcAft>
                <a:spcPts val="0"/>
              </a:spcAft>
              <a:buSzPts val="1800"/>
              <a:buChar char="•"/>
              <a:defRPr/>
            </a:lvl3pPr>
            <a:lvl4pPr indent="-342900" lvl="3" marL="1828800" rtl="0" algn="l">
              <a:lnSpc>
                <a:spcPct val="120000"/>
              </a:lnSpc>
              <a:spcBef>
                <a:spcPts val="500"/>
              </a:spcBef>
              <a:spcAft>
                <a:spcPts val="0"/>
              </a:spcAft>
              <a:buSzPts val="1800"/>
              <a:buChar char="•"/>
              <a:defRPr/>
            </a:lvl4pPr>
            <a:lvl5pPr indent="-342900" lvl="4" marL="2286000" rtl="0" algn="l">
              <a:lnSpc>
                <a:spcPct val="120000"/>
              </a:lnSpc>
              <a:spcBef>
                <a:spcPts val="500"/>
              </a:spcBef>
              <a:spcAft>
                <a:spcPts val="0"/>
              </a:spcAft>
              <a:buSzPts val="1800"/>
              <a:buChar char="•"/>
              <a:defRPr/>
            </a:lvl5pPr>
            <a:lvl6pPr indent="-342900" lvl="5" marL="2743200" rtl="0" algn="l">
              <a:lnSpc>
                <a:spcPct val="120000"/>
              </a:lnSpc>
              <a:spcBef>
                <a:spcPts val="500"/>
              </a:spcBef>
              <a:spcAft>
                <a:spcPts val="0"/>
              </a:spcAft>
              <a:buSzPts val="1800"/>
              <a:buChar char="•"/>
              <a:defRPr/>
            </a:lvl6pPr>
            <a:lvl7pPr indent="-342900" lvl="6" marL="3200400" rtl="0" algn="l">
              <a:lnSpc>
                <a:spcPct val="120000"/>
              </a:lnSpc>
              <a:spcBef>
                <a:spcPts val="500"/>
              </a:spcBef>
              <a:spcAft>
                <a:spcPts val="0"/>
              </a:spcAft>
              <a:buSzPts val="1800"/>
              <a:buChar char="•"/>
              <a:defRPr/>
            </a:lvl7pPr>
            <a:lvl8pPr indent="-342900" lvl="7" marL="3657600" rtl="0" algn="l">
              <a:lnSpc>
                <a:spcPct val="120000"/>
              </a:lnSpc>
              <a:spcBef>
                <a:spcPts val="500"/>
              </a:spcBef>
              <a:spcAft>
                <a:spcPts val="0"/>
              </a:spcAft>
              <a:buSzPts val="1800"/>
              <a:buChar char="•"/>
              <a:defRPr/>
            </a:lvl8pPr>
            <a:lvl9pPr indent="-342900" lvl="8" marL="4114800" rtl="0" algn="l">
              <a:lnSpc>
                <a:spcPct val="120000"/>
              </a:lnSpc>
              <a:spcBef>
                <a:spcPts val="500"/>
              </a:spcBef>
              <a:spcAft>
                <a:spcPts val="0"/>
              </a:spcAft>
              <a:buSzPts val="1800"/>
              <a:buChar char="•"/>
              <a:defRPr/>
            </a:lvl9pPr>
          </a:lstStyle>
          <a:p/>
        </p:txBody>
      </p:sp>
      <p:sp>
        <p:nvSpPr>
          <p:cNvPr id="7315" name="Google Shape;7315;p17"/>
          <p:cNvSpPr txBox="1"/>
          <p:nvPr>
            <p:ph idx="10" type="dt"/>
          </p:nvPr>
        </p:nvSpPr>
        <p:spPr>
          <a:xfrm>
            <a:off x="7678737" y="5883275"/>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16" name="Google Shape;7316;p17"/>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17" name="Google Shape;7317;p17"/>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318" name="Shape 7318"/>
        <p:cNvGrpSpPr/>
        <p:nvPr/>
      </p:nvGrpSpPr>
      <p:grpSpPr>
        <a:xfrm>
          <a:off x="0" y="0"/>
          <a:ext cx="0" cy="0"/>
          <a:chOff x="0" y="0"/>
          <a:chExt cx="0" cy="0"/>
        </a:xfrm>
      </p:grpSpPr>
      <p:pic>
        <p:nvPicPr>
          <p:cNvPr descr="Droplets-HD-Content-R1d.png" id="7319" name="Google Shape;7319;p1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320" name="Google Shape;7320;p18"/>
          <p:cNvSpPr txBox="1"/>
          <p:nvPr>
            <p:ph type="title"/>
          </p:nvPr>
        </p:nvSpPr>
        <p:spPr>
          <a:xfrm rot="5400000">
            <a:off x="7410776" y="1923751"/>
            <a:ext cx="5181600" cy="25533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3600"/>
              <a:buFont typeface="Twentieth Century"/>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21" name="Google Shape;7321;p18"/>
          <p:cNvSpPr txBox="1"/>
          <p:nvPr>
            <p:ph idx="1" type="body"/>
          </p:nvPr>
        </p:nvSpPr>
        <p:spPr>
          <a:xfrm rot="5400000">
            <a:off x="2152349" y="-628949"/>
            <a:ext cx="5181600" cy="7658700"/>
          </a:xfrm>
          <a:prstGeom prst="rect">
            <a:avLst/>
          </a:prstGeom>
          <a:noFill/>
          <a:ln>
            <a:noFill/>
          </a:ln>
        </p:spPr>
        <p:txBody>
          <a:bodyPr anchorCtr="0" anchor="t" bIns="45700" lIns="91425" spcFirstLastPara="1" rIns="91425" wrap="square" tIns="45700">
            <a:normAutofit/>
          </a:bodyPr>
          <a:lstStyle>
            <a:lvl1pPr indent="-342900" lvl="0" marL="457200" rtl="0" algn="l">
              <a:lnSpc>
                <a:spcPct val="120000"/>
              </a:lnSpc>
              <a:spcBef>
                <a:spcPts val="1000"/>
              </a:spcBef>
              <a:spcAft>
                <a:spcPts val="0"/>
              </a:spcAft>
              <a:buSzPts val="1800"/>
              <a:buChar char="•"/>
              <a:defRPr/>
            </a:lvl1pPr>
            <a:lvl2pPr indent="-342900" lvl="1" marL="914400" rtl="0" algn="l">
              <a:lnSpc>
                <a:spcPct val="120000"/>
              </a:lnSpc>
              <a:spcBef>
                <a:spcPts val="500"/>
              </a:spcBef>
              <a:spcAft>
                <a:spcPts val="0"/>
              </a:spcAft>
              <a:buSzPts val="1800"/>
              <a:buChar char="•"/>
              <a:defRPr/>
            </a:lvl2pPr>
            <a:lvl3pPr indent="-342900" lvl="2" marL="1371600" rtl="0" algn="l">
              <a:lnSpc>
                <a:spcPct val="120000"/>
              </a:lnSpc>
              <a:spcBef>
                <a:spcPts val="500"/>
              </a:spcBef>
              <a:spcAft>
                <a:spcPts val="0"/>
              </a:spcAft>
              <a:buSzPts val="1800"/>
              <a:buChar char="•"/>
              <a:defRPr/>
            </a:lvl3pPr>
            <a:lvl4pPr indent="-342900" lvl="3" marL="1828800" rtl="0" algn="l">
              <a:lnSpc>
                <a:spcPct val="120000"/>
              </a:lnSpc>
              <a:spcBef>
                <a:spcPts val="500"/>
              </a:spcBef>
              <a:spcAft>
                <a:spcPts val="0"/>
              </a:spcAft>
              <a:buSzPts val="1800"/>
              <a:buChar char="•"/>
              <a:defRPr/>
            </a:lvl4pPr>
            <a:lvl5pPr indent="-342900" lvl="4" marL="2286000" rtl="0" algn="l">
              <a:lnSpc>
                <a:spcPct val="120000"/>
              </a:lnSpc>
              <a:spcBef>
                <a:spcPts val="500"/>
              </a:spcBef>
              <a:spcAft>
                <a:spcPts val="0"/>
              </a:spcAft>
              <a:buSzPts val="1800"/>
              <a:buChar char="•"/>
              <a:defRPr/>
            </a:lvl5pPr>
            <a:lvl6pPr indent="-342900" lvl="5" marL="2743200" rtl="0" algn="l">
              <a:lnSpc>
                <a:spcPct val="120000"/>
              </a:lnSpc>
              <a:spcBef>
                <a:spcPts val="500"/>
              </a:spcBef>
              <a:spcAft>
                <a:spcPts val="0"/>
              </a:spcAft>
              <a:buSzPts val="1800"/>
              <a:buChar char="•"/>
              <a:defRPr/>
            </a:lvl6pPr>
            <a:lvl7pPr indent="-342900" lvl="6" marL="3200400" rtl="0" algn="l">
              <a:lnSpc>
                <a:spcPct val="120000"/>
              </a:lnSpc>
              <a:spcBef>
                <a:spcPts val="500"/>
              </a:spcBef>
              <a:spcAft>
                <a:spcPts val="0"/>
              </a:spcAft>
              <a:buSzPts val="1800"/>
              <a:buChar char="•"/>
              <a:defRPr/>
            </a:lvl7pPr>
            <a:lvl8pPr indent="-342900" lvl="7" marL="3657600" rtl="0" algn="l">
              <a:lnSpc>
                <a:spcPct val="120000"/>
              </a:lnSpc>
              <a:spcBef>
                <a:spcPts val="500"/>
              </a:spcBef>
              <a:spcAft>
                <a:spcPts val="0"/>
              </a:spcAft>
              <a:buSzPts val="1800"/>
              <a:buChar char="•"/>
              <a:defRPr/>
            </a:lvl8pPr>
            <a:lvl9pPr indent="-342900" lvl="8" marL="4114800" rtl="0" algn="l">
              <a:lnSpc>
                <a:spcPct val="120000"/>
              </a:lnSpc>
              <a:spcBef>
                <a:spcPts val="500"/>
              </a:spcBef>
              <a:spcAft>
                <a:spcPts val="0"/>
              </a:spcAft>
              <a:buSzPts val="1800"/>
              <a:buChar char="•"/>
              <a:defRPr/>
            </a:lvl9pPr>
          </a:lstStyle>
          <a:p/>
        </p:txBody>
      </p:sp>
      <p:sp>
        <p:nvSpPr>
          <p:cNvPr id="7322" name="Google Shape;7322;p18"/>
          <p:cNvSpPr txBox="1"/>
          <p:nvPr>
            <p:ph idx="10" type="dt"/>
          </p:nvPr>
        </p:nvSpPr>
        <p:spPr>
          <a:xfrm>
            <a:off x="7678737" y="5883275"/>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23" name="Google Shape;7323;p18"/>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24" name="Google Shape;7324;p18"/>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193" name="Shape 7193"/>
        <p:cNvGrpSpPr/>
        <p:nvPr/>
      </p:nvGrpSpPr>
      <p:grpSpPr>
        <a:xfrm>
          <a:off x="0" y="0"/>
          <a:ext cx="0" cy="0"/>
          <a:chOff x="0" y="0"/>
          <a:chExt cx="0" cy="0"/>
        </a:xfrm>
      </p:grpSpPr>
      <p:pic>
        <p:nvPicPr>
          <p:cNvPr descr="Droplets-HD-Content-R1d.png" id="7194" name="Google Shape;7194;p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195" name="Google Shape;7195;p3"/>
          <p:cNvSpPr txBox="1"/>
          <p:nvPr>
            <p:ph type="title"/>
          </p:nvPr>
        </p:nvSpPr>
        <p:spPr>
          <a:xfrm>
            <a:off x="913775" y="618517"/>
            <a:ext cx="10364400" cy="15963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96" name="Google Shape;7196;p3"/>
          <p:cNvSpPr txBox="1"/>
          <p:nvPr>
            <p:ph idx="1" type="body"/>
          </p:nvPr>
        </p:nvSpPr>
        <p:spPr>
          <a:xfrm>
            <a:off x="913774" y="2367092"/>
            <a:ext cx="10363800" cy="3424200"/>
          </a:xfrm>
          <a:prstGeom prst="rect">
            <a:avLst/>
          </a:prstGeom>
          <a:noFill/>
          <a:ln>
            <a:noFill/>
          </a:ln>
        </p:spPr>
        <p:txBody>
          <a:bodyPr anchorCtr="0" anchor="t" bIns="45700" lIns="91425" spcFirstLastPara="1" rIns="91425" wrap="square" tIns="45700">
            <a:normAutofit/>
          </a:bodyPr>
          <a:lstStyle>
            <a:lvl1pPr indent="-342900" lvl="0" marL="457200" rtl="0" algn="l">
              <a:lnSpc>
                <a:spcPct val="120000"/>
              </a:lnSpc>
              <a:spcBef>
                <a:spcPts val="1000"/>
              </a:spcBef>
              <a:spcAft>
                <a:spcPts val="0"/>
              </a:spcAft>
              <a:buSzPts val="1800"/>
              <a:buChar char="•"/>
              <a:defRPr/>
            </a:lvl1pPr>
            <a:lvl2pPr indent="-342900" lvl="1" marL="914400" rtl="0" algn="l">
              <a:lnSpc>
                <a:spcPct val="120000"/>
              </a:lnSpc>
              <a:spcBef>
                <a:spcPts val="500"/>
              </a:spcBef>
              <a:spcAft>
                <a:spcPts val="0"/>
              </a:spcAft>
              <a:buSzPts val="1800"/>
              <a:buChar char="•"/>
              <a:defRPr/>
            </a:lvl2pPr>
            <a:lvl3pPr indent="-342900" lvl="2" marL="1371600" rtl="0" algn="l">
              <a:lnSpc>
                <a:spcPct val="120000"/>
              </a:lnSpc>
              <a:spcBef>
                <a:spcPts val="500"/>
              </a:spcBef>
              <a:spcAft>
                <a:spcPts val="0"/>
              </a:spcAft>
              <a:buSzPts val="1800"/>
              <a:buChar char="•"/>
              <a:defRPr/>
            </a:lvl3pPr>
            <a:lvl4pPr indent="-342900" lvl="3" marL="1828800" rtl="0" algn="l">
              <a:lnSpc>
                <a:spcPct val="120000"/>
              </a:lnSpc>
              <a:spcBef>
                <a:spcPts val="500"/>
              </a:spcBef>
              <a:spcAft>
                <a:spcPts val="0"/>
              </a:spcAft>
              <a:buSzPts val="1800"/>
              <a:buChar char="•"/>
              <a:defRPr/>
            </a:lvl4pPr>
            <a:lvl5pPr indent="-342900" lvl="4" marL="2286000" rtl="0" algn="l">
              <a:lnSpc>
                <a:spcPct val="120000"/>
              </a:lnSpc>
              <a:spcBef>
                <a:spcPts val="500"/>
              </a:spcBef>
              <a:spcAft>
                <a:spcPts val="0"/>
              </a:spcAft>
              <a:buSzPts val="1800"/>
              <a:buChar char="•"/>
              <a:defRPr/>
            </a:lvl5pPr>
            <a:lvl6pPr indent="-342900" lvl="5" marL="2743200" rtl="0" algn="l">
              <a:lnSpc>
                <a:spcPct val="120000"/>
              </a:lnSpc>
              <a:spcBef>
                <a:spcPts val="500"/>
              </a:spcBef>
              <a:spcAft>
                <a:spcPts val="0"/>
              </a:spcAft>
              <a:buSzPts val="1800"/>
              <a:buChar char="•"/>
              <a:defRPr/>
            </a:lvl6pPr>
            <a:lvl7pPr indent="-342900" lvl="6" marL="3200400" rtl="0" algn="l">
              <a:lnSpc>
                <a:spcPct val="120000"/>
              </a:lnSpc>
              <a:spcBef>
                <a:spcPts val="500"/>
              </a:spcBef>
              <a:spcAft>
                <a:spcPts val="0"/>
              </a:spcAft>
              <a:buSzPts val="1800"/>
              <a:buChar char="•"/>
              <a:defRPr/>
            </a:lvl7pPr>
            <a:lvl8pPr indent="-342900" lvl="7" marL="3657600" rtl="0" algn="l">
              <a:lnSpc>
                <a:spcPct val="120000"/>
              </a:lnSpc>
              <a:spcBef>
                <a:spcPts val="500"/>
              </a:spcBef>
              <a:spcAft>
                <a:spcPts val="0"/>
              </a:spcAft>
              <a:buSzPts val="1800"/>
              <a:buChar char="•"/>
              <a:defRPr/>
            </a:lvl8pPr>
            <a:lvl9pPr indent="-342900" lvl="8" marL="4114800" rtl="0" algn="l">
              <a:lnSpc>
                <a:spcPct val="120000"/>
              </a:lnSpc>
              <a:spcBef>
                <a:spcPts val="500"/>
              </a:spcBef>
              <a:spcAft>
                <a:spcPts val="0"/>
              </a:spcAft>
              <a:buSzPts val="1800"/>
              <a:buChar char="•"/>
              <a:defRPr/>
            </a:lvl9pPr>
          </a:lstStyle>
          <a:p/>
        </p:txBody>
      </p:sp>
      <p:sp>
        <p:nvSpPr>
          <p:cNvPr id="7197" name="Google Shape;7197;p3"/>
          <p:cNvSpPr txBox="1"/>
          <p:nvPr>
            <p:ph idx="10" type="dt"/>
          </p:nvPr>
        </p:nvSpPr>
        <p:spPr>
          <a:xfrm>
            <a:off x="7678737" y="5883275"/>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98" name="Google Shape;7198;p3"/>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99" name="Google Shape;7199;p3"/>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00" name="Shape 7200"/>
        <p:cNvGrpSpPr/>
        <p:nvPr/>
      </p:nvGrpSpPr>
      <p:grpSpPr>
        <a:xfrm>
          <a:off x="0" y="0"/>
          <a:ext cx="0" cy="0"/>
          <a:chOff x="0" y="0"/>
          <a:chExt cx="0" cy="0"/>
        </a:xfrm>
      </p:grpSpPr>
      <p:pic>
        <p:nvPicPr>
          <p:cNvPr descr="Droplets-HD-Content-R1d.png" id="7201" name="Google Shape;7201;p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202" name="Google Shape;7202;p4"/>
          <p:cNvSpPr txBox="1"/>
          <p:nvPr>
            <p:ph type="title"/>
          </p:nvPr>
        </p:nvSpPr>
        <p:spPr>
          <a:xfrm>
            <a:off x="913774" y="828563"/>
            <a:ext cx="10351800" cy="27369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4000"/>
              <a:buFont typeface="Twentieth Century"/>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03" name="Google Shape;7203;p4"/>
          <p:cNvSpPr txBox="1"/>
          <p:nvPr>
            <p:ph idx="1" type="body"/>
          </p:nvPr>
        </p:nvSpPr>
        <p:spPr>
          <a:xfrm>
            <a:off x="913774" y="3657457"/>
            <a:ext cx="10351800" cy="1368300"/>
          </a:xfrm>
          <a:prstGeom prst="rect">
            <a:avLst/>
          </a:prstGeom>
          <a:noFill/>
          <a:ln>
            <a:noFill/>
          </a:ln>
        </p:spPr>
        <p:txBody>
          <a:bodyPr anchorCtr="0" anchor="t" bIns="45700" lIns="91425" spcFirstLastPara="1" rIns="91425" wrap="square" tIns="45700">
            <a:normAutofit/>
          </a:bodyPr>
          <a:lstStyle>
            <a:lvl1pPr indent="-228600" lvl="0" marL="457200" rtl="0" algn="ctr">
              <a:lnSpc>
                <a:spcPct val="120000"/>
              </a:lnSpc>
              <a:spcBef>
                <a:spcPts val="1000"/>
              </a:spcBef>
              <a:spcAft>
                <a:spcPts val="0"/>
              </a:spcAft>
              <a:buSzPts val="2000"/>
              <a:buNone/>
              <a:defRPr sz="2000">
                <a:solidFill>
                  <a:srgbClr val="7F7F7F"/>
                </a:solidFill>
              </a:defRPr>
            </a:lvl1pPr>
            <a:lvl2pPr indent="-228600" lvl="1" marL="914400" rtl="0" algn="l">
              <a:lnSpc>
                <a:spcPct val="120000"/>
              </a:lnSpc>
              <a:spcBef>
                <a:spcPts val="500"/>
              </a:spcBef>
              <a:spcAft>
                <a:spcPts val="0"/>
              </a:spcAft>
              <a:buSzPts val="2000"/>
              <a:buNone/>
              <a:defRPr sz="2000">
                <a:solidFill>
                  <a:srgbClr val="888888"/>
                </a:solidFill>
              </a:defRPr>
            </a:lvl2pPr>
            <a:lvl3pPr indent="-228600" lvl="2" marL="1371600" rtl="0" algn="l">
              <a:lnSpc>
                <a:spcPct val="120000"/>
              </a:lnSpc>
              <a:spcBef>
                <a:spcPts val="500"/>
              </a:spcBef>
              <a:spcAft>
                <a:spcPts val="0"/>
              </a:spcAft>
              <a:buSzPts val="1800"/>
              <a:buNone/>
              <a:defRPr sz="1800">
                <a:solidFill>
                  <a:srgbClr val="888888"/>
                </a:solidFill>
              </a:defRPr>
            </a:lvl3pPr>
            <a:lvl4pPr indent="-228600" lvl="3" marL="1828800" rtl="0" algn="l">
              <a:lnSpc>
                <a:spcPct val="120000"/>
              </a:lnSpc>
              <a:spcBef>
                <a:spcPts val="500"/>
              </a:spcBef>
              <a:spcAft>
                <a:spcPts val="0"/>
              </a:spcAft>
              <a:buSzPts val="1600"/>
              <a:buNone/>
              <a:defRPr sz="1600">
                <a:solidFill>
                  <a:srgbClr val="888888"/>
                </a:solidFill>
              </a:defRPr>
            </a:lvl4pPr>
            <a:lvl5pPr indent="-228600" lvl="4" marL="2286000" rtl="0" algn="l">
              <a:lnSpc>
                <a:spcPct val="120000"/>
              </a:lnSpc>
              <a:spcBef>
                <a:spcPts val="500"/>
              </a:spcBef>
              <a:spcAft>
                <a:spcPts val="0"/>
              </a:spcAft>
              <a:buSzPts val="1600"/>
              <a:buNone/>
              <a:defRPr sz="1600">
                <a:solidFill>
                  <a:srgbClr val="888888"/>
                </a:solidFill>
              </a:defRPr>
            </a:lvl5pPr>
            <a:lvl6pPr indent="-228600" lvl="5" marL="2743200" rtl="0" algn="l">
              <a:lnSpc>
                <a:spcPct val="120000"/>
              </a:lnSpc>
              <a:spcBef>
                <a:spcPts val="500"/>
              </a:spcBef>
              <a:spcAft>
                <a:spcPts val="0"/>
              </a:spcAft>
              <a:buSzPts val="1600"/>
              <a:buNone/>
              <a:defRPr sz="1600">
                <a:solidFill>
                  <a:srgbClr val="888888"/>
                </a:solidFill>
              </a:defRPr>
            </a:lvl6pPr>
            <a:lvl7pPr indent="-228600" lvl="6" marL="3200400" rtl="0" algn="l">
              <a:lnSpc>
                <a:spcPct val="120000"/>
              </a:lnSpc>
              <a:spcBef>
                <a:spcPts val="500"/>
              </a:spcBef>
              <a:spcAft>
                <a:spcPts val="0"/>
              </a:spcAft>
              <a:buSzPts val="1600"/>
              <a:buNone/>
              <a:defRPr sz="1600">
                <a:solidFill>
                  <a:srgbClr val="888888"/>
                </a:solidFill>
              </a:defRPr>
            </a:lvl7pPr>
            <a:lvl8pPr indent="-228600" lvl="7" marL="3657600" rtl="0" algn="l">
              <a:lnSpc>
                <a:spcPct val="120000"/>
              </a:lnSpc>
              <a:spcBef>
                <a:spcPts val="500"/>
              </a:spcBef>
              <a:spcAft>
                <a:spcPts val="0"/>
              </a:spcAft>
              <a:buSzPts val="1600"/>
              <a:buNone/>
              <a:defRPr sz="1600">
                <a:solidFill>
                  <a:srgbClr val="888888"/>
                </a:solidFill>
              </a:defRPr>
            </a:lvl8pPr>
            <a:lvl9pPr indent="-228600" lvl="8" marL="4114800" rtl="0" algn="l">
              <a:lnSpc>
                <a:spcPct val="120000"/>
              </a:lnSpc>
              <a:spcBef>
                <a:spcPts val="500"/>
              </a:spcBef>
              <a:spcAft>
                <a:spcPts val="0"/>
              </a:spcAft>
              <a:buSzPts val="1600"/>
              <a:buNone/>
              <a:defRPr sz="1600">
                <a:solidFill>
                  <a:srgbClr val="888888"/>
                </a:solidFill>
              </a:defRPr>
            </a:lvl9pPr>
          </a:lstStyle>
          <a:p/>
        </p:txBody>
      </p:sp>
      <p:sp>
        <p:nvSpPr>
          <p:cNvPr id="7204" name="Google Shape;7204;p4"/>
          <p:cNvSpPr txBox="1"/>
          <p:nvPr>
            <p:ph idx="10" type="dt"/>
          </p:nvPr>
        </p:nvSpPr>
        <p:spPr>
          <a:xfrm>
            <a:off x="7678737" y="5883275"/>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05" name="Google Shape;7205;p4"/>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06" name="Google Shape;7206;p4"/>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207" name="Shape 7207"/>
        <p:cNvGrpSpPr/>
        <p:nvPr/>
      </p:nvGrpSpPr>
      <p:grpSpPr>
        <a:xfrm>
          <a:off x="0" y="0"/>
          <a:ext cx="0" cy="0"/>
          <a:chOff x="0" y="0"/>
          <a:chExt cx="0" cy="0"/>
        </a:xfrm>
      </p:grpSpPr>
      <p:pic>
        <p:nvPicPr>
          <p:cNvPr descr="Droplets-HD-Content-R1d.png" id="7208" name="Google Shape;7208;p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209" name="Google Shape;7209;p5"/>
          <p:cNvSpPr txBox="1"/>
          <p:nvPr>
            <p:ph type="title"/>
          </p:nvPr>
        </p:nvSpPr>
        <p:spPr>
          <a:xfrm>
            <a:off x="913775" y="618517"/>
            <a:ext cx="10364400" cy="15963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10" name="Google Shape;7210;p5"/>
          <p:cNvSpPr txBox="1"/>
          <p:nvPr>
            <p:ph idx="1" type="body"/>
          </p:nvPr>
        </p:nvSpPr>
        <p:spPr>
          <a:xfrm>
            <a:off x="913774" y="2367092"/>
            <a:ext cx="5106000" cy="3424200"/>
          </a:xfrm>
          <a:prstGeom prst="rect">
            <a:avLst/>
          </a:prstGeom>
          <a:noFill/>
          <a:ln>
            <a:noFill/>
          </a:ln>
        </p:spPr>
        <p:txBody>
          <a:bodyPr anchorCtr="0" anchor="t" bIns="45700" lIns="91425" spcFirstLastPara="1" rIns="91425" wrap="square" tIns="45700">
            <a:normAutofit/>
          </a:bodyPr>
          <a:lstStyle>
            <a:lvl1pPr indent="-342900" lvl="0" marL="457200" rtl="0" algn="l">
              <a:lnSpc>
                <a:spcPct val="120000"/>
              </a:lnSpc>
              <a:spcBef>
                <a:spcPts val="1000"/>
              </a:spcBef>
              <a:spcAft>
                <a:spcPts val="0"/>
              </a:spcAft>
              <a:buSzPts val="1800"/>
              <a:buChar char="•"/>
              <a:defRPr/>
            </a:lvl1pPr>
            <a:lvl2pPr indent="-342900" lvl="1" marL="914400" rtl="0" algn="l">
              <a:lnSpc>
                <a:spcPct val="120000"/>
              </a:lnSpc>
              <a:spcBef>
                <a:spcPts val="500"/>
              </a:spcBef>
              <a:spcAft>
                <a:spcPts val="0"/>
              </a:spcAft>
              <a:buSzPts val="1800"/>
              <a:buChar char="•"/>
              <a:defRPr/>
            </a:lvl2pPr>
            <a:lvl3pPr indent="-342900" lvl="2" marL="1371600" rtl="0" algn="l">
              <a:lnSpc>
                <a:spcPct val="120000"/>
              </a:lnSpc>
              <a:spcBef>
                <a:spcPts val="500"/>
              </a:spcBef>
              <a:spcAft>
                <a:spcPts val="0"/>
              </a:spcAft>
              <a:buSzPts val="1800"/>
              <a:buChar char="•"/>
              <a:defRPr/>
            </a:lvl3pPr>
            <a:lvl4pPr indent="-342900" lvl="3" marL="1828800" rtl="0" algn="l">
              <a:lnSpc>
                <a:spcPct val="120000"/>
              </a:lnSpc>
              <a:spcBef>
                <a:spcPts val="500"/>
              </a:spcBef>
              <a:spcAft>
                <a:spcPts val="0"/>
              </a:spcAft>
              <a:buSzPts val="1800"/>
              <a:buChar char="•"/>
              <a:defRPr/>
            </a:lvl4pPr>
            <a:lvl5pPr indent="-342900" lvl="4" marL="2286000" rtl="0" algn="l">
              <a:lnSpc>
                <a:spcPct val="120000"/>
              </a:lnSpc>
              <a:spcBef>
                <a:spcPts val="500"/>
              </a:spcBef>
              <a:spcAft>
                <a:spcPts val="0"/>
              </a:spcAft>
              <a:buSzPts val="1800"/>
              <a:buChar char="•"/>
              <a:defRPr/>
            </a:lvl5pPr>
            <a:lvl6pPr indent="-342900" lvl="5" marL="2743200" rtl="0" algn="l">
              <a:lnSpc>
                <a:spcPct val="120000"/>
              </a:lnSpc>
              <a:spcBef>
                <a:spcPts val="500"/>
              </a:spcBef>
              <a:spcAft>
                <a:spcPts val="0"/>
              </a:spcAft>
              <a:buSzPts val="1800"/>
              <a:buChar char="•"/>
              <a:defRPr/>
            </a:lvl6pPr>
            <a:lvl7pPr indent="-342900" lvl="6" marL="3200400" rtl="0" algn="l">
              <a:lnSpc>
                <a:spcPct val="120000"/>
              </a:lnSpc>
              <a:spcBef>
                <a:spcPts val="500"/>
              </a:spcBef>
              <a:spcAft>
                <a:spcPts val="0"/>
              </a:spcAft>
              <a:buSzPts val="1800"/>
              <a:buChar char="•"/>
              <a:defRPr/>
            </a:lvl7pPr>
            <a:lvl8pPr indent="-342900" lvl="7" marL="3657600" rtl="0" algn="l">
              <a:lnSpc>
                <a:spcPct val="120000"/>
              </a:lnSpc>
              <a:spcBef>
                <a:spcPts val="500"/>
              </a:spcBef>
              <a:spcAft>
                <a:spcPts val="0"/>
              </a:spcAft>
              <a:buSzPts val="1800"/>
              <a:buChar char="•"/>
              <a:defRPr/>
            </a:lvl8pPr>
            <a:lvl9pPr indent="-342900" lvl="8" marL="4114800" rtl="0" algn="l">
              <a:lnSpc>
                <a:spcPct val="120000"/>
              </a:lnSpc>
              <a:spcBef>
                <a:spcPts val="500"/>
              </a:spcBef>
              <a:spcAft>
                <a:spcPts val="0"/>
              </a:spcAft>
              <a:buSzPts val="1800"/>
              <a:buChar char="•"/>
              <a:defRPr/>
            </a:lvl9pPr>
          </a:lstStyle>
          <a:p/>
        </p:txBody>
      </p:sp>
      <p:sp>
        <p:nvSpPr>
          <p:cNvPr id="7211" name="Google Shape;7211;p5"/>
          <p:cNvSpPr txBox="1"/>
          <p:nvPr>
            <p:ph idx="2" type="body"/>
          </p:nvPr>
        </p:nvSpPr>
        <p:spPr>
          <a:xfrm>
            <a:off x="6172200" y="2367092"/>
            <a:ext cx="5105400" cy="3424200"/>
          </a:xfrm>
          <a:prstGeom prst="rect">
            <a:avLst/>
          </a:prstGeom>
          <a:noFill/>
          <a:ln>
            <a:noFill/>
          </a:ln>
        </p:spPr>
        <p:txBody>
          <a:bodyPr anchorCtr="0" anchor="t" bIns="45700" lIns="91425" spcFirstLastPara="1" rIns="91425" wrap="square" tIns="45700">
            <a:normAutofit/>
          </a:bodyPr>
          <a:lstStyle>
            <a:lvl1pPr indent="-342900" lvl="0" marL="457200" rtl="0" algn="l">
              <a:lnSpc>
                <a:spcPct val="120000"/>
              </a:lnSpc>
              <a:spcBef>
                <a:spcPts val="1000"/>
              </a:spcBef>
              <a:spcAft>
                <a:spcPts val="0"/>
              </a:spcAft>
              <a:buSzPts val="1800"/>
              <a:buChar char="•"/>
              <a:defRPr/>
            </a:lvl1pPr>
            <a:lvl2pPr indent="-342900" lvl="1" marL="914400" rtl="0" algn="l">
              <a:lnSpc>
                <a:spcPct val="120000"/>
              </a:lnSpc>
              <a:spcBef>
                <a:spcPts val="500"/>
              </a:spcBef>
              <a:spcAft>
                <a:spcPts val="0"/>
              </a:spcAft>
              <a:buSzPts val="1800"/>
              <a:buChar char="•"/>
              <a:defRPr/>
            </a:lvl2pPr>
            <a:lvl3pPr indent="-342900" lvl="2" marL="1371600" rtl="0" algn="l">
              <a:lnSpc>
                <a:spcPct val="120000"/>
              </a:lnSpc>
              <a:spcBef>
                <a:spcPts val="500"/>
              </a:spcBef>
              <a:spcAft>
                <a:spcPts val="0"/>
              </a:spcAft>
              <a:buSzPts val="1800"/>
              <a:buChar char="•"/>
              <a:defRPr/>
            </a:lvl3pPr>
            <a:lvl4pPr indent="-342900" lvl="3" marL="1828800" rtl="0" algn="l">
              <a:lnSpc>
                <a:spcPct val="120000"/>
              </a:lnSpc>
              <a:spcBef>
                <a:spcPts val="500"/>
              </a:spcBef>
              <a:spcAft>
                <a:spcPts val="0"/>
              </a:spcAft>
              <a:buSzPts val="1800"/>
              <a:buChar char="•"/>
              <a:defRPr/>
            </a:lvl4pPr>
            <a:lvl5pPr indent="-342900" lvl="4" marL="2286000" rtl="0" algn="l">
              <a:lnSpc>
                <a:spcPct val="120000"/>
              </a:lnSpc>
              <a:spcBef>
                <a:spcPts val="500"/>
              </a:spcBef>
              <a:spcAft>
                <a:spcPts val="0"/>
              </a:spcAft>
              <a:buSzPts val="1800"/>
              <a:buChar char="•"/>
              <a:defRPr/>
            </a:lvl5pPr>
            <a:lvl6pPr indent="-342900" lvl="5" marL="2743200" rtl="0" algn="l">
              <a:lnSpc>
                <a:spcPct val="120000"/>
              </a:lnSpc>
              <a:spcBef>
                <a:spcPts val="500"/>
              </a:spcBef>
              <a:spcAft>
                <a:spcPts val="0"/>
              </a:spcAft>
              <a:buSzPts val="1800"/>
              <a:buChar char="•"/>
              <a:defRPr/>
            </a:lvl6pPr>
            <a:lvl7pPr indent="-342900" lvl="6" marL="3200400" rtl="0" algn="l">
              <a:lnSpc>
                <a:spcPct val="120000"/>
              </a:lnSpc>
              <a:spcBef>
                <a:spcPts val="500"/>
              </a:spcBef>
              <a:spcAft>
                <a:spcPts val="0"/>
              </a:spcAft>
              <a:buSzPts val="1800"/>
              <a:buChar char="•"/>
              <a:defRPr/>
            </a:lvl7pPr>
            <a:lvl8pPr indent="-342900" lvl="7" marL="3657600" rtl="0" algn="l">
              <a:lnSpc>
                <a:spcPct val="120000"/>
              </a:lnSpc>
              <a:spcBef>
                <a:spcPts val="500"/>
              </a:spcBef>
              <a:spcAft>
                <a:spcPts val="0"/>
              </a:spcAft>
              <a:buSzPts val="1800"/>
              <a:buChar char="•"/>
              <a:defRPr/>
            </a:lvl8pPr>
            <a:lvl9pPr indent="-342900" lvl="8" marL="4114800" rtl="0" algn="l">
              <a:lnSpc>
                <a:spcPct val="120000"/>
              </a:lnSpc>
              <a:spcBef>
                <a:spcPts val="500"/>
              </a:spcBef>
              <a:spcAft>
                <a:spcPts val="0"/>
              </a:spcAft>
              <a:buSzPts val="1800"/>
              <a:buChar char="•"/>
              <a:defRPr/>
            </a:lvl9pPr>
          </a:lstStyle>
          <a:p/>
        </p:txBody>
      </p:sp>
      <p:sp>
        <p:nvSpPr>
          <p:cNvPr id="7212" name="Google Shape;7212;p5"/>
          <p:cNvSpPr txBox="1"/>
          <p:nvPr>
            <p:ph idx="10" type="dt"/>
          </p:nvPr>
        </p:nvSpPr>
        <p:spPr>
          <a:xfrm>
            <a:off x="7678737" y="5883275"/>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13" name="Google Shape;7213;p5"/>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14" name="Google Shape;7214;p5"/>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215" name="Shape 7215"/>
        <p:cNvGrpSpPr/>
        <p:nvPr/>
      </p:nvGrpSpPr>
      <p:grpSpPr>
        <a:xfrm>
          <a:off x="0" y="0"/>
          <a:ext cx="0" cy="0"/>
          <a:chOff x="0" y="0"/>
          <a:chExt cx="0" cy="0"/>
        </a:xfrm>
      </p:grpSpPr>
      <p:pic>
        <p:nvPicPr>
          <p:cNvPr descr="Droplets-HD-Content-R1d.png" id="7216" name="Google Shape;7216;p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217" name="Google Shape;7217;p6"/>
          <p:cNvSpPr txBox="1"/>
          <p:nvPr>
            <p:ph type="title"/>
          </p:nvPr>
        </p:nvSpPr>
        <p:spPr>
          <a:xfrm>
            <a:off x="913775" y="618517"/>
            <a:ext cx="10364400" cy="15963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18" name="Google Shape;7218;p6"/>
          <p:cNvSpPr txBox="1"/>
          <p:nvPr>
            <p:ph idx="1" type="body"/>
          </p:nvPr>
        </p:nvSpPr>
        <p:spPr>
          <a:xfrm>
            <a:off x="1146328" y="2371018"/>
            <a:ext cx="4873500" cy="680100"/>
          </a:xfrm>
          <a:prstGeom prst="rect">
            <a:avLst/>
          </a:prstGeom>
          <a:noFill/>
          <a:ln>
            <a:noFill/>
          </a:ln>
        </p:spPr>
        <p:txBody>
          <a:bodyPr anchorCtr="0" anchor="b" bIns="45700" lIns="91425" spcFirstLastPara="1" rIns="91425" wrap="square" tIns="45700">
            <a:noAutofit/>
          </a:bodyPr>
          <a:lstStyle>
            <a:lvl1pPr indent="-228600" lvl="0" marL="457200" rtl="0" algn="l">
              <a:lnSpc>
                <a:spcPct val="85000"/>
              </a:lnSpc>
              <a:spcBef>
                <a:spcPts val="1000"/>
              </a:spcBef>
              <a:spcAft>
                <a:spcPts val="0"/>
              </a:spcAft>
              <a:buSzPts val="2600"/>
              <a:buNone/>
              <a:defRPr b="0" sz="2600">
                <a:solidFill>
                  <a:schemeClr val="dk1"/>
                </a:solidFill>
              </a:defRPr>
            </a:lvl1pPr>
            <a:lvl2pPr indent="-228600" lvl="1" marL="914400" rtl="0" algn="l">
              <a:lnSpc>
                <a:spcPct val="120000"/>
              </a:lnSpc>
              <a:spcBef>
                <a:spcPts val="500"/>
              </a:spcBef>
              <a:spcAft>
                <a:spcPts val="0"/>
              </a:spcAft>
              <a:buSzPts val="2000"/>
              <a:buNone/>
              <a:defRPr b="1" sz="2000"/>
            </a:lvl2pPr>
            <a:lvl3pPr indent="-228600" lvl="2" marL="1371600" rtl="0" algn="l">
              <a:lnSpc>
                <a:spcPct val="120000"/>
              </a:lnSpc>
              <a:spcBef>
                <a:spcPts val="500"/>
              </a:spcBef>
              <a:spcAft>
                <a:spcPts val="0"/>
              </a:spcAft>
              <a:buSzPts val="1800"/>
              <a:buNone/>
              <a:defRPr b="1" sz="1800"/>
            </a:lvl3pPr>
            <a:lvl4pPr indent="-228600" lvl="3" marL="1828800" rtl="0" algn="l">
              <a:lnSpc>
                <a:spcPct val="120000"/>
              </a:lnSpc>
              <a:spcBef>
                <a:spcPts val="500"/>
              </a:spcBef>
              <a:spcAft>
                <a:spcPts val="0"/>
              </a:spcAft>
              <a:buSzPts val="1600"/>
              <a:buNone/>
              <a:defRPr b="1" sz="1600"/>
            </a:lvl4pPr>
            <a:lvl5pPr indent="-228600" lvl="4" marL="2286000" rtl="0" algn="l">
              <a:lnSpc>
                <a:spcPct val="120000"/>
              </a:lnSpc>
              <a:spcBef>
                <a:spcPts val="500"/>
              </a:spcBef>
              <a:spcAft>
                <a:spcPts val="0"/>
              </a:spcAft>
              <a:buSzPts val="1600"/>
              <a:buNone/>
              <a:defRPr b="1" sz="1600"/>
            </a:lvl5pPr>
            <a:lvl6pPr indent="-228600" lvl="5" marL="2743200" rtl="0" algn="l">
              <a:lnSpc>
                <a:spcPct val="120000"/>
              </a:lnSpc>
              <a:spcBef>
                <a:spcPts val="500"/>
              </a:spcBef>
              <a:spcAft>
                <a:spcPts val="0"/>
              </a:spcAft>
              <a:buSzPts val="1600"/>
              <a:buNone/>
              <a:defRPr b="1" sz="1600"/>
            </a:lvl6pPr>
            <a:lvl7pPr indent="-228600" lvl="6" marL="3200400" rtl="0" algn="l">
              <a:lnSpc>
                <a:spcPct val="120000"/>
              </a:lnSpc>
              <a:spcBef>
                <a:spcPts val="500"/>
              </a:spcBef>
              <a:spcAft>
                <a:spcPts val="0"/>
              </a:spcAft>
              <a:buSzPts val="1600"/>
              <a:buNone/>
              <a:defRPr b="1" sz="1600"/>
            </a:lvl7pPr>
            <a:lvl8pPr indent="-228600" lvl="7" marL="3657600" rtl="0" algn="l">
              <a:lnSpc>
                <a:spcPct val="120000"/>
              </a:lnSpc>
              <a:spcBef>
                <a:spcPts val="500"/>
              </a:spcBef>
              <a:spcAft>
                <a:spcPts val="0"/>
              </a:spcAft>
              <a:buSzPts val="1600"/>
              <a:buNone/>
              <a:defRPr b="1" sz="1600"/>
            </a:lvl8pPr>
            <a:lvl9pPr indent="-228600" lvl="8" marL="4114800" rtl="0" algn="l">
              <a:lnSpc>
                <a:spcPct val="120000"/>
              </a:lnSpc>
              <a:spcBef>
                <a:spcPts val="500"/>
              </a:spcBef>
              <a:spcAft>
                <a:spcPts val="0"/>
              </a:spcAft>
              <a:buSzPts val="1600"/>
              <a:buNone/>
              <a:defRPr b="1" sz="1600"/>
            </a:lvl9pPr>
          </a:lstStyle>
          <a:p/>
        </p:txBody>
      </p:sp>
      <p:sp>
        <p:nvSpPr>
          <p:cNvPr id="7219" name="Google Shape;7219;p6"/>
          <p:cNvSpPr txBox="1"/>
          <p:nvPr>
            <p:ph idx="2" type="body"/>
          </p:nvPr>
        </p:nvSpPr>
        <p:spPr>
          <a:xfrm>
            <a:off x="913774" y="3051012"/>
            <a:ext cx="5106000" cy="2740200"/>
          </a:xfrm>
          <a:prstGeom prst="rect">
            <a:avLst/>
          </a:prstGeom>
          <a:noFill/>
          <a:ln>
            <a:noFill/>
          </a:ln>
        </p:spPr>
        <p:txBody>
          <a:bodyPr anchorCtr="0" anchor="t" bIns="45700" lIns="91425" spcFirstLastPara="1" rIns="91425" wrap="square" tIns="45700">
            <a:normAutofit/>
          </a:bodyPr>
          <a:lstStyle>
            <a:lvl1pPr indent="-342900" lvl="0" marL="457200" rtl="0" algn="l">
              <a:lnSpc>
                <a:spcPct val="120000"/>
              </a:lnSpc>
              <a:spcBef>
                <a:spcPts val="1000"/>
              </a:spcBef>
              <a:spcAft>
                <a:spcPts val="0"/>
              </a:spcAft>
              <a:buSzPts val="1800"/>
              <a:buChar char="•"/>
              <a:defRPr/>
            </a:lvl1pPr>
            <a:lvl2pPr indent="-342900" lvl="1" marL="914400" rtl="0" algn="l">
              <a:lnSpc>
                <a:spcPct val="120000"/>
              </a:lnSpc>
              <a:spcBef>
                <a:spcPts val="500"/>
              </a:spcBef>
              <a:spcAft>
                <a:spcPts val="0"/>
              </a:spcAft>
              <a:buSzPts val="1800"/>
              <a:buChar char="•"/>
              <a:defRPr/>
            </a:lvl2pPr>
            <a:lvl3pPr indent="-342900" lvl="2" marL="1371600" rtl="0" algn="l">
              <a:lnSpc>
                <a:spcPct val="120000"/>
              </a:lnSpc>
              <a:spcBef>
                <a:spcPts val="500"/>
              </a:spcBef>
              <a:spcAft>
                <a:spcPts val="0"/>
              </a:spcAft>
              <a:buSzPts val="1800"/>
              <a:buChar char="•"/>
              <a:defRPr/>
            </a:lvl3pPr>
            <a:lvl4pPr indent="-342900" lvl="3" marL="1828800" rtl="0" algn="l">
              <a:lnSpc>
                <a:spcPct val="120000"/>
              </a:lnSpc>
              <a:spcBef>
                <a:spcPts val="500"/>
              </a:spcBef>
              <a:spcAft>
                <a:spcPts val="0"/>
              </a:spcAft>
              <a:buSzPts val="1800"/>
              <a:buChar char="•"/>
              <a:defRPr/>
            </a:lvl4pPr>
            <a:lvl5pPr indent="-342900" lvl="4" marL="2286000" rtl="0" algn="l">
              <a:lnSpc>
                <a:spcPct val="120000"/>
              </a:lnSpc>
              <a:spcBef>
                <a:spcPts val="500"/>
              </a:spcBef>
              <a:spcAft>
                <a:spcPts val="0"/>
              </a:spcAft>
              <a:buSzPts val="1800"/>
              <a:buChar char="•"/>
              <a:defRPr/>
            </a:lvl5pPr>
            <a:lvl6pPr indent="-342900" lvl="5" marL="2743200" rtl="0" algn="l">
              <a:lnSpc>
                <a:spcPct val="120000"/>
              </a:lnSpc>
              <a:spcBef>
                <a:spcPts val="500"/>
              </a:spcBef>
              <a:spcAft>
                <a:spcPts val="0"/>
              </a:spcAft>
              <a:buSzPts val="1800"/>
              <a:buChar char="•"/>
              <a:defRPr/>
            </a:lvl6pPr>
            <a:lvl7pPr indent="-342900" lvl="6" marL="3200400" rtl="0" algn="l">
              <a:lnSpc>
                <a:spcPct val="120000"/>
              </a:lnSpc>
              <a:spcBef>
                <a:spcPts val="500"/>
              </a:spcBef>
              <a:spcAft>
                <a:spcPts val="0"/>
              </a:spcAft>
              <a:buSzPts val="1800"/>
              <a:buChar char="•"/>
              <a:defRPr/>
            </a:lvl7pPr>
            <a:lvl8pPr indent="-342900" lvl="7" marL="3657600" rtl="0" algn="l">
              <a:lnSpc>
                <a:spcPct val="120000"/>
              </a:lnSpc>
              <a:spcBef>
                <a:spcPts val="500"/>
              </a:spcBef>
              <a:spcAft>
                <a:spcPts val="0"/>
              </a:spcAft>
              <a:buSzPts val="1800"/>
              <a:buChar char="•"/>
              <a:defRPr/>
            </a:lvl8pPr>
            <a:lvl9pPr indent="-342900" lvl="8" marL="4114800" rtl="0" algn="l">
              <a:lnSpc>
                <a:spcPct val="120000"/>
              </a:lnSpc>
              <a:spcBef>
                <a:spcPts val="500"/>
              </a:spcBef>
              <a:spcAft>
                <a:spcPts val="0"/>
              </a:spcAft>
              <a:buSzPts val="1800"/>
              <a:buChar char="•"/>
              <a:defRPr/>
            </a:lvl9pPr>
          </a:lstStyle>
          <a:p/>
        </p:txBody>
      </p:sp>
      <p:sp>
        <p:nvSpPr>
          <p:cNvPr id="7220" name="Google Shape;7220;p6"/>
          <p:cNvSpPr txBox="1"/>
          <p:nvPr>
            <p:ph idx="3" type="body"/>
          </p:nvPr>
        </p:nvSpPr>
        <p:spPr>
          <a:xfrm>
            <a:off x="6396423" y="2371018"/>
            <a:ext cx="4881900" cy="680100"/>
          </a:xfrm>
          <a:prstGeom prst="rect">
            <a:avLst/>
          </a:prstGeom>
          <a:noFill/>
          <a:ln>
            <a:noFill/>
          </a:ln>
        </p:spPr>
        <p:txBody>
          <a:bodyPr anchorCtr="0" anchor="b" bIns="45700" lIns="91425" spcFirstLastPara="1" rIns="91425" wrap="square" tIns="45700">
            <a:noAutofit/>
          </a:bodyPr>
          <a:lstStyle>
            <a:lvl1pPr indent="-228600" lvl="0" marL="457200" rtl="0" algn="l">
              <a:lnSpc>
                <a:spcPct val="85000"/>
              </a:lnSpc>
              <a:spcBef>
                <a:spcPts val="1000"/>
              </a:spcBef>
              <a:spcAft>
                <a:spcPts val="0"/>
              </a:spcAft>
              <a:buSzPts val="2600"/>
              <a:buNone/>
              <a:defRPr b="0" sz="2600">
                <a:solidFill>
                  <a:schemeClr val="dk1"/>
                </a:solidFill>
              </a:defRPr>
            </a:lvl1pPr>
            <a:lvl2pPr indent="-228600" lvl="1" marL="914400" rtl="0" algn="l">
              <a:lnSpc>
                <a:spcPct val="120000"/>
              </a:lnSpc>
              <a:spcBef>
                <a:spcPts val="500"/>
              </a:spcBef>
              <a:spcAft>
                <a:spcPts val="0"/>
              </a:spcAft>
              <a:buSzPts val="2000"/>
              <a:buNone/>
              <a:defRPr b="1" sz="2000"/>
            </a:lvl2pPr>
            <a:lvl3pPr indent="-228600" lvl="2" marL="1371600" rtl="0" algn="l">
              <a:lnSpc>
                <a:spcPct val="120000"/>
              </a:lnSpc>
              <a:spcBef>
                <a:spcPts val="500"/>
              </a:spcBef>
              <a:spcAft>
                <a:spcPts val="0"/>
              </a:spcAft>
              <a:buSzPts val="1800"/>
              <a:buNone/>
              <a:defRPr b="1" sz="1800"/>
            </a:lvl3pPr>
            <a:lvl4pPr indent="-228600" lvl="3" marL="1828800" rtl="0" algn="l">
              <a:lnSpc>
                <a:spcPct val="120000"/>
              </a:lnSpc>
              <a:spcBef>
                <a:spcPts val="500"/>
              </a:spcBef>
              <a:spcAft>
                <a:spcPts val="0"/>
              </a:spcAft>
              <a:buSzPts val="1600"/>
              <a:buNone/>
              <a:defRPr b="1" sz="1600"/>
            </a:lvl4pPr>
            <a:lvl5pPr indent="-228600" lvl="4" marL="2286000" rtl="0" algn="l">
              <a:lnSpc>
                <a:spcPct val="120000"/>
              </a:lnSpc>
              <a:spcBef>
                <a:spcPts val="500"/>
              </a:spcBef>
              <a:spcAft>
                <a:spcPts val="0"/>
              </a:spcAft>
              <a:buSzPts val="1600"/>
              <a:buNone/>
              <a:defRPr b="1" sz="1600"/>
            </a:lvl5pPr>
            <a:lvl6pPr indent="-228600" lvl="5" marL="2743200" rtl="0" algn="l">
              <a:lnSpc>
                <a:spcPct val="120000"/>
              </a:lnSpc>
              <a:spcBef>
                <a:spcPts val="500"/>
              </a:spcBef>
              <a:spcAft>
                <a:spcPts val="0"/>
              </a:spcAft>
              <a:buSzPts val="1600"/>
              <a:buNone/>
              <a:defRPr b="1" sz="1600"/>
            </a:lvl6pPr>
            <a:lvl7pPr indent="-228600" lvl="6" marL="3200400" rtl="0" algn="l">
              <a:lnSpc>
                <a:spcPct val="120000"/>
              </a:lnSpc>
              <a:spcBef>
                <a:spcPts val="500"/>
              </a:spcBef>
              <a:spcAft>
                <a:spcPts val="0"/>
              </a:spcAft>
              <a:buSzPts val="1600"/>
              <a:buNone/>
              <a:defRPr b="1" sz="1600"/>
            </a:lvl7pPr>
            <a:lvl8pPr indent="-228600" lvl="7" marL="3657600" rtl="0" algn="l">
              <a:lnSpc>
                <a:spcPct val="120000"/>
              </a:lnSpc>
              <a:spcBef>
                <a:spcPts val="500"/>
              </a:spcBef>
              <a:spcAft>
                <a:spcPts val="0"/>
              </a:spcAft>
              <a:buSzPts val="1600"/>
              <a:buNone/>
              <a:defRPr b="1" sz="1600"/>
            </a:lvl8pPr>
            <a:lvl9pPr indent="-228600" lvl="8" marL="4114800" rtl="0" algn="l">
              <a:lnSpc>
                <a:spcPct val="120000"/>
              </a:lnSpc>
              <a:spcBef>
                <a:spcPts val="500"/>
              </a:spcBef>
              <a:spcAft>
                <a:spcPts val="0"/>
              </a:spcAft>
              <a:buSzPts val="1600"/>
              <a:buNone/>
              <a:defRPr b="1" sz="1600"/>
            </a:lvl9pPr>
          </a:lstStyle>
          <a:p/>
        </p:txBody>
      </p:sp>
      <p:sp>
        <p:nvSpPr>
          <p:cNvPr id="7221" name="Google Shape;7221;p6"/>
          <p:cNvSpPr txBox="1"/>
          <p:nvPr>
            <p:ph idx="4" type="body"/>
          </p:nvPr>
        </p:nvSpPr>
        <p:spPr>
          <a:xfrm>
            <a:off x="6172200" y="3051012"/>
            <a:ext cx="5105400" cy="2740200"/>
          </a:xfrm>
          <a:prstGeom prst="rect">
            <a:avLst/>
          </a:prstGeom>
          <a:noFill/>
          <a:ln>
            <a:noFill/>
          </a:ln>
        </p:spPr>
        <p:txBody>
          <a:bodyPr anchorCtr="0" anchor="t" bIns="45700" lIns="91425" spcFirstLastPara="1" rIns="91425" wrap="square" tIns="45700">
            <a:normAutofit/>
          </a:bodyPr>
          <a:lstStyle>
            <a:lvl1pPr indent="-342900" lvl="0" marL="457200" rtl="0" algn="l">
              <a:lnSpc>
                <a:spcPct val="120000"/>
              </a:lnSpc>
              <a:spcBef>
                <a:spcPts val="1000"/>
              </a:spcBef>
              <a:spcAft>
                <a:spcPts val="0"/>
              </a:spcAft>
              <a:buSzPts val="1800"/>
              <a:buChar char="•"/>
              <a:defRPr/>
            </a:lvl1pPr>
            <a:lvl2pPr indent="-342900" lvl="1" marL="914400" rtl="0" algn="l">
              <a:lnSpc>
                <a:spcPct val="120000"/>
              </a:lnSpc>
              <a:spcBef>
                <a:spcPts val="500"/>
              </a:spcBef>
              <a:spcAft>
                <a:spcPts val="0"/>
              </a:spcAft>
              <a:buSzPts val="1800"/>
              <a:buChar char="•"/>
              <a:defRPr/>
            </a:lvl2pPr>
            <a:lvl3pPr indent="-342900" lvl="2" marL="1371600" rtl="0" algn="l">
              <a:lnSpc>
                <a:spcPct val="120000"/>
              </a:lnSpc>
              <a:spcBef>
                <a:spcPts val="500"/>
              </a:spcBef>
              <a:spcAft>
                <a:spcPts val="0"/>
              </a:spcAft>
              <a:buSzPts val="1800"/>
              <a:buChar char="•"/>
              <a:defRPr/>
            </a:lvl3pPr>
            <a:lvl4pPr indent="-342900" lvl="3" marL="1828800" rtl="0" algn="l">
              <a:lnSpc>
                <a:spcPct val="120000"/>
              </a:lnSpc>
              <a:spcBef>
                <a:spcPts val="500"/>
              </a:spcBef>
              <a:spcAft>
                <a:spcPts val="0"/>
              </a:spcAft>
              <a:buSzPts val="1800"/>
              <a:buChar char="•"/>
              <a:defRPr/>
            </a:lvl4pPr>
            <a:lvl5pPr indent="-342900" lvl="4" marL="2286000" rtl="0" algn="l">
              <a:lnSpc>
                <a:spcPct val="120000"/>
              </a:lnSpc>
              <a:spcBef>
                <a:spcPts val="500"/>
              </a:spcBef>
              <a:spcAft>
                <a:spcPts val="0"/>
              </a:spcAft>
              <a:buSzPts val="1800"/>
              <a:buChar char="•"/>
              <a:defRPr/>
            </a:lvl5pPr>
            <a:lvl6pPr indent="-342900" lvl="5" marL="2743200" rtl="0" algn="l">
              <a:lnSpc>
                <a:spcPct val="120000"/>
              </a:lnSpc>
              <a:spcBef>
                <a:spcPts val="500"/>
              </a:spcBef>
              <a:spcAft>
                <a:spcPts val="0"/>
              </a:spcAft>
              <a:buSzPts val="1800"/>
              <a:buChar char="•"/>
              <a:defRPr/>
            </a:lvl6pPr>
            <a:lvl7pPr indent="-342900" lvl="6" marL="3200400" rtl="0" algn="l">
              <a:lnSpc>
                <a:spcPct val="120000"/>
              </a:lnSpc>
              <a:spcBef>
                <a:spcPts val="500"/>
              </a:spcBef>
              <a:spcAft>
                <a:spcPts val="0"/>
              </a:spcAft>
              <a:buSzPts val="1800"/>
              <a:buChar char="•"/>
              <a:defRPr/>
            </a:lvl7pPr>
            <a:lvl8pPr indent="-342900" lvl="7" marL="3657600" rtl="0" algn="l">
              <a:lnSpc>
                <a:spcPct val="120000"/>
              </a:lnSpc>
              <a:spcBef>
                <a:spcPts val="500"/>
              </a:spcBef>
              <a:spcAft>
                <a:spcPts val="0"/>
              </a:spcAft>
              <a:buSzPts val="1800"/>
              <a:buChar char="•"/>
              <a:defRPr/>
            </a:lvl8pPr>
            <a:lvl9pPr indent="-342900" lvl="8" marL="4114800" rtl="0" algn="l">
              <a:lnSpc>
                <a:spcPct val="120000"/>
              </a:lnSpc>
              <a:spcBef>
                <a:spcPts val="500"/>
              </a:spcBef>
              <a:spcAft>
                <a:spcPts val="0"/>
              </a:spcAft>
              <a:buSzPts val="1800"/>
              <a:buChar char="•"/>
              <a:defRPr/>
            </a:lvl9pPr>
          </a:lstStyle>
          <a:p/>
        </p:txBody>
      </p:sp>
      <p:sp>
        <p:nvSpPr>
          <p:cNvPr id="7222" name="Google Shape;7222;p6"/>
          <p:cNvSpPr txBox="1"/>
          <p:nvPr>
            <p:ph idx="10" type="dt"/>
          </p:nvPr>
        </p:nvSpPr>
        <p:spPr>
          <a:xfrm>
            <a:off x="7678737" y="5883275"/>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23" name="Google Shape;7223;p6"/>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24" name="Google Shape;7224;p6"/>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25" name="Shape 7225"/>
        <p:cNvGrpSpPr/>
        <p:nvPr/>
      </p:nvGrpSpPr>
      <p:grpSpPr>
        <a:xfrm>
          <a:off x="0" y="0"/>
          <a:ext cx="0" cy="0"/>
          <a:chOff x="0" y="0"/>
          <a:chExt cx="0" cy="0"/>
        </a:xfrm>
      </p:grpSpPr>
      <p:pic>
        <p:nvPicPr>
          <p:cNvPr descr="Droplets-HD-Content-R1d.png" id="7226" name="Google Shape;7226;p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227" name="Google Shape;7227;p7"/>
          <p:cNvSpPr txBox="1"/>
          <p:nvPr>
            <p:ph type="title"/>
          </p:nvPr>
        </p:nvSpPr>
        <p:spPr>
          <a:xfrm>
            <a:off x="913775" y="618517"/>
            <a:ext cx="10364400" cy="15963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28" name="Google Shape;7228;p7"/>
          <p:cNvSpPr txBox="1"/>
          <p:nvPr>
            <p:ph idx="10" type="dt"/>
          </p:nvPr>
        </p:nvSpPr>
        <p:spPr>
          <a:xfrm>
            <a:off x="7678737" y="5883275"/>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29" name="Google Shape;7229;p7"/>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30" name="Google Shape;7230;p7"/>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31" name="Shape 7231"/>
        <p:cNvGrpSpPr/>
        <p:nvPr/>
      </p:nvGrpSpPr>
      <p:grpSpPr>
        <a:xfrm>
          <a:off x="0" y="0"/>
          <a:ext cx="0" cy="0"/>
          <a:chOff x="0" y="0"/>
          <a:chExt cx="0" cy="0"/>
        </a:xfrm>
      </p:grpSpPr>
      <p:pic>
        <p:nvPicPr>
          <p:cNvPr descr="Droplets-HD-Content-R1d.png" id="7232" name="Google Shape;7232;p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233" name="Google Shape;7233;p8"/>
          <p:cNvSpPr txBox="1"/>
          <p:nvPr>
            <p:ph idx="10" type="dt"/>
          </p:nvPr>
        </p:nvSpPr>
        <p:spPr>
          <a:xfrm>
            <a:off x="7678737" y="5883275"/>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34" name="Google Shape;7234;p8"/>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35" name="Google Shape;7235;p8"/>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36" name="Shape 7236"/>
        <p:cNvGrpSpPr/>
        <p:nvPr/>
      </p:nvGrpSpPr>
      <p:grpSpPr>
        <a:xfrm>
          <a:off x="0" y="0"/>
          <a:ext cx="0" cy="0"/>
          <a:chOff x="0" y="0"/>
          <a:chExt cx="0" cy="0"/>
        </a:xfrm>
      </p:grpSpPr>
      <p:pic>
        <p:nvPicPr>
          <p:cNvPr descr="Droplets-HD-Content-R1d.png" id="7237" name="Google Shape;7237;p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238" name="Google Shape;7238;p9"/>
          <p:cNvSpPr txBox="1"/>
          <p:nvPr>
            <p:ph type="title"/>
          </p:nvPr>
        </p:nvSpPr>
        <p:spPr>
          <a:xfrm>
            <a:off x="913775" y="609600"/>
            <a:ext cx="3935700" cy="20232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3200"/>
              <a:buFont typeface="Twentieth Century"/>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39" name="Google Shape;7239;p9"/>
          <p:cNvSpPr txBox="1"/>
          <p:nvPr>
            <p:ph idx="1" type="body"/>
          </p:nvPr>
        </p:nvSpPr>
        <p:spPr>
          <a:xfrm>
            <a:off x="5078062" y="609600"/>
            <a:ext cx="6200100" cy="5181600"/>
          </a:xfrm>
          <a:prstGeom prst="rect">
            <a:avLst/>
          </a:prstGeom>
          <a:noFill/>
          <a:ln>
            <a:noFill/>
          </a:ln>
        </p:spPr>
        <p:txBody>
          <a:bodyPr anchorCtr="0" anchor="t" bIns="45700" lIns="91425" spcFirstLastPara="1" rIns="91425" wrap="square" tIns="45700">
            <a:normAutofit/>
          </a:bodyPr>
          <a:lstStyle>
            <a:lvl1pPr indent="-342900" lvl="0" marL="457200" rtl="0" algn="l">
              <a:lnSpc>
                <a:spcPct val="120000"/>
              </a:lnSpc>
              <a:spcBef>
                <a:spcPts val="1000"/>
              </a:spcBef>
              <a:spcAft>
                <a:spcPts val="0"/>
              </a:spcAft>
              <a:buSzPts val="1800"/>
              <a:buChar char="•"/>
              <a:defRPr/>
            </a:lvl1pPr>
            <a:lvl2pPr indent="-342900" lvl="1" marL="914400" rtl="0" algn="l">
              <a:lnSpc>
                <a:spcPct val="120000"/>
              </a:lnSpc>
              <a:spcBef>
                <a:spcPts val="500"/>
              </a:spcBef>
              <a:spcAft>
                <a:spcPts val="0"/>
              </a:spcAft>
              <a:buSzPts val="1800"/>
              <a:buChar char="•"/>
              <a:defRPr/>
            </a:lvl2pPr>
            <a:lvl3pPr indent="-342900" lvl="2" marL="1371600" rtl="0" algn="l">
              <a:lnSpc>
                <a:spcPct val="120000"/>
              </a:lnSpc>
              <a:spcBef>
                <a:spcPts val="500"/>
              </a:spcBef>
              <a:spcAft>
                <a:spcPts val="0"/>
              </a:spcAft>
              <a:buSzPts val="1800"/>
              <a:buChar char="•"/>
              <a:defRPr/>
            </a:lvl3pPr>
            <a:lvl4pPr indent="-342900" lvl="3" marL="1828800" rtl="0" algn="l">
              <a:lnSpc>
                <a:spcPct val="120000"/>
              </a:lnSpc>
              <a:spcBef>
                <a:spcPts val="500"/>
              </a:spcBef>
              <a:spcAft>
                <a:spcPts val="0"/>
              </a:spcAft>
              <a:buSzPts val="1800"/>
              <a:buChar char="•"/>
              <a:defRPr/>
            </a:lvl4pPr>
            <a:lvl5pPr indent="-342900" lvl="4" marL="2286000" rtl="0" algn="l">
              <a:lnSpc>
                <a:spcPct val="120000"/>
              </a:lnSpc>
              <a:spcBef>
                <a:spcPts val="500"/>
              </a:spcBef>
              <a:spcAft>
                <a:spcPts val="0"/>
              </a:spcAft>
              <a:buSzPts val="1800"/>
              <a:buChar char="•"/>
              <a:defRPr/>
            </a:lvl5pPr>
            <a:lvl6pPr indent="-342900" lvl="5" marL="2743200" rtl="0" algn="l">
              <a:lnSpc>
                <a:spcPct val="120000"/>
              </a:lnSpc>
              <a:spcBef>
                <a:spcPts val="500"/>
              </a:spcBef>
              <a:spcAft>
                <a:spcPts val="0"/>
              </a:spcAft>
              <a:buSzPts val="1800"/>
              <a:buChar char="•"/>
              <a:defRPr/>
            </a:lvl6pPr>
            <a:lvl7pPr indent="-342900" lvl="6" marL="3200400" rtl="0" algn="l">
              <a:lnSpc>
                <a:spcPct val="120000"/>
              </a:lnSpc>
              <a:spcBef>
                <a:spcPts val="500"/>
              </a:spcBef>
              <a:spcAft>
                <a:spcPts val="0"/>
              </a:spcAft>
              <a:buSzPts val="1800"/>
              <a:buChar char="•"/>
              <a:defRPr/>
            </a:lvl7pPr>
            <a:lvl8pPr indent="-342900" lvl="7" marL="3657600" rtl="0" algn="l">
              <a:lnSpc>
                <a:spcPct val="120000"/>
              </a:lnSpc>
              <a:spcBef>
                <a:spcPts val="500"/>
              </a:spcBef>
              <a:spcAft>
                <a:spcPts val="0"/>
              </a:spcAft>
              <a:buSzPts val="1800"/>
              <a:buChar char="•"/>
              <a:defRPr/>
            </a:lvl8pPr>
            <a:lvl9pPr indent="-342900" lvl="8" marL="4114800" rtl="0" algn="l">
              <a:lnSpc>
                <a:spcPct val="120000"/>
              </a:lnSpc>
              <a:spcBef>
                <a:spcPts val="500"/>
              </a:spcBef>
              <a:spcAft>
                <a:spcPts val="0"/>
              </a:spcAft>
              <a:buSzPts val="1800"/>
              <a:buChar char="•"/>
              <a:defRPr/>
            </a:lvl9pPr>
          </a:lstStyle>
          <a:p/>
        </p:txBody>
      </p:sp>
      <p:sp>
        <p:nvSpPr>
          <p:cNvPr id="7240" name="Google Shape;7240;p9"/>
          <p:cNvSpPr txBox="1"/>
          <p:nvPr>
            <p:ph idx="2" type="body"/>
          </p:nvPr>
        </p:nvSpPr>
        <p:spPr>
          <a:xfrm>
            <a:off x="913774" y="2632852"/>
            <a:ext cx="3935700" cy="3158400"/>
          </a:xfrm>
          <a:prstGeom prst="rect">
            <a:avLst/>
          </a:prstGeom>
          <a:noFill/>
          <a:ln>
            <a:noFill/>
          </a:ln>
        </p:spPr>
        <p:txBody>
          <a:bodyPr anchorCtr="0" anchor="t" bIns="45700" lIns="91425" spcFirstLastPara="1" rIns="91425" wrap="square" tIns="45700">
            <a:normAutofit/>
          </a:bodyPr>
          <a:lstStyle>
            <a:lvl1pPr indent="-228600" lvl="0" marL="457200" rtl="0" algn="ctr">
              <a:lnSpc>
                <a:spcPct val="120000"/>
              </a:lnSpc>
              <a:spcBef>
                <a:spcPts val="1000"/>
              </a:spcBef>
              <a:spcAft>
                <a:spcPts val="0"/>
              </a:spcAft>
              <a:buSzPts val="1600"/>
              <a:buNone/>
              <a:defRPr sz="1600"/>
            </a:lvl1pPr>
            <a:lvl2pPr indent="-228600" lvl="1" marL="914400" rtl="0" algn="l">
              <a:lnSpc>
                <a:spcPct val="120000"/>
              </a:lnSpc>
              <a:spcBef>
                <a:spcPts val="500"/>
              </a:spcBef>
              <a:spcAft>
                <a:spcPts val="0"/>
              </a:spcAft>
              <a:buSzPts val="1400"/>
              <a:buNone/>
              <a:defRPr sz="1400"/>
            </a:lvl2pPr>
            <a:lvl3pPr indent="-228600" lvl="2" marL="1371600" rtl="0" algn="l">
              <a:lnSpc>
                <a:spcPct val="120000"/>
              </a:lnSpc>
              <a:spcBef>
                <a:spcPts val="500"/>
              </a:spcBef>
              <a:spcAft>
                <a:spcPts val="0"/>
              </a:spcAft>
              <a:buSzPts val="1200"/>
              <a:buNone/>
              <a:defRPr sz="1200"/>
            </a:lvl3pPr>
            <a:lvl4pPr indent="-228600" lvl="3" marL="1828800" rtl="0" algn="l">
              <a:lnSpc>
                <a:spcPct val="120000"/>
              </a:lnSpc>
              <a:spcBef>
                <a:spcPts val="500"/>
              </a:spcBef>
              <a:spcAft>
                <a:spcPts val="0"/>
              </a:spcAft>
              <a:buSzPts val="1000"/>
              <a:buNone/>
              <a:defRPr sz="1000"/>
            </a:lvl4pPr>
            <a:lvl5pPr indent="-228600" lvl="4" marL="2286000" rtl="0" algn="l">
              <a:lnSpc>
                <a:spcPct val="120000"/>
              </a:lnSpc>
              <a:spcBef>
                <a:spcPts val="500"/>
              </a:spcBef>
              <a:spcAft>
                <a:spcPts val="0"/>
              </a:spcAft>
              <a:buSzPts val="1000"/>
              <a:buNone/>
              <a:defRPr sz="1000"/>
            </a:lvl5pPr>
            <a:lvl6pPr indent="-228600" lvl="5" marL="2743200" rtl="0" algn="l">
              <a:lnSpc>
                <a:spcPct val="120000"/>
              </a:lnSpc>
              <a:spcBef>
                <a:spcPts val="500"/>
              </a:spcBef>
              <a:spcAft>
                <a:spcPts val="0"/>
              </a:spcAft>
              <a:buSzPts val="1000"/>
              <a:buNone/>
              <a:defRPr sz="1000"/>
            </a:lvl6pPr>
            <a:lvl7pPr indent="-228600" lvl="6" marL="3200400" rtl="0" algn="l">
              <a:lnSpc>
                <a:spcPct val="120000"/>
              </a:lnSpc>
              <a:spcBef>
                <a:spcPts val="500"/>
              </a:spcBef>
              <a:spcAft>
                <a:spcPts val="0"/>
              </a:spcAft>
              <a:buSzPts val="1000"/>
              <a:buNone/>
              <a:defRPr sz="1000"/>
            </a:lvl7pPr>
            <a:lvl8pPr indent="-228600" lvl="7" marL="3657600" rtl="0" algn="l">
              <a:lnSpc>
                <a:spcPct val="120000"/>
              </a:lnSpc>
              <a:spcBef>
                <a:spcPts val="500"/>
              </a:spcBef>
              <a:spcAft>
                <a:spcPts val="0"/>
              </a:spcAft>
              <a:buSzPts val="1000"/>
              <a:buNone/>
              <a:defRPr sz="1000"/>
            </a:lvl8pPr>
            <a:lvl9pPr indent="-228600" lvl="8" marL="4114800" rtl="0" algn="l">
              <a:lnSpc>
                <a:spcPct val="120000"/>
              </a:lnSpc>
              <a:spcBef>
                <a:spcPts val="500"/>
              </a:spcBef>
              <a:spcAft>
                <a:spcPts val="0"/>
              </a:spcAft>
              <a:buSzPts val="1000"/>
              <a:buNone/>
              <a:defRPr sz="1000"/>
            </a:lvl9pPr>
          </a:lstStyle>
          <a:p/>
        </p:txBody>
      </p:sp>
      <p:sp>
        <p:nvSpPr>
          <p:cNvPr id="7241" name="Google Shape;7241;p9"/>
          <p:cNvSpPr txBox="1"/>
          <p:nvPr>
            <p:ph idx="10" type="dt"/>
          </p:nvPr>
        </p:nvSpPr>
        <p:spPr>
          <a:xfrm>
            <a:off x="7678737" y="5883275"/>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42" name="Google Shape;7242;p9"/>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43" name="Google Shape;7243;p9"/>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44" name="Shape 7244"/>
        <p:cNvGrpSpPr/>
        <p:nvPr/>
      </p:nvGrpSpPr>
      <p:grpSpPr>
        <a:xfrm>
          <a:off x="0" y="0"/>
          <a:ext cx="0" cy="0"/>
          <a:chOff x="0" y="0"/>
          <a:chExt cx="0" cy="0"/>
        </a:xfrm>
      </p:grpSpPr>
      <p:pic>
        <p:nvPicPr>
          <p:cNvPr descr="Droplets-HD-Content-R1d.png" id="7245" name="Google Shape;7245;p1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246" name="Google Shape;7246;p10"/>
          <p:cNvSpPr txBox="1"/>
          <p:nvPr>
            <p:ph type="title"/>
          </p:nvPr>
        </p:nvSpPr>
        <p:spPr>
          <a:xfrm>
            <a:off x="913774" y="609600"/>
            <a:ext cx="5934900" cy="20232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3200"/>
              <a:buFont typeface="Twentieth Century"/>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47" name="Google Shape;7247;p10"/>
          <p:cNvSpPr/>
          <p:nvPr>
            <p:ph idx="2" type="pic"/>
          </p:nvPr>
        </p:nvSpPr>
        <p:spPr>
          <a:xfrm>
            <a:off x="7424803" y="609601"/>
            <a:ext cx="3255300" cy="5181600"/>
          </a:xfrm>
          <a:prstGeom prst="roundRect">
            <a:avLst>
              <a:gd fmla="val 4943" name="adj"/>
            </a:avLst>
          </a:prstGeom>
          <a:noFill/>
          <a:ln cap="sq" cmpd="sng" w="82550">
            <a:solidFill>
              <a:srgbClr val="EAEAEA"/>
            </a:solidFill>
            <a:prstDash val="solid"/>
            <a:miter lim="800000"/>
            <a:headEnd len="sm" w="sm" type="none"/>
            <a:tailEnd len="sm" w="sm" type="none"/>
          </a:ln>
        </p:spPr>
      </p:sp>
      <p:sp>
        <p:nvSpPr>
          <p:cNvPr id="7248" name="Google Shape;7248;p10"/>
          <p:cNvSpPr txBox="1"/>
          <p:nvPr>
            <p:ph idx="1" type="body"/>
          </p:nvPr>
        </p:nvSpPr>
        <p:spPr>
          <a:xfrm>
            <a:off x="913794" y="2632852"/>
            <a:ext cx="5934900" cy="3158400"/>
          </a:xfrm>
          <a:prstGeom prst="rect">
            <a:avLst/>
          </a:prstGeom>
          <a:noFill/>
          <a:ln>
            <a:noFill/>
          </a:ln>
        </p:spPr>
        <p:txBody>
          <a:bodyPr anchorCtr="0" anchor="t" bIns="45700" lIns="91425" spcFirstLastPara="1" rIns="91425" wrap="square" tIns="45700">
            <a:normAutofit/>
          </a:bodyPr>
          <a:lstStyle>
            <a:lvl1pPr indent="-228600" lvl="0" marL="457200" rtl="0" algn="ctr">
              <a:lnSpc>
                <a:spcPct val="120000"/>
              </a:lnSpc>
              <a:spcBef>
                <a:spcPts val="1000"/>
              </a:spcBef>
              <a:spcAft>
                <a:spcPts val="0"/>
              </a:spcAft>
              <a:buSzPts val="1600"/>
              <a:buNone/>
              <a:defRPr sz="1600"/>
            </a:lvl1pPr>
            <a:lvl2pPr indent="-228600" lvl="1" marL="914400" rtl="0" algn="l">
              <a:lnSpc>
                <a:spcPct val="120000"/>
              </a:lnSpc>
              <a:spcBef>
                <a:spcPts val="500"/>
              </a:spcBef>
              <a:spcAft>
                <a:spcPts val="0"/>
              </a:spcAft>
              <a:buSzPts val="1400"/>
              <a:buNone/>
              <a:defRPr sz="1400"/>
            </a:lvl2pPr>
            <a:lvl3pPr indent="-228600" lvl="2" marL="1371600" rtl="0" algn="l">
              <a:lnSpc>
                <a:spcPct val="120000"/>
              </a:lnSpc>
              <a:spcBef>
                <a:spcPts val="500"/>
              </a:spcBef>
              <a:spcAft>
                <a:spcPts val="0"/>
              </a:spcAft>
              <a:buSzPts val="1200"/>
              <a:buNone/>
              <a:defRPr sz="1200"/>
            </a:lvl3pPr>
            <a:lvl4pPr indent="-228600" lvl="3" marL="1828800" rtl="0" algn="l">
              <a:lnSpc>
                <a:spcPct val="120000"/>
              </a:lnSpc>
              <a:spcBef>
                <a:spcPts val="500"/>
              </a:spcBef>
              <a:spcAft>
                <a:spcPts val="0"/>
              </a:spcAft>
              <a:buSzPts val="1000"/>
              <a:buNone/>
              <a:defRPr sz="1000"/>
            </a:lvl4pPr>
            <a:lvl5pPr indent="-228600" lvl="4" marL="2286000" rtl="0" algn="l">
              <a:lnSpc>
                <a:spcPct val="120000"/>
              </a:lnSpc>
              <a:spcBef>
                <a:spcPts val="500"/>
              </a:spcBef>
              <a:spcAft>
                <a:spcPts val="0"/>
              </a:spcAft>
              <a:buSzPts val="1000"/>
              <a:buNone/>
              <a:defRPr sz="1000"/>
            </a:lvl5pPr>
            <a:lvl6pPr indent="-228600" lvl="5" marL="2743200" rtl="0" algn="l">
              <a:lnSpc>
                <a:spcPct val="120000"/>
              </a:lnSpc>
              <a:spcBef>
                <a:spcPts val="500"/>
              </a:spcBef>
              <a:spcAft>
                <a:spcPts val="0"/>
              </a:spcAft>
              <a:buSzPts val="1000"/>
              <a:buNone/>
              <a:defRPr sz="1000"/>
            </a:lvl6pPr>
            <a:lvl7pPr indent="-228600" lvl="6" marL="3200400" rtl="0" algn="l">
              <a:lnSpc>
                <a:spcPct val="120000"/>
              </a:lnSpc>
              <a:spcBef>
                <a:spcPts val="500"/>
              </a:spcBef>
              <a:spcAft>
                <a:spcPts val="0"/>
              </a:spcAft>
              <a:buSzPts val="1000"/>
              <a:buNone/>
              <a:defRPr sz="1000"/>
            </a:lvl7pPr>
            <a:lvl8pPr indent="-228600" lvl="7" marL="3657600" rtl="0" algn="l">
              <a:lnSpc>
                <a:spcPct val="120000"/>
              </a:lnSpc>
              <a:spcBef>
                <a:spcPts val="500"/>
              </a:spcBef>
              <a:spcAft>
                <a:spcPts val="0"/>
              </a:spcAft>
              <a:buSzPts val="1000"/>
              <a:buNone/>
              <a:defRPr sz="1000"/>
            </a:lvl8pPr>
            <a:lvl9pPr indent="-228600" lvl="8" marL="4114800" rtl="0" algn="l">
              <a:lnSpc>
                <a:spcPct val="120000"/>
              </a:lnSpc>
              <a:spcBef>
                <a:spcPts val="500"/>
              </a:spcBef>
              <a:spcAft>
                <a:spcPts val="0"/>
              </a:spcAft>
              <a:buSzPts val="1000"/>
              <a:buNone/>
              <a:defRPr sz="1000"/>
            </a:lvl9pPr>
          </a:lstStyle>
          <a:p/>
        </p:txBody>
      </p:sp>
      <p:sp>
        <p:nvSpPr>
          <p:cNvPr id="7249" name="Google Shape;7249;p10"/>
          <p:cNvSpPr txBox="1"/>
          <p:nvPr>
            <p:ph idx="10" type="dt"/>
          </p:nvPr>
        </p:nvSpPr>
        <p:spPr>
          <a:xfrm>
            <a:off x="7678737" y="5883275"/>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50" name="Google Shape;7250;p10"/>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51" name="Google Shape;7251;p10"/>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7B7B7"/>
            </a:gs>
          </a:gsLst>
          <a:lin ang="5400012" scaled="0"/>
        </a:gradFill>
      </p:bgPr>
    </p:bg>
    <p:spTree>
      <p:nvGrpSpPr>
        <p:cNvPr id="7179" name="Shape 7179"/>
        <p:cNvGrpSpPr/>
        <p:nvPr/>
      </p:nvGrpSpPr>
      <p:grpSpPr>
        <a:xfrm>
          <a:off x="0" y="0"/>
          <a:ext cx="0" cy="0"/>
          <a:chOff x="0" y="0"/>
          <a:chExt cx="0" cy="0"/>
        </a:xfrm>
      </p:grpSpPr>
      <p:pic>
        <p:nvPicPr>
          <p:cNvPr descr="\\DROBO-FS\QuickDrops\JB\PPTX NG\Droplets\LightingOverlay.png" id="7180" name="Google Shape;7180;p1"/>
          <p:cNvPicPr preferRelativeResize="0"/>
          <p:nvPr/>
        </p:nvPicPr>
        <p:blipFill rotWithShape="1">
          <a:blip r:embed="rId1">
            <a:alphaModFix/>
          </a:blip>
          <a:srcRect b="0" l="0" r="0" t="0"/>
          <a:stretch/>
        </p:blipFill>
        <p:spPr>
          <a:xfrm>
            <a:off x="0" y="-1"/>
            <a:ext cx="12192005" cy="6858000"/>
          </a:xfrm>
          <a:prstGeom prst="rect">
            <a:avLst/>
          </a:prstGeom>
          <a:noFill/>
          <a:ln>
            <a:noFill/>
          </a:ln>
        </p:spPr>
      </p:pic>
      <p:sp>
        <p:nvSpPr>
          <p:cNvPr id="7181" name="Google Shape;7181;p1"/>
          <p:cNvSpPr txBox="1"/>
          <p:nvPr>
            <p:ph type="title"/>
          </p:nvPr>
        </p:nvSpPr>
        <p:spPr>
          <a:xfrm>
            <a:off x="913775" y="618517"/>
            <a:ext cx="10364400" cy="1596300"/>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3600"/>
              <a:buFont typeface="Twentieth Century"/>
              <a:buNone/>
              <a:defRPr b="0" i="0" sz="3600" u="none" cap="none" strike="noStrike">
                <a:solidFill>
                  <a:schemeClr val="dk1"/>
                </a:solidFill>
                <a:latin typeface="Twentieth Century"/>
                <a:ea typeface="Twentieth Century"/>
                <a:cs typeface="Twentieth Century"/>
                <a:sym typeface="Twentieth Century"/>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182" name="Google Shape;7182;p1"/>
          <p:cNvSpPr txBox="1"/>
          <p:nvPr>
            <p:ph idx="1" type="body"/>
          </p:nvPr>
        </p:nvSpPr>
        <p:spPr>
          <a:xfrm>
            <a:off x="913775" y="2367093"/>
            <a:ext cx="10364400" cy="34242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7183" name="Google Shape;7183;p1"/>
          <p:cNvSpPr txBox="1"/>
          <p:nvPr>
            <p:ph idx="10" type="dt"/>
          </p:nvPr>
        </p:nvSpPr>
        <p:spPr>
          <a:xfrm>
            <a:off x="7678737" y="5883275"/>
            <a:ext cx="27432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7184" name="Google Shape;7184;p1"/>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7185" name="Google Shape;7185;p1"/>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1pPr>
            <a:lvl2pPr indent="0" lvl="1"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2pPr>
            <a:lvl3pPr indent="0" lvl="2"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3pPr>
            <a:lvl4pPr indent="0" lvl="3"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4pPr>
            <a:lvl5pPr indent="0" lvl="4"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5pPr>
            <a:lvl6pPr indent="0" lvl="5"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6pPr>
            <a:lvl7pPr indent="0" lvl="6"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7pPr>
            <a:lvl8pPr indent="0" lvl="7"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8pPr>
            <a:lvl9pPr indent="0" lvl="8"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7.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8.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7B7B7"/>
            </a:gs>
          </a:gsLst>
          <a:lin ang="5400012" scaled="0"/>
        </a:gradFill>
      </p:bgPr>
    </p:bg>
    <p:spTree>
      <p:nvGrpSpPr>
        <p:cNvPr id="7328" name="Shape 7328"/>
        <p:cNvGrpSpPr/>
        <p:nvPr/>
      </p:nvGrpSpPr>
      <p:grpSpPr>
        <a:xfrm>
          <a:off x="0" y="0"/>
          <a:ext cx="0" cy="0"/>
          <a:chOff x="0" y="0"/>
          <a:chExt cx="0" cy="0"/>
        </a:xfrm>
      </p:grpSpPr>
      <p:sp>
        <p:nvSpPr>
          <p:cNvPr id="7329" name="Google Shape;7329;p19"/>
          <p:cNvSpPr/>
          <p:nvPr/>
        </p:nvSpPr>
        <p:spPr>
          <a:xfrm>
            <a:off x="0" y="0"/>
            <a:ext cx="12192000" cy="6858000"/>
          </a:xfrm>
          <a:prstGeom prst="rect">
            <a:avLst/>
          </a:prstGeom>
          <a:gradFill>
            <a:gsLst>
              <a:gs pos="0">
                <a:schemeClr val="lt1"/>
              </a:gs>
              <a:gs pos="100000">
                <a:srgbClr val="B7B7B7"/>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pic>
        <p:nvPicPr>
          <p:cNvPr descr="Head with Gears" id="7330" name="Google Shape;7330;p19"/>
          <p:cNvPicPr preferRelativeResize="0"/>
          <p:nvPr/>
        </p:nvPicPr>
        <p:blipFill rotWithShape="1">
          <a:blip r:embed="rId3">
            <a:alphaModFix/>
          </a:blip>
          <a:srcRect b="0" l="0" r="0" t="0"/>
          <a:stretch/>
        </p:blipFill>
        <p:spPr>
          <a:xfrm>
            <a:off x="4476508" y="957486"/>
            <a:ext cx="3285300" cy="3285300"/>
          </a:xfrm>
          <a:prstGeom prst="roundRect">
            <a:avLst>
              <a:gd fmla="val 5301" name="adj"/>
            </a:avLst>
          </a:prstGeom>
          <a:noFill/>
          <a:ln cap="sq" cmpd="sng" w="82550">
            <a:solidFill>
              <a:srgbClr val="EAEAEA"/>
            </a:solidFill>
            <a:prstDash val="solid"/>
            <a:miter lim="800000"/>
            <a:headEnd len="sm" w="sm" type="none"/>
            <a:tailEnd len="sm" w="sm" type="none"/>
          </a:ln>
        </p:spPr>
      </p:pic>
      <p:pic>
        <p:nvPicPr>
          <p:cNvPr id="7331" name="Google Shape;7331;p19"/>
          <p:cNvPicPr preferRelativeResize="0"/>
          <p:nvPr/>
        </p:nvPicPr>
        <p:blipFill rotWithShape="1">
          <a:blip r:embed="rId4">
            <a:alphaModFix/>
          </a:blip>
          <a:srcRect b="0" l="0" r="71323" t="0"/>
          <a:stretch/>
        </p:blipFill>
        <p:spPr>
          <a:xfrm>
            <a:off x="0" y="0"/>
            <a:ext cx="3496234" cy="6858000"/>
          </a:xfrm>
          <a:prstGeom prst="rect">
            <a:avLst/>
          </a:prstGeom>
          <a:noFill/>
          <a:ln>
            <a:noFill/>
          </a:ln>
        </p:spPr>
      </p:pic>
      <p:sp>
        <p:nvSpPr>
          <p:cNvPr id="7332" name="Google Shape;7332;p19"/>
          <p:cNvSpPr txBox="1"/>
          <p:nvPr>
            <p:ph type="ctrTitle"/>
          </p:nvPr>
        </p:nvSpPr>
        <p:spPr>
          <a:xfrm>
            <a:off x="635211" y="4562855"/>
            <a:ext cx="10916400" cy="113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Twentieth Century"/>
              <a:buNone/>
            </a:pPr>
            <a:r>
              <a:rPr lang="en-AU"/>
              <a:t>MACHINE LEARNING</a:t>
            </a:r>
            <a:endParaRPr/>
          </a:p>
        </p:txBody>
      </p:sp>
      <p:sp>
        <p:nvSpPr>
          <p:cNvPr id="7333" name="Google Shape;7333;p19"/>
          <p:cNvSpPr txBox="1"/>
          <p:nvPr>
            <p:ph idx="1" type="subTitle"/>
          </p:nvPr>
        </p:nvSpPr>
        <p:spPr>
          <a:xfrm>
            <a:off x="635211" y="5700410"/>
            <a:ext cx="10916400" cy="515700"/>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SzPts val="2200"/>
              <a:buNone/>
            </a:pPr>
            <a:r>
              <a:rPr lang="en-AU">
                <a:solidFill>
                  <a:srgbClr val="7F7F7F"/>
                </a:solidFill>
              </a:rPr>
              <a:t>UNIT 5</a:t>
            </a:r>
            <a:endParaRPr/>
          </a:p>
        </p:txBody>
      </p:sp>
      <p:pic>
        <p:nvPicPr>
          <p:cNvPr id="7334" name="Google Shape;7334;p19"/>
          <p:cNvPicPr preferRelativeResize="0"/>
          <p:nvPr/>
        </p:nvPicPr>
        <p:blipFill rotWithShape="1">
          <a:blip r:embed="rId4">
            <a:alphaModFix/>
          </a:blip>
          <a:srcRect b="0" l="0" r="21259" t="61810"/>
          <a:stretch/>
        </p:blipFill>
        <p:spPr>
          <a:xfrm>
            <a:off x="0" y="4238951"/>
            <a:ext cx="9600235" cy="26190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4" name="Shape 7414"/>
        <p:cNvGrpSpPr/>
        <p:nvPr/>
      </p:nvGrpSpPr>
      <p:grpSpPr>
        <a:xfrm>
          <a:off x="0" y="0"/>
          <a:ext cx="0" cy="0"/>
          <a:chOff x="0" y="0"/>
          <a:chExt cx="0" cy="0"/>
        </a:xfrm>
      </p:grpSpPr>
      <p:pic>
        <p:nvPicPr>
          <p:cNvPr descr="Boosting 3" id="7415" name="Google Shape;7415;p28"/>
          <p:cNvPicPr preferRelativeResize="0"/>
          <p:nvPr/>
        </p:nvPicPr>
        <p:blipFill rotWithShape="1">
          <a:blip r:embed="rId3">
            <a:alphaModFix/>
          </a:blip>
          <a:srcRect b="0" l="0" r="0" t="0"/>
          <a:stretch/>
        </p:blipFill>
        <p:spPr>
          <a:xfrm>
            <a:off x="322065" y="828038"/>
            <a:ext cx="5452500" cy="3816900"/>
          </a:xfrm>
          <a:prstGeom prst="roundRect">
            <a:avLst>
              <a:gd fmla="val 5301" name="adj"/>
            </a:avLst>
          </a:prstGeom>
          <a:noFill/>
          <a:ln cap="sq" cmpd="sng" w="82550">
            <a:solidFill>
              <a:srgbClr val="EAEAEA"/>
            </a:solidFill>
            <a:prstDash val="solid"/>
            <a:miter lim="800000"/>
            <a:headEnd len="sm" w="sm" type="none"/>
            <a:tailEnd len="sm" w="sm" type="none"/>
          </a:ln>
        </p:spPr>
      </p:pic>
      <p:sp>
        <p:nvSpPr>
          <p:cNvPr id="7416" name="Google Shape;7416;p28"/>
          <p:cNvSpPr txBox="1"/>
          <p:nvPr>
            <p:ph idx="1" type="body"/>
          </p:nvPr>
        </p:nvSpPr>
        <p:spPr>
          <a:xfrm>
            <a:off x="6417399" y="330740"/>
            <a:ext cx="5382300" cy="5917800"/>
          </a:xfrm>
          <a:prstGeom prst="rect">
            <a:avLst/>
          </a:prstGeom>
          <a:noFill/>
          <a:ln>
            <a:noFill/>
          </a:ln>
        </p:spPr>
        <p:txBody>
          <a:bodyPr anchorCtr="0" anchor="t" bIns="45700" lIns="91425" spcFirstLastPara="1" rIns="91425" wrap="square" tIns="45700">
            <a:noAutofit/>
          </a:bodyPr>
          <a:lstStyle/>
          <a:p>
            <a:pPr indent="-228600" lvl="0" marL="228600" rtl="0" algn="l">
              <a:lnSpc>
                <a:spcPct val="110000"/>
              </a:lnSpc>
              <a:spcBef>
                <a:spcPts val="0"/>
              </a:spcBef>
              <a:spcAft>
                <a:spcPts val="0"/>
              </a:spcAft>
              <a:buSzPts val="1600"/>
              <a:buChar char="•"/>
            </a:pPr>
            <a:r>
              <a:rPr lang="en-AU" sz="1600"/>
              <a:t>SIMILARLY, MULTIPLE MODELS ARE CREATED, EACH CORRECTING THE ERRORS OF THE PREVIOUS MODEL.</a:t>
            </a:r>
            <a:endParaRPr/>
          </a:p>
          <a:p>
            <a:pPr indent="-228600" lvl="0" marL="228600" rtl="0" algn="l">
              <a:lnSpc>
                <a:spcPct val="110000"/>
              </a:lnSpc>
              <a:spcBef>
                <a:spcPts val="1000"/>
              </a:spcBef>
              <a:spcAft>
                <a:spcPts val="0"/>
              </a:spcAft>
              <a:buSzPts val="1600"/>
              <a:buChar char="•"/>
            </a:pPr>
            <a:r>
              <a:rPr lang="en-AU" sz="1600"/>
              <a:t>THE FINAL MODEL (STRONG LEARNER) IS THE WEIGHTED MEAN OF ALL THE MODELS (WEAK LEARNERS).</a:t>
            </a:r>
            <a:endParaRPr/>
          </a:p>
          <a:p>
            <a:pPr indent="0" lvl="0" marL="0" rtl="0" algn="l">
              <a:lnSpc>
                <a:spcPct val="110000"/>
              </a:lnSpc>
              <a:spcBef>
                <a:spcPts val="1000"/>
              </a:spcBef>
              <a:spcAft>
                <a:spcPts val="0"/>
              </a:spcAft>
              <a:buSzPts val="1600"/>
              <a:buNone/>
            </a:pPr>
            <a:r>
              <a:t/>
            </a:r>
            <a:endParaRPr sz="1600"/>
          </a:p>
          <a:p>
            <a:pPr indent="-127000" lvl="0" marL="228600" rtl="0" algn="l">
              <a:lnSpc>
                <a:spcPct val="110000"/>
              </a:lnSpc>
              <a:spcBef>
                <a:spcPts val="1000"/>
              </a:spcBef>
              <a:spcAft>
                <a:spcPts val="0"/>
              </a:spcAft>
              <a:buSzPts val="1600"/>
              <a:buNone/>
            </a:pPr>
            <a:r>
              <a:t/>
            </a:r>
            <a:endParaRPr sz="1600"/>
          </a:p>
          <a:p>
            <a:pPr indent="-228600" lvl="0" marL="228600" rtl="0" algn="l">
              <a:lnSpc>
                <a:spcPct val="110000"/>
              </a:lnSpc>
              <a:spcBef>
                <a:spcPts val="1000"/>
              </a:spcBef>
              <a:spcAft>
                <a:spcPts val="0"/>
              </a:spcAft>
              <a:buSzPts val="1600"/>
              <a:buChar char="•"/>
            </a:pPr>
            <a:r>
              <a:rPr lang="en-AU" sz="1600"/>
              <a:t>THUS, THE BOOSTING ALGORITHM COMBINES A NUMBER OF WEAK LEARNERS TO FORM A STRONG LEARNER.</a:t>
            </a:r>
            <a:endParaRPr/>
          </a:p>
          <a:p>
            <a:pPr indent="-228600" lvl="0" marL="228600" rtl="0" algn="l">
              <a:lnSpc>
                <a:spcPct val="110000"/>
              </a:lnSpc>
              <a:spcBef>
                <a:spcPts val="1000"/>
              </a:spcBef>
              <a:spcAft>
                <a:spcPts val="0"/>
              </a:spcAft>
              <a:buSzPts val="1600"/>
              <a:buChar char="•"/>
            </a:pPr>
            <a:r>
              <a:rPr lang="en-AU" sz="1600"/>
              <a:t>THE INDIVIDUAL MODELS WOULD NOT PERFORM WELL ON THE ENTIRE DATASET, BUT THEY WORK WELL FOR SOME PART OF THE DATASET.</a:t>
            </a:r>
            <a:endParaRPr/>
          </a:p>
          <a:p>
            <a:pPr indent="-228600" lvl="0" marL="228600" rtl="0" algn="l">
              <a:lnSpc>
                <a:spcPct val="110000"/>
              </a:lnSpc>
              <a:spcBef>
                <a:spcPts val="1000"/>
              </a:spcBef>
              <a:spcAft>
                <a:spcPts val="0"/>
              </a:spcAft>
              <a:buSzPts val="1600"/>
              <a:buChar char="•"/>
            </a:pPr>
            <a:r>
              <a:rPr lang="en-AU" sz="1600"/>
              <a:t>THUS, EACH MODEL ACTUALLY BOOSTS THE PERFORMANCE OF THE ENSEMBLE.</a:t>
            </a:r>
            <a:endParaRPr/>
          </a:p>
          <a:p>
            <a:pPr indent="0" lvl="0" marL="0" rtl="0" algn="l">
              <a:lnSpc>
                <a:spcPct val="110000"/>
              </a:lnSpc>
              <a:spcBef>
                <a:spcPts val="1000"/>
              </a:spcBef>
              <a:spcAft>
                <a:spcPts val="0"/>
              </a:spcAft>
              <a:buSzPts val="1600"/>
              <a:buNone/>
            </a:pPr>
            <a:r>
              <a:t/>
            </a:r>
            <a:endParaRPr sz="1600"/>
          </a:p>
          <a:p>
            <a:pPr indent="0" lvl="0" marL="0" rtl="0" algn="l">
              <a:lnSpc>
                <a:spcPct val="110000"/>
              </a:lnSpc>
              <a:spcBef>
                <a:spcPts val="1000"/>
              </a:spcBef>
              <a:spcAft>
                <a:spcPts val="0"/>
              </a:spcAft>
              <a:buSzPts val="1600"/>
              <a:buNone/>
            </a:pPr>
            <a:r>
              <a:t/>
            </a:r>
            <a:endParaRPr sz="1600"/>
          </a:p>
        </p:txBody>
      </p:sp>
      <p:sp>
        <p:nvSpPr>
          <p:cNvPr id="7417" name="Google Shape;7417;p28"/>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AU"/>
              <a:t>PPT: MADHAV MISHRA</a:t>
            </a:r>
            <a:endParaRPr/>
          </a:p>
        </p:txBody>
      </p:sp>
      <p:sp>
        <p:nvSpPr>
          <p:cNvPr id="7418" name="Google Shape;7418;p28"/>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AU"/>
              <a:t>‹#›</a:t>
            </a:fld>
            <a:endParaRPr/>
          </a:p>
        </p:txBody>
      </p:sp>
      <p:pic>
        <p:nvPicPr>
          <p:cNvPr descr="Boosting" id="7419" name="Google Shape;7419;p28"/>
          <p:cNvPicPr preferRelativeResize="0"/>
          <p:nvPr/>
        </p:nvPicPr>
        <p:blipFill rotWithShape="1">
          <a:blip r:embed="rId4">
            <a:alphaModFix/>
          </a:blip>
          <a:srcRect b="0" l="0" r="0" t="0"/>
          <a:stretch/>
        </p:blipFill>
        <p:spPr>
          <a:xfrm>
            <a:off x="8653158" y="4810125"/>
            <a:ext cx="1714500" cy="1438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3" name="Shape 7423"/>
        <p:cNvGrpSpPr/>
        <p:nvPr/>
      </p:nvGrpSpPr>
      <p:grpSpPr>
        <a:xfrm>
          <a:off x="0" y="0"/>
          <a:ext cx="0" cy="0"/>
          <a:chOff x="0" y="0"/>
          <a:chExt cx="0" cy="0"/>
        </a:xfrm>
      </p:grpSpPr>
      <p:sp>
        <p:nvSpPr>
          <p:cNvPr id="7424" name="Google Shape;7424;p29"/>
          <p:cNvSpPr txBox="1"/>
          <p:nvPr>
            <p:ph type="title"/>
          </p:nvPr>
        </p:nvSpPr>
        <p:spPr>
          <a:xfrm>
            <a:off x="913774" y="231396"/>
            <a:ext cx="10364400" cy="4851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wentieth Century"/>
              <a:buNone/>
            </a:pPr>
            <a:r>
              <a:rPr lang="en-AU"/>
              <a:t>ENSEMBLE LEARNING</a:t>
            </a:r>
            <a:endParaRPr/>
          </a:p>
        </p:txBody>
      </p:sp>
      <p:sp>
        <p:nvSpPr>
          <p:cNvPr id="7425" name="Google Shape;7425;p29"/>
          <p:cNvSpPr txBox="1"/>
          <p:nvPr>
            <p:ph idx="1" type="body"/>
          </p:nvPr>
        </p:nvSpPr>
        <p:spPr>
          <a:xfrm>
            <a:off x="913774" y="820132"/>
            <a:ext cx="10363800" cy="4971000"/>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20000"/>
              </a:lnSpc>
              <a:spcBef>
                <a:spcPts val="0"/>
              </a:spcBef>
              <a:spcAft>
                <a:spcPts val="0"/>
              </a:spcAft>
              <a:buSzPct val="100000"/>
              <a:buChar char="•"/>
            </a:pPr>
            <a:r>
              <a:rPr lang="en-AU"/>
              <a:t>LET’S UNDERSTAND </a:t>
            </a:r>
            <a:r>
              <a:rPr b="1" lang="en-AU"/>
              <a:t>THE CONCEPT OF ENSEMBLE LEARNING WITH AN EXAMPLE</a:t>
            </a:r>
            <a:r>
              <a:rPr lang="en-AU"/>
              <a:t>. </a:t>
            </a:r>
            <a:endParaRPr/>
          </a:p>
          <a:p>
            <a:pPr indent="-228600" lvl="0" marL="228600" rtl="0" algn="l">
              <a:lnSpc>
                <a:spcPct val="120000"/>
              </a:lnSpc>
              <a:spcBef>
                <a:spcPts val="1000"/>
              </a:spcBef>
              <a:spcAft>
                <a:spcPts val="0"/>
              </a:spcAft>
              <a:buSzPct val="100000"/>
              <a:buChar char="•"/>
            </a:pPr>
            <a:r>
              <a:rPr lang="en-AU"/>
              <a:t>SUPPOSE YOU ARE A MOVIE DIRECTOR AND YOU HAVE CREATED A SHORT MOVIE ON A VERY IMPORTANT AND INTERESTING TOPIC. </a:t>
            </a:r>
            <a:endParaRPr/>
          </a:p>
          <a:p>
            <a:pPr indent="-228600" lvl="0" marL="228600" rtl="0" algn="l">
              <a:lnSpc>
                <a:spcPct val="120000"/>
              </a:lnSpc>
              <a:spcBef>
                <a:spcPts val="1000"/>
              </a:spcBef>
              <a:spcAft>
                <a:spcPts val="0"/>
              </a:spcAft>
              <a:buSzPct val="100000"/>
              <a:buChar char="•"/>
            </a:pPr>
            <a:r>
              <a:rPr lang="en-AU"/>
              <a:t>NOW, YOU WANT TO </a:t>
            </a:r>
            <a:r>
              <a:rPr b="1" lang="en-AU"/>
              <a:t>TAKE PRELIMINARY FEEDBACK (RATINGS) ON THE MOVIE</a:t>
            </a:r>
            <a:r>
              <a:rPr lang="en-AU"/>
              <a:t> BEFORE MAKING IT PUBLIC. </a:t>
            </a:r>
            <a:endParaRPr/>
          </a:p>
          <a:p>
            <a:pPr indent="-228600" lvl="0" marL="228600" rtl="0" algn="l">
              <a:lnSpc>
                <a:spcPct val="120000"/>
              </a:lnSpc>
              <a:spcBef>
                <a:spcPts val="1000"/>
              </a:spcBef>
              <a:spcAft>
                <a:spcPts val="0"/>
              </a:spcAft>
              <a:buSzPct val="100000"/>
              <a:buChar char="•"/>
            </a:pPr>
            <a:r>
              <a:rPr lang="en-AU"/>
              <a:t>WHAT ARE THE </a:t>
            </a:r>
            <a:r>
              <a:rPr b="1" lang="en-AU"/>
              <a:t>POSSIBLE WAYS</a:t>
            </a:r>
            <a:r>
              <a:rPr lang="en-AU"/>
              <a:t> BY WHICH YOU CAN DO THAT?</a:t>
            </a:r>
            <a:endParaRPr/>
          </a:p>
          <a:p>
            <a:pPr indent="-228600" lvl="0" marL="228600" rtl="0" algn="l">
              <a:lnSpc>
                <a:spcPct val="120000"/>
              </a:lnSpc>
              <a:spcBef>
                <a:spcPts val="1000"/>
              </a:spcBef>
              <a:spcAft>
                <a:spcPts val="0"/>
              </a:spcAft>
              <a:buSzPct val="100000"/>
              <a:buFont typeface="Noto Sans Symbols"/>
              <a:buChar char="❖"/>
            </a:pPr>
            <a:r>
              <a:rPr b="1" i="1" lang="en-AU"/>
              <a:t>A:</a:t>
            </a:r>
            <a:r>
              <a:rPr i="1" lang="en-AU"/>
              <a:t> </a:t>
            </a:r>
            <a:r>
              <a:rPr b="1" i="1" lang="en-AU"/>
              <a:t>YOU MAY ASK ONE OF YOUR FRIENDS TO RATE THE MOVIE FOR YOU.</a:t>
            </a:r>
            <a:br>
              <a:rPr lang="en-AU"/>
            </a:br>
            <a:r>
              <a:rPr lang="en-AU"/>
              <a:t>NOW IT’S ENTIRELY POSSIBLE THAT THE PERSON YOU HAVE CHOSEN LOVES YOU VERY MUCH AND DOESN’T WANT TO BREAK YOUR HEART BY PROVIDING A </a:t>
            </a:r>
            <a:r>
              <a:rPr b="1" lang="en-AU"/>
              <a:t>1-STAR RATING</a:t>
            </a:r>
            <a:r>
              <a:rPr lang="en-AU"/>
              <a:t> TO THE </a:t>
            </a:r>
            <a:r>
              <a:rPr b="1" lang="en-AU"/>
              <a:t>HORRIBLE WORK </a:t>
            </a:r>
            <a:r>
              <a:rPr lang="en-AU"/>
              <a:t>YOU HAVE CREATED.</a:t>
            </a:r>
            <a:endParaRPr/>
          </a:p>
          <a:p>
            <a:pPr indent="-228600" lvl="0" marL="228600" rtl="0" algn="l">
              <a:lnSpc>
                <a:spcPct val="120000"/>
              </a:lnSpc>
              <a:spcBef>
                <a:spcPts val="1000"/>
              </a:spcBef>
              <a:spcAft>
                <a:spcPts val="0"/>
              </a:spcAft>
              <a:buSzPct val="100000"/>
              <a:buFont typeface="Noto Sans Symbols"/>
              <a:buChar char="❖"/>
            </a:pPr>
            <a:r>
              <a:rPr b="1" i="1" lang="en-AU"/>
              <a:t>B:</a:t>
            </a:r>
            <a:r>
              <a:rPr i="1" lang="en-AU"/>
              <a:t> </a:t>
            </a:r>
            <a:r>
              <a:rPr b="1" i="1" lang="en-AU"/>
              <a:t>ANOTHER WAY COULD BE BY ASKING 5 COLLEAGUES OF YOURS TO RATE THE MOVIE.</a:t>
            </a:r>
            <a:br>
              <a:rPr lang="en-AU"/>
            </a:br>
            <a:r>
              <a:rPr lang="en-AU"/>
              <a:t>THIS SHOULD </a:t>
            </a:r>
            <a:r>
              <a:rPr b="1" lang="en-AU"/>
              <a:t>PROVIDE A BETTER IDEA OF THE MOVIE</a:t>
            </a:r>
            <a:r>
              <a:rPr lang="en-AU"/>
              <a:t>. THIS METHOD MAY </a:t>
            </a:r>
            <a:r>
              <a:rPr b="1" lang="en-AU"/>
              <a:t>PROVIDE HONEST RATINGS</a:t>
            </a:r>
            <a:r>
              <a:rPr lang="en-AU"/>
              <a:t> FOR YOUR MOVIE. </a:t>
            </a:r>
            <a:r>
              <a:rPr b="1" lang="en-AU"/>
              <a:t>BUT A PROBLEM STILL EXISTS</a:t>
            </a:r>
            <a:r>
              <a:rPr lang="en-AU"/>
              <a:t>. THESE 5 PEOPLE MAY NOT BE </a:t>
            </a:r>
            <a:r>
              <a:rPr b="1" lang="en-AU"/>
              <a:t>“SUBJECT MATTER EXPERTS”</a:t>
            </a:r>
            <a:r>
              <a:rPr lang="en-AU"/>
              <a:t> ON THE TOPIC OF YOUR MOVIE. SURE, THEY </a:t>
            </a:r>
            <a:r>
              <a:rPr b="1" lang="en-AU"/>
              <a:t>MIGHT UNDERSTAND THE CINEMATOGRAPHY,</a:t>
            </a:r>
            <a:r>
              <a:rPr lang="en-AU"/>
              <a:t> THE SHOTS, OR THE AUDIO, BUT AT THE SAME TIME </a:t>
            </a:r>
            <a:r>
              <a:rPr b="1" lang="en-AU"/>
              <a:t>MAY NOT BE THE BEST JUDGES OF DARK HUMOUR.</a:t>
            </a:r>
            <a:endParaRPr/>
          </a:p>
          <a:p>
            <a:pPr indent="-120650" lvl="0" marL="228600" rtl="0" algn="l">
              <a:lnSpc>
                <a:spcPct val="120000"/>
              </a:lnSpc>
              <a:spcBef>
                <a:spcPts val="1000"/>
              </a:spcBef>
              <a:spcAft>
                <a:spcPts val="0"/>
              </a:spcAft>
              <a:buSzPct val="100000"/>
              <a:buNone/>
            </a:pPr>
            <a:r>
              <a:t/>
            </a:r>
            <a:endParaRPr/>
          </a:p>
        </p:txBody>
      </p:sp>
      <p:sp>
        <p:nvSpPr>
          <p:cNvPr id="7426" name="Google Shape;7426;p29"/>
          <p:cNvSpPr txBox="1"/>
          <p:nvPr>
            <p:ph idx="11" type="ftr"/>
          </p:nvPr>
        </p:nvSpPr>
        <p:spPr>
          <a:xfrm>
            <a:off x="93642" y="6444041"/>
            <a:ext cx="1461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PPT: MADHAV MISHRA</a:t>
            </a:r>
            <a:endParaRPr/>
          </a:p>
        </p:txBody>
      </p:sp>
      <p:sp>
        <p:nvSpPr>
          <p:cNvPr id="7427" name="Google Shape;7427;p29"/>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1" name="Shape 7431"/>
        <p:cNvGrpSpPr/>
        <p:nvPr/>
      </p:nvGrpSpPr>
      <p:grpSpPr>
        <a:xfrm>
          <a:off x="0" y="0"/>
          <a:ext cx="0" cy="0"/>
          <a:chOff x="0" y="0"/>
          <a:chExt cx="0" cy="0"/>
        </a:xfrm>
      </p:grpSpPr>
      <p:sp>
        <p:nvSpPr>
          <p:cNvPr id="7432" name="Google Shape;7432;p30"/>
          <p:cNvSpPr txBox="1"/>
          <p:nvPr>
            <p:ph idx="1" type="body"/>
          </p:nvPr>
        </p:nvSpPr>
        <p:spPr>
          <a:xfrm>
            <a:off x="913774" y="358220"/>
            <a:ext cx="10363800" cy="543300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Font typeface="Noto Sans Symbols"/>
              <a:buChar char="❖"/>
            </a:pPr>
            <a:r>
              <a:rPr b="1" i="1" lang="en-AU"/>
              <a:t>C:</a:t>
            </a:r>
            <a:r>
              <a:rPr i="1" lang="en-AU"/>
              <a:t> </a:t>
            </a:r>
            <a:r>
              <a:rPr b="1" i="1" lang="en-AU"/>
              <a:t>HOW ABOUT ASKING 50 PEOPLE TO RATE THE MOVIE?</a:t>
            </a:r>
            <a:br>
              <a:rPr b="1" lang="en-AU"/>
            </a:br>
            <a:r>
              <a:rPr lang="en-AU"/>
              <a:t>SOME OF WHICH CAN BE YOUR FRIENDS, SOME OF THEM CAN BE YOUR COLLEAGUES AND SOME MAY EVEN BE TOTAL STRANGERS.</a:t>
            </a:r>
            <a:endParaRPr/>
          </a:p>
          <a:p>
            <a:pPr indent="-228600" lvl="0" marL="228600" rtl="0" algn="l">
              <a:lnSpc>
                <a:spcPct val="120000"/>
              </a:lnSpc>
              <a:spcBef>
                <a:spcPts val="1000"/>
              </a:spcBef>
              <a:spcAft>
                <a:spcPts val="0"/>
              </a:spcAft>
              <a:buSzPts val="2000"/>
              <a:buChar char="•"/>
            </a:pPr>
            <a:r>
              <a:rPr lang="en-AU"/>
              <a:t>THE RESPONSES, IN THIS CASE, WOULD BE </a:t>
            </a:r>
            <a:r>
              <a:rPr b="1" lang="en-AU"/>
              <a:t>MORE GENERALIZED AND DIVERSIFIED</a:t>
            </a:r>
            <a:r>
              <a:rPr lang="en-AU"/>
              <a:t> SINCE NOW YOU HAVE PEOPLE WITH </a:t>
            </a:r>
            <a:r>
              <a:rPr b="1" lang="en-AU"/>
              <a:t>DIFFERENT SETS OF SKILLS.</a:t>
            </a:r>
            <a:endParaRPr/>
          </a:p>
          <a:p>
            <a:pPr indent="-228600" lvl="0" marL="228600" rtl="0" algn="l">
              <a:lnSpc>
                <a:spcPct val="120000"/>
              </a:lnSpc>
              <a:spcBef>
                <a:spcPts val="1000"/>
              </a:spcBef>
              <a:spcAft>
                <a:spcPts val="0"/>
              </a:spcAft>
              <a:buSzPts val="2000"/>
              <a:buChar char="•"/>
            </a:pPr>
            <a:r>
              <a:rPr lang="en-AU"/>
              <a:t>WITH THESE EXAMPLES, YOU CAN INFER THAT A DIVERSE GROUP OF PEOPLE ARE LIKELY TO MAKE BETTER DECISIONS AS COMPARED TO INDIVIDUALS.</a:t>
            </a:r>
            <a:endParaRPr/>
          </a:p>
          <a:p>
            <a:pPr indent="-228600" lvl="0" marL="228600" rtl="0" algn="l">
              <a:lnSpc>
                <a:spcPct val="120000"/>
              </a:lnSpc>
              <a:spcBef>
                <a:spcPts val="1000"/>
              </a:spcBef>
              <a:spcAft>
                <a:spcPts val="0"/>
              </a:spcAft>
              <a:buSzPts val="2000"/>
              <a:buChar char="•"/>
            </a:pPr>
            <a:r>
              <a:rPr lang="en-AU"/>
              <a:t>SIMILAR IS TRUE FOR A </a:t>
            </a:r>
            <a:r>
              <a:rPr b="1" lang="en-AU"/>
              <a:t>DIVERSE SET OF MODELS</a:t>
            </a:r>
            <a:r>
              <a:rPr lang="en-AU"/>
              <a:t> IN COMPARISON TO SINGLE MODELS. </a:t>
            </a:r>
            <a:endParaRPr/>
          </a:p>
          <a:p>
            <a:pPr indent="-228600" lvl="0" marL="228600" rtl="0" algn="l">
              <a:lnSpc>
                <a:spcPct val="120000"/>
              </a:lnSpc>
              <a:spcBef>
                <a:spcPts val="1000"/>
              </a:spcBef>
              <a:spcAft>
                <a:spcPts val="0"/>
              </a:spcAft>
              <a:buSzPts val="2000"/>
              <a:buChar char="•"/>
            </a:pPr>
            <a:r>
              <a:rPr lang="en-AU"/>
              <a:t>THIS </a:t>
            </a:r>
            <a:r>
              <a:rPr b="1" lang="en-AU"/>
              <a:t>DIVERSIFICATION IN MACHINE LEARNING</a:t>
            </a:r>
            <a:r>
              <a:rPr lang="en-AU"/>
              <a:t> IS ACHIEVED BY A TECHNIQUE CALLED ENSEMBLE LEARNING.</a:t>
            </a:r>
            <a:endParaRPr/>
          </a:p>
          <a:p>
            <a:pPr indent="0" lvl="0" marL="0" rtl="0" algn="l">
              <a:lnSpc>
                <a:spcPct val="120000"/>
              </a:lnSpc>
              <a:spcBef>
                <a:spcPts val="1000"/>
              </a:spcBef>
              <a:spcAft>
                <a:spcPts val="0"/>
              </a:spcAft>
              <a:buSzPts val="2000"/>
              <a:buNone/>
            </a:pPr>
            <a:r>
              <a:t/>
            </a:r>
            <a:endParaRPr/>
          </a:p>
        </p:txBody>
      </p:sp>
      <p:sp>
        <p:nvSpPr>
          <p:cNvPr id="7433" name="Google Shape;7433;p30"/>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PPT: MADHAV MISHRA</a:t>
            </a:r>
            <a:endParaRPr/>
          </a:p>
        </p:txBody>
      </p:sp>
      <p:sp>
        <p:nvSpPr>
          <p:cNvPr id="7434" name="Google Shape;7434;p30"/>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8" name="Shape 7438"/>
        <p:cNvGrpSpPr/>
        <p:nvPr/>
      </p:nvGrpSpPr>
      <p:grpSpPr>
        <a:xfrm>
          <a:off x="0" y="0"/>
          <a:ext cx="0" cy="0"/>
          <a:chOff x="0" y="0"/>
          <a:chExt cx="0" cy="0"/>
        </a:xfrm>
      </p:grpSpPr>
      <p:sp>
        <p:nvSpPr>
          <p:cNvPr id="7439" name="Google Shape;7439;p31"/>
          <p:cNvSpPr txBox="1"/>
          <p:nvPr>
            <p:ph idx="1" type="body"/>
          </p:nvPr>
        </p:nvSpPr>
        <p:spPr>
          <a:xfrm>
            <a:off x="913774" y="358220"/>
            <a:ext cx="10363800" cy="543300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20000"/>
              </a:lnSpc>
              <a:spcBef>
                <a:spcPts val="0"/>
              </a:spcBef>
              <a:spcAft>
                <a:spcPts val="0"/>
              </a:spcAft>
              <a:buSzPct val="100000"/>
              <a:buFont typeface="Noto Sans Symbols"/>
              <a:buChar char="❖"/>
            </a:pPr>
            <a:r>
              <a:rPr b="1" lang="en-AU"/>
              <a:t>SIMPLE ENSEMBLE TECHNIQUES:</a:t>
            </a:r>
            <a:endParaRPr/>
          </a:p>
          <a:p>
            <a:pPr indent="-228600" lvl="0" marL="228600" rtl="0" algn="l">
              <a:lnSpc>
                <a:spcPct val="120000"/>
              </a:lnSpc>
              <a:spcBef>
                <a:spcPts val="1000"/>
              </a:spcBef>
              <a:spcAft>
                <a:spcPts val="0"/>
              </a:spcAft>
              <a:buSzPct val="100000"/>
              <a:buChar char="•"/>
            </a:pPr>
            <a:r>
              <a:rPr lang="en-AU"/>
              <a:t>IN THIS SECTION, WE WILL LOOK AT A FEW SIMPLE BUT POWERFUL TECHNIQUES, NAMELY:</a:t>
            </a:r>
            <a:endParaRPr/>
          </a:p>
          <a:p>
            <a:pPr indent="-228600" lvl="0" marL="228600" rtl="0" algn="l">
              <a:lnSpc>
                <a:spcPct val="120000"/>
              </a:lnSpc>
              <a:spcBef>
                <a:spcPts val="1000"/>
              </a:spcBef>
              <a:spcAft>
                <a:spcPts val="0"/>
              </a:spcAft>
              <a:buSzPct val="100000"/>
              <a:buFont typeface="Noto Sans Symbols"/>
              <a:buChar char="✔"/>
            </a:pPr>
            <a:r>
              <a:rPr b="1" lang="en-AU"/>
              <a:t>MAX VOTING.</a:t>
            </a:r>
            <a:endParaRPr/>
          </a:p>
          <a:p>
            <a:pPr indent="-228600" lvl="0" marL="228600" rtl="0" algn="l">
              <a:lnSpc>
                <a:spcPct val="120000"/>
              </a:lnSpc>
              <a:spcBef>
                <a:spcPts val="1000"/>
              </a:spcBef>
              <a:spcAft>
                <a:spcPts val="0"/>
              </a:spcAft>
              <a:buSzPct val="100000"/>
              <a:buFont typeface="Noto Sans Symbols"/>
              <a:buChar char="✔"/>
            </a:pPr>
            <a:r>
              <a:rPr b="1" lang="en-AU"/>
              <a:t>AVERAGING.</a:t>
            </a:r>
            <a:endParaRPr/>
          </a:p>
          <a:p>
            <a:pPr indent="-228600" lvl="0" marL="228600" rtl="0" algn="l">
              <a:lnSpc>
                <a:spcPct val="120000"/>
              </a:lnSpc>
              <a:spcBef>
                <a:spcPts val="1000"/>
              </a:spcBef>
              <a:spcAft>
                <a:spcPts val="0"/>
              </a:spcAft>
              <a:buSzPct val="100000"/>
              <a:buFont typeface="Noto Sans Symbols"/>
              <a:buChar char="✔"/>
            </a:pPr>
            <a:r>
              <a:rPr b="1" lang="en-AU"/>
              <a:t>WEIGHTED AVERAGING.</a:t>
            </a:r>
            <a:endParaRPr/>
          </a:p>
          <a:p>
            <a:pPr indent="0" lvl="0" marL="0" rtl="0" algn="l">
              <a:lnSpc>
                <a:spcPct val="120000"/>
              </a:lnSpc>
              <a:spcBef>
                <a:spcPts val="1000"/>
              </a:spcBef>
              <a:spcAft>
                <a:spcPts val="0"/>
              </a:spcAft>
              <a:buSzPct val="100000"/>
              <a:buNone/>
            </a:pPr>
            <a:r>
              <a:t/>
            </a:r>
            <a:endParaRPr b="1"/>
          </a:p>
          <a:p>
            <a:pPr indent="-228600" lvl="0" marL="228600" rtl="0" algn="l">
              <a:lnSpc>
                <a:spcPct val="120000"/>
              </a:lnSpc>
              <a:spcBef>
                <a:spcPts val="1000"/>
              </a:spcBef>
              <a:spcAft>
                <a:spcPts val="0"/>
              </a:spcAft>
              <a:buSzPct val="100000"/>
              <a:buChar char="•"/>
            </a:pPr>
            <a:r>
              <a:rPr b="1" lang="en-AU" u="sng"/>
              <a:t>MAX VOTING:</a:t>
            </a:r>
            <a:endParaRPr/>
          </a:p>
          <a:p>
            <a:pPr indent="-228600" lvl="0" marL="228600" rtl="0" algn="l">
              <a:lnSpc>
                <a:spcPct val="120000"/>
              </a:lnSpc>
              <a:spcBef>
                <a:spcPts val="1000"/>
              </a:spcBef>
              <a:spcAft>
                <a:spcPts val="0"/>
              </a:spcAft>
              <a:buSzPct val="100000"/>
              <a:buFont typeface="Noto Sans Symbols"/>
              <a:buChar char="▪"/>
            </a:pPr>
            <a:r>
              <a:rPr lang="en-AU"/>
              <a:t>THE </a:t>
            </a:r>
            <a:r>
              <a:rPr b="1" lang="en-AU"/>
              <a:t>MAX VOTING METHOD IS GENERALLY USED FOR CLASSIFICATION</a:t>
            </a:r>
            <a:r>
              <a:rPr lang="en-AU"/>
              <a:t> PROBLEMS.</a:t>
            </a:r>
            <a:endParaRPr/>
          </a:p>
          <a:p>
            <a:pPr indent="-228600" lvl="0" marL="228600" rtl="0" algn="l">
              <a:lnSpc>
                <a:spcPct val="120000"/>
              </a:lnSpc>
              <a:spcBef>
                <a:spcPts val="1000"/>
              </a:spcBef>
              <a:spcAft>
                <a:spcPts val="0"/>
              </a:spcAft>
              <a:buSzPct val="100000"/>
              <a:buFont typeface="Noto Sans Symbols"/>
              <a:buChar char="▪"/>
            </a:pPr>
            <a:r>
              <a:rPr lang="en-AU"/>
              <a:t>IN THIS TECHNIQUE, </a:t>
            </a:r>
            <a:r>
              <a:rPr b="1" lang="en-AU"/>
              <a:t>MULTIPLE MODELS ARE USED TO MAKE PREDICTIONS</a:t>
            </a:r>
            <a:r>
              <a:rPr lang="en-AU"/>
              <a:t> FOR EACH DATA POINT. </a:t>
            </a:r>
            <a:endParaRPr/>
          </a:p>
          <a:p>
            <a:pPr indent="-228600" lvl="0" marL="228600" rtl="0" algn="l">
              <a:lnSpc>
                <a:spcPct val="120000"/>
              </a:lnSpc>
              <a:spcBef>
                <a:spcPts val="1000"/>
              </a:spcBef>
              <a:spcAft>
                <a:spcPts val="0"/>
              </a:spcAft>
              <a:buSzPct val="100000"/>
              <a:buFont typeface="Noto Sans Symbols"/>
              <a:buChar char="▪"/>
            </a:pPr>
            <a:r>
              <a:rPr lang="en-AU"/>
              <a:t>THE </a:t>
            </a:r>
            <a:r>
              <a:rPr b="1" lang="en-AU"/>
              <a:t>PREDICTIONS BY EACH MODEL ARE CONSIDERED AS A ‘VOTE’</a:t>
            </a:r>
            <a:r>
              <a:rPr lang="en-AU"/>
              <a:t>.</a:t>
            </a:r>
            <a:endParaRPr/>
          </a:p>
          <a:p>
            <a:pPr indent="-228600" lvl="0" marL="228600" rtl="0" algn="l">
              <a:lnSpc>
                <a:spcPct val="120000"/>
              </a:lnSpc>
              <a:spcBef>
                <a:spcPts val="1000"/>
              </a:spcBef>
              <a:spcAft>
                <a:spcPts val="0"/>
              </a:spcAft>
              <a:buSzPct val="100000"/>
              <a:buFont typeface="Noto Sans Symbols"/>
              <a:buChar char="▪"/>
            </a:pPr>
            <a:r>
              <a:rPr lang="en-AU"/>
              <a:t>THE PREDICTIONS WHICH WE GET FROM </a:t>
            </a:r>
            <a:r>
              <a:rPr b="1" lang="en-AU"/>
              <a:t>THE MAJORITY OF THE MODELS ARE USED AS THE FINAL PREDICTION.</a:t>
            </a:r>
            <a:endParaRPr/>
          </a:p>
          <a:p>
            <a:pPr indent="-111125" lvl="0" marL="228600" rtl="0" algn="l">
              <a:lnSpc>
                <a:spcPct val="120000"/>
              </a:lnSpc>
              <a:spcBef>
                <a:spcPts val="1000"/>
              </a:spcBef>
              <a:spcAft>
                <a:spcPts val="0"/>
              </a:spcAft>
              <a:buSzPct val="100000"/>
              <a:buNone/>
            </a:pPr>
            <a:r>
              <a:t/>
            </a:r>
            <a:endParaRPr b="1"/>
          </a:p>
          <a:p>
            <a:pPr indent="0" lvl="0" marL="0" rtl="0" algn="l">
              <a:lnSpc>
                <a:spcPct val="120000"/>
              </a:lnSpc>
              <a:spcBef>
                <a:spcPts val="1000"/>
              </a:spcBef>
              <a:spcAft>
                <a:spcPts val="0"/>
              </a:spcAft>
              <a:buSzPct val="100000"/>
              <a:buNone/>
            </a:pPr>
            <a:r>
              <a:t/>
            </a:r>
            <a:endParaRPr/>
          </a:p>
        </p:txBody>
      </p:sp>
      <p:sp>
        <p:nvSpPr>
          <p:cNvPr id="7440" name="Google Shape;7440;p31"/>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PPT: MADHAV MISHRA</a:t>
            </a:r>
            <a:endParaRPr/>
          </a:p>
        </p:txBody>
      </p:sp>
      <p:sp>
        <p:nvSpPr>
          <p:cNvPr id="7441" name="Google Shape;7441;p31"/>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5" name="Shape 7445"/>
        <p:cNvGrpSpPr/>
        <p:nvPr/>
      </p:nvGrpSpPr>
      <p:grpSpPr>
        <a:xfrm>
          <a:off x="0" y="0"/>
          <a:ext cx="0" cy="0"/>
          <a:chOff x="0" y="0"/>
          <a:chExt cx="0" cy="0"/>
        </a:xfrm>
      </p:grpSpPr>
      <p:sp>
        <p:nvSpPr>
          <p:cNvPr id="7446" name="Google Shape;7446;p32"/>
          <p:cNvSpPr txBox="1"/>
          <p:nvPr>
            <p:ph idx="1" type="body"/>
          </p:nvPr>
        </p:nvSpPr>
        <p:spPr>
          <a:xfrm>
            <a:off x="913774" y="226244"/>
            <a:ext cx="10363800" cy="5565000"/>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120000"/>
              </a:lnSpc>
              <a:spcBef>
                <a:spcPts val="0"/>
              </a:spcBef>
              <a:spcAft>
                <a:spcPts val="0"/>
              </a:spcAft>
              <a:buSzPct val="100000"/>
              <a:buChar char="•"/>
            </a:pPr>
            <a:r>
              <a:rPr lang="en-AU"/>
              <a:t>FOR EXAMPLE, WHEN YOU ASKED 5 OF YOUR COLLEAGUES TO RATE YOUR MOVIE (OUT OF 5); WE’LL ASSUME THREE OF THEM RATED IT AS 4 WHILE TWO OF THEM GAVE IT A 5. SINCE THE MAJORITY GAVE A RATING OF 4, THE FINAL RATING WILL BE TAKEN AS 4. </a:t>
            </a:r>
            <a:r>
              <a:rPr b="1" lang="en-AU"/>
              <a:t>YOU CAN CONSIDER THIS AS TAKING THE MODE OF ALL THE PREDICTIONS.</a:t>
            </a:r>
            <a:endParaRPr/>
          </a:p>
          <a:p>
            <a:pPr indent="-228600" lvl="0" marL="228600" rtl="0" algn="l">
              <a:lnSpc>
                <a:spcPct val="120000"/>
              </a:lnSpc>
              <a:spcBef>
                <a:spcPts val="1000"/>
              </a:spcBef>
              <a:spcAft>
                <a:spcPts val="0"/>
              </a:spcAft>
              <a:buSzPct val="100000"/>
              <a:buChar char="•"/>
            </a:pPr>
            <a:r>
              <a:rPr lang="en-AU"/>
              <a:t>THE RESULT OF MAX VOTING WOULD BE SOMETHING LIKE THIS:</a:t>
            </a:r>
            <a:endParaRPr/>
          </a:p>
          <a:p>
            <a:pPr indent="-120650" lvl="0" marL="228600" rtl="0" algn="l">
              <a:lnSpc>
                <a:spcPct val="120000"/>
              </a:lnSpc>
              <a:spcBef>
                <a:spcPts val="1000"/>
              </a:spcBef>
              <a:spcAft>
                <a:spcPts val="0"/>
              </a:spcAft>
              <a:buSzPct val="100000"/>
              <a:buNone/>
            </a:pPr>
            <a:r>
              <a:t/>
            </a:r>
            <a:endParaRPr/>
          </a:p>
          <a:p>
            <a:pPr indent="-120650" lvl="0" marL="228600" rtl="0" algn="l">
              <a:lnSpc>
                <a:spcPct val="120000"/>
              </a:lnSpc>
              <a:spcBef>
                <a:spcPts val="1000"/>
              </a:spcBef>
              <a:spcAft>
                <a:spcPts val="0"/>
              </a:spcAft>
              <a:buSzPct val="100000"/>
              <a:buNone/>
            </a:pPr>
            <a:r>
              <a:t/>
            </a:r>
            <a:endParaRPr/>
          </a:p>
          <a:p>
            <a:pPr indent="-120650" lvl="0" marL="228600" rtl="0" algn="l">
              <a:lnSpc>
                <a:spcPct val="120000"/>
              </a:lnSpc>
              <a:spcBef>
                <a:spcPts val="1000"/>
              </a:spcBef>
              <a:spcAft>
                <a:spcPts val="0"/>
              </a:spcAft>
              <a:buSzPct val="100000"/>
              <a:buNone/>
            </a:pPr>
            <a:r>
              <a:t/>
            </a:r>
            <a:endParaRPr/>
          </a:p>
          <a:p>
            <a:pPr indent="-228600" lvl="0" marL="228600" rtl="0" algn="l">
              <a:lnSpc>
                <a:spcPct val="120000"/>
              </a:lnSpc>
              <a:spcBef>
                <a:spcPts val="1000"/>
              </a:spcBef>
              <a:spcAft>
                <a:spcPts val="0"/>
              </a:spcAft>
              <a:buSzPct val="100000"/>
              <a:buChar char="•"/>
            </a:pPr>
            <a:r>
              <a:rPr b="1" lang="en-AU" u="sng"/>
              <a:t>AVERAGING</a:t>
            </a:r>
            <a:endParaRPr/>
          </a:p>
          <a:p>
            <a:pPr indent="-228600" lvl="0" marL="228600" rtl="0" algn="l">
              <a:lnSpc>
                <a:spcPct val="120000"/>
              </a:lnSpc>
              <a:spcBef>
                <a:spcPts val="1000"/>
              </a:spcBef>
              <a:spcAft>
                <a:spcPts val="0"/>
              </a:spcAft>
              <a:buSzPct val="100000"/>
              <a:buChar char="•"/>
            </a:pPr>
            <a:r>
              <a:rPr lang="en-AU"/>
              <a:t>SIMILAR TO THE MAX VOTING TECHNIQUE, </a:t>
            </a:r>
            <a:r>
              <a:rPr b="1" lang="en-AU"/>
              <a:t>MULTIPLE PREDICTIONS ARE MADE FOR EACH DATA POINT IN AVERAGING. </a:t>
            </a:r>
            <a:r>
              <a:rPr lang="en-AU"/>
              <a:t>IN THIS METHOD, </a:t>
            </a:r>
            <a:r>
              <a:rPr b="1" lang="en-AU"/>
              <a:t>WE TAKE AN AVERAGE OF PREDICTIONS FROM ALL THE MODELS AND USE IT TO MAKE THE FINAL PREDICTION.</a:t>
            </a:r>
            <a:r>
              <a:rPr lang="en-AU"/>
              <a:t> AVERAGING CAN BE USED FOR MAKING PREDICTIONS IN REGRESSION PROBLEMS OR WHILE CALCULATING PROBABILITIES FOR CLASSIFICATION PROBLEMS.</a:t>
            </a:r>
            <a:endParaRPr/>
          </a:p>
          <a:p>
            <a:pPr indent="-228600" lvl="0" marL="228600" rtl="0" algn="l">
              <a:lnSpc>
                <a:spcPct val="120000"/>
              </a:lnSpc>
              <a:spcBef>
                <a:spcPts val="1000"/>
              </a:spcBef>
              <a:spcAft>
                <a:spcPts val="0"/>
              </a:spcAft>
              <a:buSzPct val="100000"/>
              <a:buChar char="•"/>
            </a:pPr>
            <a:r>
              <a:rPr lang="en-AU"/>
              <a:t>FOR EXAMPLE, IN THE BELOW CASE, THE AVERAGING METHOD WOULD TAKE THE AVERAGE OF ALL THE VALUES.</a:t>
            </a:r>
            <a:endParaRPr/>
          </a:p>
          <a:p>
            <a:pPr indent="-228600" lvl="0" marL="228600" rtl="0" algn="l">
              <a:lnSpc>
                <a:spcPct val="120000"/>
              </a:lnSpc>
              <a:spcBef>
                <a:spcPts val="1000"/>
              </a:spcBef>
              <a:spcAft>
                <a:spcPts val="0"/>
              </a:spcAft>
              <a:buSzPct val="100000"/>
              <a:buChar char="•"/>
            </a:pPr>
            <a:r>
              <a:rPr lang="en-AU"/>
              <a:t>I.E. (5+4+5+4+4)/5 = 4.4</a:t>
            </a:r>
            <a:endParaRPr/>
          </a:p>
          <a:p>
            <a:pPr indent="0" lvl="0" marL="0" rtl="0" algn="l">
              <a:lnSpc>
                <a:spcPct val="120000"/>
              </a:lnSpc>
              <a:spcBef>
                <a:spcPts val="1000"/>
              </a:spcBef>
              <a:spcAft>
                <a:spcPts val="0"/>
              </a:spcAft>
              <a:buSzPct val="100000"/>
              <a:buNone/>
            </a:pPr>
            <a:r>
              <a:t/>
            </a:r>
            <a:endParaRPr/>
          </a:p>
        </p:txBody>
      </p:sp>
      <p:sp>
        <p:nvSpPr>
          <p:cNvPr id="7447" name="Google Shape;7447;p32"/>
          <p:cNvSpPr txBox="1"/>
          <p:nvPr>
            <p:ph idx="11" type="ftr"/>
          </p:nvPr>
        </p:nvSpPr>
        <p:spPr>
          <a:xfrm>
            <a:off x="235209" y="6369658"/>
            <a:ext cx="1926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PPT: MADHAV MISHRA</a:t>
            </a:r>
            <a:endParaRPr/>
          </a:p>
        </p:txBody>
      </p:sp>
      <p:sp>
        <p:nvSpPr>
          <p:cNvPr id="7448" name="Google Shape;7448;p32"/>
          <p:cNvSpPr txBox="1"/>
          <p:nvPr>
            <p:ph idx="12" type="sldNum"/>
          </p:nvPr>
        </p:nvSpPr>
        <p:spPr>
          <a:xfrm>
            <a:off x="11427785" y="6369657"/>
            <a:ext cx="7641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pic>
        <p:nvPicPr>
          <p:cNvPr id="7449" name="Google Shape;7449;p32"/>
          <p:cNvPicPr preferRelativeResize="0"/>
          <p:nvPr/>
        </p:nvPicPr>
        <p:blipFill rotWithShape="1">
          <a:blip r:embed="rId3">
            <a:alphaModFix/>
          </a:blip>
          <a:srcRect b="0" l="0" r="0" t="0"/>
          <a:stretch/>
        </p:blipFill>
        <p:spPr>
          <a:xfrm>
            <a:off x="2161912" y="1780505"/>
            <a:ext cx="8431822" cy="1025958"/>
          </a:xfrm>
          <a:prstGeom prst="rect">
            <a:avLst/>
          </a:prstGeom>
          <a:noFill/>
          <a:ln>
            <a:noFill/>
          </a:ln>
        </p:spPr>
      </p:pic>
      <p:pic>
        <p:nvPicPr>
          <p:cNvPr id="7450" name="Google Shape;7450;p32"/>
          <p:cNvPicPr preferRelativeResize="0"/>
          <p:nvPr/>
        </p:nvPicPr>
        <p:blipFill rotWithShape="1">
          <a:blip r:embed="rId4">
            <a:alphaModFix/>
          </a:blip>
          <a:srcRect b="0" l="0" r="0" t="0"/>
          <a:stretch/>
        </p:blipFill>
        <p:spPr>
          <a:xfrm>
            <a:off x="1883364" y="5513597"/>
            <a:ext cx="7945843" cy="122118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4" name="Shape 7454"/>
        <p:cNvGrpSpPr/>
        <p:nvPr/>
      </p:nvGrpSpPr>
      <p:grpSpPr>
        <a:xfrm>
          <a:off x="0" y="0"/>
          <a:ext cx="0" cy="0"/>
          <a:chOff x="0" y="0"/>
          <a:chExt cx="0" cy="0"/>
        </a:xfrm>
      </p:grpSpPr>
      <p:sp>
        <p:nvSpPr>
          <p:cNvPr id="7455" name="Google Shape;7455;p33"/>
          <p:cNvSpPr txBox="1"/>
          <p:nvPr>
            <p:ph idx="1" type="body"/>
          </p:nvPr>
        </p:nvSpPr>
        <p:spPr>
          <a:xfrm>
            <a:off x="913774" y="321014"/>
            <a:ext cx="10363800" cy="547020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1" lang="en-AU" u="sng"/>
              <a:t>WEIGHTED AVERAGE:</a:t>
            </a:r>
            <a:endParaRPr/>
          </a:p>
          <a:p>
            <a:pPr indent="-228600" lvl="0" marL="228600" rtl="0" algn="l">
              <a:lnSpc>
                <a:spcPct val="120000"/>
              </a:lnSpc>
              <a:spcBef>
                <a:spcPts val="1000"/>
              </a:spcBef>
              <a:spcAft>
                <a:spcPts val="0"/>
              </a:spcAft>
              <a:buSzPts val="2000"/>
              <a:buChar char="•"/>
            </a:pPr>
            <a:r>
              <a:rPr lang="en-AU"/>
              <a:t>THIS IS AN </a:t>
            </a:r>
            <a:r>
              <a:rPr b="1" lang="en-AU"/>
              <a:t>EXTENSION OF THE AVERAGING METHOD</a:t>
            </a:r>
            <a:r>
              <a:rPr lang="en-AU"/>
              <a:t>. </a:t>
            </a:r>
            <a:r>
              <a:rPr b="1" lang="en-AU"/>
              <a:t>ALL MODELS ARE ASSIGNED DIFFERENT WEIGHTS DEFINING </a:t>
            </a:r>
            <a:r>
              <a:rPr lang="en-AU"/>
              <a:t>THE IMPORTANCE OF EACH MODEL FOR PREDICTION. FOR INSTANCE, IF TWO OF YOUR COLLEAGUES ARE CRITICS, WHILE OTHERS HAVE NO PRIOR EXPERIENCE IN THIS FIELD, THEN THE ANSWERS BY THESE TWO FRIENDS ARE GIVEN MORE IMPORTANCE AS COMPARED TO THE OTHER PEOPLE.</a:t>
            </a:r>
            <a:endParaRPr/>
          </a:p>
          <a:p>
            <a:pPr indent="-228600" lvl="0" marL="228600" rtl="0" algn="l">
              <a:lnSpc>
                <a:spcPct val="120000"/>
              </a:lnSpc>
              <a:spcBef>
                <a:spcPts val="1000"/>
              </a:spcBef>
              <a:spcAft>
                <a:spcPts val="0"/>
              </a:spcAft>
              <a:buSzPts val="2000"/>
              <a:buChar char="•"/>
            </a:pPr>
            <a:r>
              <a:rPr lang="en-AU"/>
              <a:t>THE RESULT IS CALCULATED AS :</a:t>
            </a:r>
            <a:endParaRPr/>
          </a:p>
          <a:p>
            <a:pPr indent="0" lvl="0" marL="0" rtl="0" algn="ctr">
              <a:lnSpc>
                <a:spcPct val="120000"/>
              </a:lnSpc>
              <a:spcBef>
                <a:spcPts val="1000"/>
              </a:spcBef>
              <a:spcAft>
                <a:spcPts val="0"/>
              </a:spcAft>
              <a:buSzPts val="2000"/>
              <a:buNone/>
            </a:pPr>
            <a:r>
              <a:rPr b="1" lang="en-AU"/>
              <a:t>[(5*0.23) + (4*0.23) + (5*0.18) + (4*0.18) + (4*0.18)] = 4.41.</a:t>
            </a:r>
            <a:endParaRPr/>
          </a:p>
          <a:p>
            <a:pPr indent="0" lvl="0" marL="0" rtl="0" algn="ctr">
              <a:lnSpc>
                <a:spcPct val="120000"/>
              </a:lnSpc>
              <a:spcBef>
                <a:spcPts val="1000"/>
              </a:spcBef>
              <a:spcAft>
                <a:spcPts val="0"/>
              </a:spcAft>
              <a:buSzPts val="2000"/>
              <a:buNone/>
            </a:pPr>
            <a:r>
              <a:t/>
            </a:r>
            <a:endParaRPr b="1"/>
          </a:p>
          <a:p>
            <a:pPr indent="-101600" lvl="0" marL="228600" rtl="0" algn="l">
              <a:lnSpc>
                <a:spcPct val="120000"/>
              </a:lnSpc>
              <a:spcBef>
                <a:spcPts val="1000"/>
              </a:spcBef>
              <a:spcAft>
                <a:spcPts val="0"/>
              </a:spcAft>
              <a:buSzPts val="2000"/>
              <a:buNone/>
            </a:pPr>
            <a:r>
              <a:t/>
            </a:r>
            <a:endParaRPr b="1" u="sng"/>
          </a:p>
          <a:p>
            <a:pPr indent="-101600" lvl="0" marL="228600" rtl="0" algn="l">
              <a:lnSpc>
                <a:spcPct val="120000"/>
              </a:lnSpc>
              <a:spcBef>
                <a:spcPts val="1000"/>
              </a:spcBef>
              <a:spcAft>
                <a:spcPts val="0"/>
              </a:spcAft>
              <a:buSzPts val="2000"/>
              <a:buNone/>
            </a:pPr>
            <a:r>
              <a:t/>
            </a:r>
            <a:endParaRPr/>
          </a:p>
        </p:txBody>
      </p:sp>
      <p:sp>
        <p:nvSpPr>
          <p:cNvPr id="7456" name="Google Shape;7456;p33"/>
          <p:cNvSpPr txBox="1"/>
          <p:nvPr>
            <p:ph idx="11" type="ftr"/>
          </p:nvPr>
        </p:nvSpPr>
        <p:spPr>
          <a:xfrm>
            <a:off x="232837" y="6354423"/>
            <a:ext cx="1508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PPT: MADHAV MISHRA</a:t>
            </a:r>
            <a:endParaRPr/>
          </a:p>
        </p:txBody>
      </p:sp>
      <p:sp>
        <p:nvSpPr>
          <p:cNvPr id="7457" name="Google Shape;7457;p33"/>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pic>
        <p:nvPicPr>
          <p:cNvPr id="7458" name="Google Shape;7458;p33"/>
          <p:cNvPicPr preferRelativeResize="0"/>
          <p:nvPr/>
        </p:nvPicPr>
        <p:blipFill rotWithShape="1">
          <a:blip r:embed="rId3">
            <a:alphaModFix/>
          </a:blip>
          <a:srcRect b="0" l="0" r="0" t="0"/>
          <a:stretch/>
        </p:blipFill>
        <p:spPr>
          <a:xfrm>
            <a:off x="1259419" y="3799124"/>
            <a:ext cx="9124950" cy="2171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2" name="Shape 7462"/>
        <p:cNvGrpSpPr/>
        <p:nvPr/>
      </p:nvGrpSpPr>
      <p:grpSpPr>
        <a:xfrm>
          <a:off x="0" y="0"/>
          <a:ext cx="0" cy="0"/>
          <a:chOff x="0" y="0"/>
          <a:chExt cx="0" cy="0"/>
        </a:xfrm>
      </p:grpSpPr>
      <p:sp>
        <p:nvSpPr>
          <p:cNvPr id="7463" name="Google Shape;7463;p34"/>
          <p:cNvSpPr txBox="1"/>
          <p:nvPr>
            <p:ph idx="1" type="body"/>
          </p:nvPr>
        </p:nvSpPr>
        <p:spPr>
          <a:xfrm>
            <a:off x="913774" y="301558"/>
            <a:ext cx="10363800" cy="548970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1" lang="en-AU" u="sng"/>
              <a:t>ADVANCED ENSEMBLE TECHNIQUES</a:t>
            </a:r>
            <a:endParaRPr/>
          </a:p>
          <a:p>
            <a:pPr indent="-228600" lvl="0" marL="228600" rtl="0" algn="l">
              <a:lnSpc>
                <a:spcPct val="120000"/>
              </a:lnSpc>
              <a:spcBef>
                <a:spcPts val="1000"/>
              </a:spcBef>
              <a:spcAft>
                <a:spcPts val="0"/>
              </a:spcAft>
              <a:buSzPts val="2000"/>
              <a:buChar char="•"/>
            </a:pPr>
            <a:r>
              <a:rPr lang="en-AU"/>
              <a:t>NOW THAT WE HAVE COVERED THE BASIC ENSEMBLE TECHNIQUES, LET’S MOVE ON TO UNDERSTANDING THE ADVANCED TECHNIQUES.</a:t>
            </a:r>
            <a:endParaRPr/>
          </a:p>
          <a:p>
            <a:pPr indent="-228600" lvl="0" marL="228600" rtl="0" algn="l">
              <a:lnSpc>
                <a:spcPct val="120000"/>
              </a:lnSpc>
              <a:spcBef>
                <a:spcPts val="1000"/>
              </a:spcBef>
              <a:spcAft>
                <a:spcPts val="0"/>
              </a:spcAft>
              <a:buSzPts val="2000"/>
              <a:buFont typeface="Noto Sans Symbols"/>
              <a:buChar char="✔"/>
            </a:pPr>
            <a:r>
              <a:rPr b="1" lang="en-AU"/>
              <a:t>STACKING.</a:t>
            </a:r>
            <a:endParaRPr/>
          </a:p>
          <a:p>
            <a:pPr indent="-228600" lvl="0" marL="228600" rtl="0" algn="l">
              <a:lnSpc>
                <a:spcPct val="120000"/>
              </a:lnSpc>
              <a:spcBef>
                <a:spcPts val="1000"/>
              </a:spcBef>
              <a:spcAft>
                <a:spcPts val="0"/>
              </a:spcAft>
              <a:buSzPts val="2000"/>
              <a:buFont typeface="Noto Sans Symbols"/>
              <a:buChar char="✔"/>
            </a:pPr>
            <a:r>
              <a:rPr b="1" lang="en-AU"/>
              <a:t>BLENDING.</a:t>
            </a:r>
            <a:endParaRPr/>
          </a:p>
          <a:p>
            <a:pPr indent="-228600" lvl="0" marL="228600" rtl="0" algn="l">
              <a:lnSpc>
                <a:spcPct val="120000"/>
              </a:lnSpc>
              <a:spcBef>
                <a:spcPts val="1000"/>
              </a:spcBef>
              <a:spcAft>
                <a:spcPts val="0"/>
              </a:spcAft>
              <a:buSzPts val="2000"/>
              <a:buFont typeface="Noto Sans Symbols"/>
              <a:buChar char="✔"/>
            </a:pPr>
            <a:r>
              <a:rPr b="1" lang="en-AU"/>
              <a:t>BAGGING.</a:t>
            </a:r>
            <a:endParaRPr/>
          </a:p>
          <a:p>
            <a:pPr indent="-228600" lvl="0" marL="228600" rtl="0" algn="l">
              <a:lnSpc>
                <a:spcPct val="120000"/>
              </a:lnSpc>
              <a:spcBef>
                <a:spcPts val="1000"/>
              </a:spcBef>
              <a:spcAft>
                <a:spcPts val="0"/>
              </a:spcAft>
              <a:buSzPts val="2000"/>
              <a:buFont typeface="Noto Sans Symbols"/>
              <a:buChar char="✔"/>
            </a:pPr>
            <a:r>
              <a:rPr b="1" lang="en-AU"/>
              <a:t>BOOSTING.</a:t>
            </a:r>
            <a:endParaRPr b="1" u="sng"/>
          </a:p>
          <a:p>
            <a:pPr indent="0" lvl="0" marL="0" rtl="0" algn="l">
              <a:lnSpc>
                <a:spcPct val="120000"/>
              </a:lnSpc>
              <a:spcBef>
                <a:spcPts val="1000"/>
              </a:spcBef>
              <a:spcAft>
                <a:spcPts val="0"/>
              </a:spcAft>
              <a:buSzPts val="2000"/>
              <a:buNone/>
            </a:pPr>
            <a:r>
              <a:t/>
            </a:r>
            <a:endParaRPr/>
          </a:p>
        </p:txBody>
      </p:sp>
      <p:sp>
        <p:nvSpPr>
          <p:cNvPr id="7464" name="Google Shape;7464;p34"/>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PPT: MADHAV MISHRA</a:t>
            </a:r>
            <a:endParaRPr/>
          </a:p>
        </p:txBody>
      </p:sp>
      <p:sp>
        <p:nvSpPr>
          <p:cNvPr id="7465" name="Google Shape;7465;p34"/>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9" name="Shape 7469"/>
        <p:cNvGrpSpPr/>
        <p:nvPr/>
      </p:nvGrpSpPr>
      <p:grpSpPr>
        <a:xfrm>
          <a:off x="0" y="0"/>
          <a:ext cx="0" cy="0"/>
          <a:chOff x="0" y="0"/>
          <a:chExt cx="0" cy="0"/>
        </a:xfrm>
      </p:grpSpPr>
      <p:sp>
        <p:nvSpPr>
          <p:cNvPr id="7470" name="Google Shape;7470;p35"/>
          <p:cNvSpPr txBox="1"/>
          <p:nvPr>
            <p:ph idx="1" type="body"/>
          </p:nvPr>
        </p:nvSpPr>
        <p:spPr>
          <a:xfrm>
            <a:off x="913774" y="350196"/>
            <a:ext cx="10363800" cy="544110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1" lang="en-AU" u="sng"/>
              <a:t>STACKING</a:t>
            </a:r>
            <a:endParaRPr/>
          </a:p>
          <a:p>
            <a:pPr indent="-228600" lvl="0" marL="228600" rtl="0" algn="l">
              <a:lnSpc>
                <a:spcPct val="120000"/>
              </a:lnSpc>
              <a:spcBef>
                <a:spcPts val="1000"/>
              </a:spcBef>
              <a:spcAft>
                <a:spcPts val="0"/>
              </a:spcAft>
              <a:buSzPts val="2000"/>
              <a:buChar char="•"/>
            </a:pPr>
            <a:r>
              <a:rPr lang="en-AU"/>
              <a:t>STACKING IS AN </a:t>
            </a:r>
            <a:r>
              <a:rPr b="1" lang="en-AU" u="sng"/>
              <a:t>ENSEMBLE LEARNING</a:t>
            </a:r>
            <a:r>
              <a:rPr lang="en-AU"/>
              <a:t> TECHNIQUE THAT USES PREDICTIONS FROM MULTIPLE MODELS (FOR EXAMPLE DECISION TREE, KNN OR SVM) TO BUILD A NEW MODEL. </a:t>
            </a:r>
            <a:endParaRPr/>
          </a:p>
          <a:p>
            <a:pPr indent="-228600" lvl="0" marL="228600" rtl="0" algn="l">
              <a:lnSpc>
                <a:spcPct val="120000"/>
              </a:lnSpc>
              <a:spcBef>
                <a:spcPts val="1000"/>
              </a:spcBef>
              <a:spcAft>
                <a:spcPts val="0"/>
              </a:spcAft>
              <a:buSzPts val="2000"/>
              <a:buChar char="•"/>
            </a:pPr>
            <a:r>
              <a:rPr lang="en-AU"/>
              <a:t>THIS MODEL IS USED FOR MAKING PREDICTIONS ON THE TEST SET. BELOW IS A STEP-WISE EXPLANATION FOR A SIMPLE STACKED ENSEMBLE:</a:t>
            </a:r>
            <a:endParaRPr/>
          </a:p>
          <a:p>
            <a:pPr indent="0" lvl="0" marL="0" rtl="0" algn="l">
              <a:lnSpc>
                <a:spcPct val="120000"/>
              </a:lnSpc>
              <a:spcBef>
                <a:spcPts val="1000"/>
              </a:spcBef>
              <a:spcAft>
                <a:spcPts val="0"/>
              </a:spcAft>
              <a:buSzPts val="2000"/>
              <a:buNone/>
            </a:pPr>
            <a:r>
              <a:rPr b="1" lang="en-AU" u="sng"/>
              <a:t>1 THE TRAIN SET IS SPLIT INTO 10 PARTS:</a:t>
            </a:r>
            <a:endParaRPr/>
          </a:p>
          <a:p>
            <a:pPr indent="0" lvl="0" marL="0" rtl="0" algn="l">
              <a:lnSpc>
                <a:spcPct val="120000"/>
              </a:lnSpc>
              <a:spcBef>
                <a:spcPts val="1000"/>
              </a:spcBef>
              <a:spcAft>
                <a:spcPts val="0"/>
              </a:spcAft>
              <a:buSzPts val="2000"/>
              <a:buNone/>
            </a:pPr>
            <a:r>
              <a:t/>
            </a:r>
            <a:endParaRPr b="1" u="sng"/>
          </a:p>
          <a:p>
            <a:pPr indent="0" lvl="0" marL="0" rtl="0" algn="l">
              <a:lnSpc>
                <a:spcPct val="120000"/>
              </a:lnSpc>
              <a:spcBef>
                <a:spcPts val="1000"/>
              </a:spcBef>
              <a:spcAft>
                <a:spcPts val="0"/>
              </a:spcAft>
              <a:buSzPts val="2000"/>
              <a:buNone/>
            </a:pPr>
            <a:r>
              <a:t/>
            </a:r>
            <a:endParaRPr b="1" u="sng"/>
          </a:p>
          <a:p>
            <a:pPr indent="0" lvl="0" marL="0" rtl="0" algn="l">
              <a:lnSpc>
                <a:spcPct val="120000"/>
              </a:lnSpc>
              <a:spcBef>
                <a:spcPts val="1000"/>
              </a:spcBef>
              <a:spcAft>
                <a:spcPts val="0"/>
              </a:spcAft>
              <a:buSzPts val="2000"/>
              <a:buNone/>
            </a:pPr>
            <a:r>
              <a:rPr b="1" lang="en-AU" u="sng"/>
              <a:t>2 A BASE MODEL (SUPPOSE A DECISION TREE) IS FITTED ON 9 PARTS AND PREDICTIONS ARE MADE FOR THE 10TH PART. THIS IS DONE FOR EACH PART OF THE TRAIN SET.</a:t>
            </a:r>
            <a:endParaRPr/>
          </a:p>
          <a:p>
            <a:pPr indent="0" lvl="0" marL="0" rtl="0" algn="l">
              <a:lnSpc>
                <a:spcPct val="120000"/>
              </a:lnSpc>
              <a:spcBef>
                <a:spcPts val="1000"/>
              </a:spcBef>
              <a:spcAft>
                <a:spcPts val="0"/>
              </a:spcAft>
              <a:buSzPts val="2000"/>
              <a:buNone/>
            </a:pPr>
            <a:r>
              <a:t/>
            </a:r>
            <a:endParaRPr b="1" u="sng"/>
          </a:p>
        </p:txBody>
      </p:sp>
      <p:sp>
        <p:nvSpPr>
          <p:cNvPr id="7471" name="Google Shape;7471;p35"/>
          <p:cNvSpPr txBox="1"/>
          <p:nvPr>
            <p:ph idx="11" type="ftr"/>
          </p:nvPr>
        </p:nvSpPr>
        <p:spPr>
          <a:xfrm>
            <a:off x="174472" y="6408568"/>
            <a:ext cx="1732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PPT: MADHAV MISHRA</a:t>
            </a:r>
            <a:endParaRPr/>
          </a:p>
        </p:txBody>
      </p:sp>
      <p:sp>
        <p:nvSpPr>
          <p:cNvPr id="7472" name="Google Shape;7472;p35"/>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pic>
        <p:nvPicPr>
          <p:cNvPr id="7473" name="Google Shape;7473;p35"/>
          <p:cNvPicPr preferRelativeResize="0"/>
          <p:nvPr/>
        </p:nvPicPr>
        <p:blipFill rotWithShape="1">
          <a:blip r:embed="rId3">
            <a:alphaModFix/>
          </a:blip>
          <a:srcRect b="0" l="0" r="0" t="0"/>
          <a:stretch/>
        </p:blipFill>
        <p:spPr>
          <a:xfrm>
            <a:off x="6184764" y="2646600"/>
            <a:ext cx="2474553" cy="1458471"/>
          </a:xfrm>
          <a:prstGeom prst="rect">
            <a:avLst/>
          </a:prstGeom>
          <a:noFill/>
          <a:ln>
            <a:noFill/>
          </a:ln>
        </p:spPr>
      </p:pic>
      <p:pic>
        <p:nvPicPr>
          <p:cNvPr id="7474" name="Google Shape;7474;p35"/>
          <p:cNvPicPr preferRelativeResize="0"/>
          <p:nvPr/>
        </p:nvPicPr>
        <p:blipFill rotWithShape="1">
          <a:blip r:embed="rId4">
            <a:alphaModFix/>
          </a:blip>
          <a:srcRect b="0" l="0" r="0" t="0"/>
          <a:stretch/>
        </p:blipFill>
        <p:spPr>
          <a:xfrm>
            <a:off x="6095687" y="4856336"/>
            <a:ext cx="2474553" cy="191735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8" name="Shape 7478"/>
        <p:cNvGrpSpPr/>
        <p:nvPr/>
      </p:nvGrpSpPr>
      <p:grpSpPr>
        <a:xfrm>
          <a:off x="0" y="0"/>
          <a:ext cx="0" cy="0"/>
          <a:chOff x="0" y="0"/>
          <a:chExt cx="0" cy="0"/>
        </a:xfrm>
      </p:grpSpPr>
      <p:sp>
        <p:nvSpPr>
          <p:cNvPr id="7479" name="Google Shape;7479;p36"/>
          <p:cNvSpPr txBox="1"/>
          <p:nvPr>
            <p:ph idx="1" type="body"/>
          </p:nvPr>
        </p:nvSpPr>
        <p:spPr>
          <a:xfrm>
            <a:off x="913774" y="350196"/>
            <a:ext cx="10363800" cy="54411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b="1" lang="en-AU" u="sng"/>
              <a:t>3. THE BASE MODEL (IN THIS CASE, DECISION TREE) IS THEN FITTED ON THE WHOLE TRAIN DATASET.</a:t>
            </a:r>
            <a:endParaRPr/>
          </a:p>
          <a:p>
            <a:pPr indent="0" lvl="0" marL="0" rtl="0" algn="l">
              <a:lnSpc>
                <a:spcPct val="120000"/>
              </a:lnSpc>
              <a:spcBef>
                <a:spcPts val="1000"/>
              </a:spcBef>
              <a:spcAft>
                <a:spcPts val="0"/>
              </a:spcAft>
              <a:buSzPts val="2000"/>
              <a:buNone/>
            </a:pPr>
            <a:r>
              <a:rPr b="1" lang="en-AU" u="sng"/>
              <a:t>4. USING THIS MODEL, PREDICTIONS ARE MADE ON THE TEST SET</a:t>
            </a:r>
            <a:endParaRPr/>
          </a:p>
          <a:p>
            <a:pPr indent="0" lvl="0" marL="0" rtl="0" algn="l">
              <a:lnSpc>
                <a:spcPct val="120000"/>
              </a:lnSpc>
              <a:spcBef>
                <a:spcPts val="1000"/>
              </a:spcBef>
              <a:spcAft>
                <a:spcPts val="0"/>
              </a:spcAft>
              <a:buSzPts val="2000"/>
              <a:buNone/>
            </a:pPr>
            <a:r>
              <a:t/>
            </a:r>
            <a:endParaRPr b="1" u="sng"/>
          </a:p>
          <a:p>
            <a:pPr indent="0" lvl="0" marL="0" rtl="0" algn="l">
              <a:lnSpc>
                <a:spcPct val="120000"/>
              </a:lnSpc>
              <a:spcBef>
                <a:spcPts val="1000"/>
              </a:spcBef>
              <a:spcAft>
                <a:spcPts val="0"/>
              </a:spcAft>
              <a:buSzPts val="2000"/>
              <a:buNone/>
            </a:pPr>
            <a:r>
              <a:t/>
            </a:r>
            <a:endParaRPr b="1" u="sng"/>
          </a:p>
          <a:p>
            <a:pPr indent="0" lvl="0" marL="0" rtl="0" algn="l">
              <a:lnSpc>
                <a:spcPct val="120000"/>
              </a:lnSpc>
              <a:spcBef>
                <a:spcPts val="1000"/>
              </a:spcBef>
              <a:spcAft>
                <a:spcPts val="0"/>
              </a:spcAft>
              <a:buSzPts val="2000"/>
              <a:buNone/>
            </a:pPr>
            <a:r>
              <a:t/>
            </a:r>
            <a:endParaRPr b="1" u="sng"/>
          </a:p>
          <a:p>
            <a:pPr indent="0" lvl="0" marL="0" rtl="0" algn="l">
              <a:lnSpc>
                <a:spcPct val="120000"/>
              </a:lnSpc>
              <a:spcBef>
                <a:spcPts val="1000"/>
              </a:spcBef>
              <a:spcAft>
                <a:spcPts val="0"/>
              </a:spcAft>
              <a:buSzPts val="2000"/>
              <a:buNone/>
            </a:pPr>
            <a:r>
              <a:t/>
            </a:r>
            <a:endParaRPr b="1" u="sng"/>
          </a:p>
          <a:p>
            <a:pPr indent="0" lvl="0" marL="0" rtl="0" algn="l">
              <a:lnSpc>
                <a:spcPct val="120000"/>
              </a:lnSpc>
              <a:spcBef>
                <a:spcPts val="1000"/>
              </a:spcBef>
              <a:spcAft>
                <a:spcPts val="0"/>
              </a:spcAft>
              <a:buSzPts val="2000"/>
              <a:buNone/>
            </a:pPr>
            <a:r>
              <a:rPr b="1" lang="en-AU" u="sng"/>
              <a:t>5. STEPS 2 TO 4 ARE REPEATED FOR ANOTHER BASE MODEL (SAY KNN) RESULTING IN ANOTHER SET OF PREDICTIONS FOR THE TRAIN SET AND TEST SET.</a:t>
            </a:r>
            <a:endParaRPr/>
          </a:p>
          <a:p>
            <a:pPr indent="0" lvl="0" marL="0" rtl="0" algn="l">
              <a:lnSpc>
                <a:spcPct val="120000"/>
              </a:lnSpc>
              <a:spcBef>
                <a:spcPts val="1000"/>
              </a:spcBef>
              <a:spcAft>
                <a:spcPts val="0"/>
              </a:spcAft>
              <a:buSzPts val="2000"/>
              <a:buNone/>
            </a:pPr>
            <a:r>
              <a:t/>
            </a:r>
            <a:endParaRPr b="1"/>
          </a:p>
          <a:p>
            <a:pPr indent="0" lvl="0" marL="0" rtl="0" algn="l">
              <a:lnSpc>
                <a:spcPct val="120000"/>
              </a:lnSpc>
              <a:spcBef>
                <a:spcPts val="1000"/>
              </a:spcBef>
              <a:spcAft>
                <a:spcPts val="0"/>
              </a:spcAft>
              <a:buSzPts val="2000"/>
              <a:buNone/>
            </a:pPr>
            <a:r>
              <a:t/>
            </a:r>
            <a:endParaRPr b="1" u="sng"/>
          </a:p>
        </p:txBody>
      </p:sp>
      <p:sp>
        <p:nvSpPr>
          <p:cNvPr id="7480" name="Google Shape;7480;p36"/>
          <p:cNvSpPr txBox="1"/>
          <p:nvPr>
            <p:ph idx="11" type="ftr"/>
          </p:nvPr>
        </p:nvSpPr>
        <p:spPr>
          <a:xfrm>
            <a:off x="174472" y="6408568"/>
            <a:ext cx="1732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PPT: MADHAV MISHRA</a:t>
            </a:r>
            <a:endParaRPr/>
          </a:p>
        </p:txBody>
      </p:sp>
      <p:sp>
        <p:nvSpPr>
          <p:cNvPr id="7481" name="Google Shape;7481;p36"/>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pic>
        <p:nvPicPr>
          <p:cNvPr id="7482" name="Google Shape;7482;p36"/>
          <p:cNvPicPr preferRelativeResize="0"/>
          <p:nvPr/>
        </p:nvPicPr>
        <p:blipFill rotWithShape="1">
          <a:blip r:embed="rId3">
            <a:alphaModFix/>
          </a:blip>
          <a:srcRect b="0" l="0" r="0" t="0"/>
          <a:stretch/>
        </p:blipFill>
        <p:spPr>
          <a:xfrm>
            <a:off x="5863751" y="1822416"/>
            <a:ext cx="2044835" cy="1606584"/>
          </a:xfrm>
          <a:prstGeom prst="rect">
            <a:avLst/>
          </a:prstGeom>
          <a:noFill/>
          <a:ln>
            <a:noFill/>
          </a:ln>
        </p:spPr>
      </p:pic>
      <p:pic>
        <p:nvPicPr>
          <p:cNvPr id="7483" name="Google Shape;7483;p36"/>
          <p:cNvPicPr preferRelativeResize="0"/>
          <p:nvPr/>
        </p:nvPicPr>
        <p:blipFill rotWithShape="1">
          <a:blip r:embed="rId4">
            <a:alphaModFix/>
          </a:blip>
          <a:srcRect b="0" l="0" r="0" t="0"/>
          <a:stretch/>
        </p:blipFill>
        <p:spPr>
          <a:xfrm>
            <a:off x="5173088" y="4531468"/>
            <a:ext cx="2857500" cy="2133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7" name="Shape 7487"/>
        <p:cNvGrpSpPr/>
        <p:nvPr/>
      </p:nvGrpSpPr>
      <p:grpSpPr>
        <a:xfrm>
          <a:off x="0" y="0"/>
          <a:ext cx="0" cy="0"/>
          <a:chOff x="0" y="0"/>
          <a:chExt cx="0" cy="0"/>
        </a:xfrm>
      </p:grpSpPr>
      <p:sp>
        <p:nvSpPr>
          <p:cNvPr id="7488" name="Google Shape;7488;p37"/>
          <p:cNvSpPr txBox="1"/>
          <p:nvPr>
            <p:ph idx="1" type="body"/>
          </p:nvPr>
        </p:nvSpPr>
        <p:spPr>
          <a:xfrm>
            <a:off x="913774" y="350195"/>
            <a:ext cx="10363800" cy="54021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b="1" lang="en-AU" u="sng"/>
              <a:t>6. THE PREDICTIONS FROM THE TRAIN SET ARE USED AS FEATURES TO BUILD A NEW MODEL.</a:t>
            </a:r>
            <a:endParaRPr/>
          </a:p>
          <a:p>
            <a:pPr indent="0" lvl="0" marL="0" rtl="0" algn="l">
              <a:lnSpc>
                <a:spcPct val="120000"/>
              </a:lnSpc>
              <a:spcBef>
                <a:spcPts val="1000"/>
              </a:spcBef>
              <a:spcAft>
                <a:spcPts val="0"/>
              </a:spcAft>
              <a:buSzPts val="2000"/>
              <a:buNone/>
            </a:pPr>
            <a:r>
              <a:t/>
            </a:r>
            <a:endParaRPr b="1" u="sng"/>
          </a:p>
          <a:p>
            <a:pPr indent="0" lvl="0" marL="0" rtl="0" algn="l">
              <a:lnSpc>
                <a:spcPct val="120000"/>
              </a:lnSpc>
              <a:spcBef>
                <a:spcPts val="1000"/>
              </a:spcBef>
              <a:spcAft>
                <a:spcPts val="0"/>
              </a:spcAft>
              <a:buSzPts val="2000"/>
              <a:buNone/>
            </a:pPr>
            <a:r>
              <a:t/>
            </a:r>
            <a:endParaRPr b="1" u="sng"/>
          </a:p>
          <a:p>
            <a:pPr indent="0" lvl="0" marL="0" rtl="0" algn="l">
              <a:lnSpc>
                <a:spcPct val="120000"/>
              </a:lnSpc>
              <a:spcBef>
                <a:spcPts val="1000"/>
              </a:spcBef>
              <a:spcAft>
                <a:spcPts val="0"/>
              </a:spcAft>
              <a:buSzPts val="2000"/>
              <a:buNone/>
            </a:pPr>
            <a:r>
              <a:t/>
            </a:r>
            <a:endParaRPr b="1" u="sng"/>
          </a:p>
          <a:p>
            <a:pPr indent="0" lvl="0" marL="0" rtl="0" algn="l">
              <a:lnSpc>
                <a:spcPct val="120000"/>
              </a:lnSpc>
              <a:spcBef>
                <a:spcPts val="1000"/>
              </a:spcBef>
              <a:spcAft>
                <a:spcPts val="0"/>
              </a:spcAft>
              <a:buSzPts val="2000"/>
              <a:buNone/>
            </a:pPr>
            <a:r>
              <a:t/>
            </a:r>
            <a:endParaRPr b="1" u="sng"/>
          </a:p>
          <a:p>
            <a:pPr indent="0" lvl="0" marL="0" rtl="0" algn="l">
              <a:lnSpc>
                <a:spcPct val="120000"/>
              </a:lnSpc>
              <a:spcBef>
                <a:spcPts val="1000"/>
              </a:spcBef>
              <a:spcAft>
                <a:spcPts val="0"/>
              </a:spcAft>
              <a:buSzPts val="2000"/>
              <a:buNone/>
            </a:pPr>
            <a:r>
              <a:t/>
            </a:r>
            <a:endParaRPr b="1" u="sng"/>
          </a:p>
          <a:p>
            <a:pPr indent="0" lvl="0" marL="0" rtl="0" algn="l">
              <a:lnSpc>
                <a:spcPct val="120000"/>
              </a:lnSpc>
              <a:spcBef>
                <a:spcPts val="1000"/>
              </a:spcBef>
              <a:spcAft>
                <a:spcPts val="0"/>
              </a:spcAft>
              <a:buSzPts val="2000"/>
              <a:buNone/>
            </a:pPr>
            <a:r>
              <a:t/>
            </a:r>
            <a:endParaRPr b="1" u="sng"/>
          </a:p>
          <a:p>
            <a:pPr indent="0" lvl="0" marL="0" rtl="0" algn="l">
              <a:lnSpc>
                <a:spcPct val="120000"/>
              </a:lnSpc>
              <a:spcBef>
                <a:spcPts val="1000"/>
              </a:spcBef>
              <a:spcAft>
                <a:spcPts val="0"/>
              </a:spcAft>
              <a:buSzPts val="2000"/>
              <a:buNone/>
            </a:pPr>
            <a:r>
              <a:rPr b="1" lang="en-AU" u="sng"/>
              <a:t>7. THIS MODEL IS USED TO MAKE FINAL PREDICTIONS ON THE TEST PREDICTION SET.</a:t>
            </a:r>
            <a:endParaRPr/>
          </a:p>
          <a:p>
            <a:pPr indent="0" lvl="0" marL="0" rtl="0" algn="l">
              <a:lnSpc>
                <a:spcPct val="120000"/>
              </a:lnSpc>
              <a:spcBef>
                <a:spcPts val="1000"/>
              </a:spcBef>
              <a:spcAft>
                <a:spcPts val="0"/>
              </a:spcAft>
              <a:buSzPts val="2000"/>
              <a:buNone/>
            </a:pPr>
            <a:r>
              <a:t/>
            </a:r>
            <a:endParaRPr b="1" u="sng"/>
          </a:p>
          <a:p>
            <a:pPr indent="0" lvl="0" marL="0" rtl="0" algn="l">
              <a:lnSpc>
                <a:spcPct val="120000"/>
              </a:lnSpc>
              <a:spcBef>
                <a:spcPts val="1000"/>
              </a:spcBef>
              <a:spcAft>
                <a:spcPts val="0"/>
              </a:spcAft>
              <a:buSzPts val="2000"/>
              <a:buNone/>
            </a:pPr>
            <a:r>
              <a:t/>
            </a:r>
            <a:endParaRPr b="1" u="sng"/>
          </a:p>
        </p:txBody>
      </p:sp>
      <p:sp>
        <p:nvSpPr>
          <p:cNvPr id="7489" name="Google Shape;7489;p37"/>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PPT: MADHAV MISHRA</a:t>
            </a:r>
            <a:endParaRPr/>
          </a:p>
        </p:txBody>
      </p:sp>
      <p:sp>
        <p:nvSpPr>
          <p:cNvPr id="7490" name="Google Shape;7490;p37"/>
          <p:cNvSpPr txBox="1"/>
          <p:nvPr>
            <p:ph idx="12" type="sldNum"/>
          </p:nvPr>
        </p:nvSpPr>
        <p:spPr>
          <a:xfrm>
            <a:off x="11750387" y="6371617"/>
            <a:ext cx="441600" cy="275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pic>
        <p:nvPicPr>
          <p:cNvPr id="7491" name="Google Shape;7491;p37"/>
          <p:cNvPicPr preferRelativeResize="0"/>
          <p:nvPr/>
        </p:nvPicPr>
        <p:blipFill rotWithShape="1">
          <a:blip r:embed="rId3">
            <a:alphaModFix/>
          </a:blip>
          <a:srcRect b="0" l="0" r="0" t="0"/>
          <a:stretch/>
        </p:blipFill>
        <p:spPr>
          <a:xfrm>
            <a:off x="4967996" y="949663"/>
            <a:ext cx="2473664" cy="25414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7B7B7"/>
            </a:gs>
          </a:gsLst>
          <a:lin ang="5400012" scaled="0"/>
        </a:gradFill>
      </p:bgPr>
    </p:bg>
    <p:spTree>
      <p:nvGrpSpPr>
        <p:cNvPr id="7339" name="Shape 7339"/>
        <p:cNvGrpSpPr/>
        <p:nvPr/>
      </p:nvGrpSpPr>
      <p:grpSpPr>
        <a:xfrm>
          <a:off x="0" y="0"/>
          <a:ext cx="0" cy="0"/>
          <a:chOff x="0" y="0"/>
          <a:chExt cx="0" cy="0"/>
        </a:xfrm>
      </p:grpSpPr>
      <p:sp>
        <p:nvSpPr>
          <p:cNvPr id="7340" name="Google Shape;7340;p20"/>
          <p:cNvSpPr/>
          <p:nvPr/>
        </p:nvSpPr>
        <p:spPr>
          <a:xfrm>
            <a:off x="4059935" y="0"/>
            <a:ext cx="81321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7341" name="Google Shape;7341;p20"/>
          <p:cNvSpPr/>
          <p:nvPr/>
        </p:nvSpPr>
        <p:spPr>
          <a:xfrm>
            <a:off x="0" y="0"/>
            <a:ext cx="4059900" cy="6858000"/>
          </a:xfrm>
          <a:prstGeom prst="rect">
            <a:avLst/>
          </a:prstGeom>
          <a:gradFill>
            <a:gsLst>
              <a:gs pos="0">
                <a:schemeClr val="lt1"/>
              </a:gs>
              <a:gs pos="100000">
                <a:srgbClr val="B7B7B7"/>
              </a:gs>
            </a:gsLst>
            <a:lin ang="5400012" scaled="0"/>
          </a:gradFill>
          <a:ln>
            <a:noFill/>
          </a:ln>
          <a:effectLst>
            <a:outerShdw blurRad="50800" rotWithShape="0" algn="l" dist="12700">
              <a:srgbClr val="000000">
                <a:alpha val="2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7342" name="Google Shape;7342;p20"/>
          <p:cNvSpPr txBox="1"/>
          <p:nvPr>
            <p:ph type="title"/>
          </p:nvPr>
        </p:nvSpPr>
        <p:spPr>
          <a:xfrm>
            <a:off x="641074" y="1314450"/>
            <a:ext cx="2844000" cy="3680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100"/>
              <a:buFont typeface="Twentieth Century"/>
              <a:buNone/>
            </a:pPr>
            <a:r>
              <a:rPr b="1" lang="en-AU" sz="4100"/>
              <a:t>TOPICS TO BE COVERED…</a:t>
            </a:r>
            <a:endParaRPr/>
          </a:p>
        </p:txBody>
      </p:sp>
      <p:pic>
        <p:nvPicPr>
          <p:cNvPr id="7343" name="Google Shape;7343;p20"/>
          <p:cNvPicPr preferRelativeResize="0"/>
          <p:nvPr/>
        </p:nvPicPr>
        <p:blipFill rotWithShape="1">
          <a:blip r:embed="rId3">
            <a:alphaModFix/>
          </a:blip>
          <a:srcRect b="77917" l="0" r="66699" t="0"/>
          <a:stretch/>
        </p:blipFill>
        <p:spPr>
          <a:xfrm>
            <a:off x="0" y="0"/>
            <a:ext cx="4059936" cy="1514476"/>
          </a:xfrm>
          <a:prstGeom prst="rect">
            <a:avLst/>
          </a:prstGeom>
          <a:noFill/>
          <a:ln>
            <a:noFill/>
          </a:ln>
        </p:spPr>
      </p:pic>
      <p:pic>
        <p:nvPicPr>
          <p:cNvPr id="7344" name="Google Shape;7344;p20"/>
          <p:cNvPicPr preferRelativeResize="0"/>
          <p:nvPr/>
        </p:nvPicPr>
        <p:blipFill rotWithShape="1">
          <a:blip r:embed="rId4">
            <a:alphaModFix/>
          </a:blip>
          <a:srcRect b="14148" l="78750" r="0" t="72830"/>
          <a:stretch/>
        </p:blipFill>
        <p:spPr>
          <a:xfrm>
            <a:off x="1377059" y="5962903"/>
            <a:ext cx="2590800" cy="892925"/>
          </a:xfrm>
          <a:prstGeom prst="rect">
            <a:avLst/>
          </a:prstGeom>
          <a:noFill/>
          <a:ln>
            <a:noFill/>
          </a:ln>
        </p:spPr>
      </p:pic>
      <p:sp>
        <p:nvSpPr>
          <p:cNvPr id="7345" name="Google Shape;7345;p20"/>
          <p:cNvSpPr txBox="1"/>
          <p:nvPr>
            <p:ph idx="11" type="ftr"/>
          </p:nvPr>
        </p:nvSpPr>
        <p:spPr>
          <a:xfrm>
            <a:off x="4594224" y="5883275"/>
            <a:ext cx="5244000" cy="365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AU"/>
              <a:t>PPT: MADHAV MISHRA</a:t>
            </a:r>
            <a:endParaRPr/>
          </a:p>
        </p:txBody>
      </p:sp>
      <p:sp>
        <p:nvSpPr>
          <p:cNvPr id="7346" name="Google Shape;7346;p20"/>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AU"/>
              <a:t>‹#›</a:t>
            </a:fld>
            <a:endParaRPr/>
          </a:p>
        </p:txBody>
      </p:sp>
      <p:grpSp>
        <p:nvGrpSpPr>
          <p:cNvPr id="7347" name="Google Shape;7347;p20"/>
          <p:cNvGrpSpPr/>
          <p:nvPr/>
        </p:nvGrpSpPr>
        <p:grpSpPr>
          <a:xfrm>
            <a:off x="4594225" y="924462"/>
            <a:ext cx="6683400" cy="4536120"/>
            <a:chOff x="0" y="35462"/>
            <a:chExt cx="6683400" cy="4536120"/>
          </a:xfrm>
        </p:grpSpPr>
        <p:sp>
          <p:nvSpPr>
            <p:cNvPr id="7348" name="Google Shape;7348;p20"/>
            <p:cNvSpPr/>
            <p:nvPr/>
          </p:nvSpPr>
          <p:spPr>
            <a:xfrm>
              <a:off x="0" y="35462"/>
              <a:ext cx="6683400" cy="2227800"/>
            </a:xfrm>
            <a:prstGeom prst="roundRect">
              <a:avLst>
                <a:gd fmla="val 16667" name="adj"/>
              </a:avLst>
            </a:prstGeom>
            <a:gradFill>
              <a:gsLst>
                <a:gs pos="0">
                  <a:srgbClr val="73D3BB"/>
                </a:gs>
                <a:gs pos="50000">
                  <a:srgbClr val="52CAAE"/>
                </a:gs>
                <a:gs pos="100000">
                  <a:srgbClr val="32B89B"/>
                </a:gs>
              </a:gsLst>
              <a:lin ang="5400012" scaled="0"/>
            </a:gradFill>
            <a:ln>
              <a:noFill/>
            </a:ln>
            <a:effectLst>
              <a:outerShdw blurRad="50800" rotWithShape="0" dir="5400000" dist="25400">
                <a:srgbClr val="000000">
                  <a:alpha val="2784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9" name="Google Shape;7349;p20"/>
            <p:cNvSpPr txBox="1"/>
            <p:nvPr/>
          </p:nvSpPr>
          <p:spPr>
            <a:xfrm>
              <a:off x="108746" y="144208"/>
              <a:ext cx="6465900" cy="2010300"/>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Twentieth Century"/>
                <a:buNone/>
              </a:pPr>
              <a:r>
                <a:rPr b="1" i="0" lang="en-AU" sz="2800" u="none" cap="none" strike="noStrike">
                  <a:solidFill>
                    <a:schemeClr val="lt1"/>
                  </a:solidFill>
                  <a:latin typeface="Twentieth Century"/>
                  <a:ea typeface="Twentieth Century"/>
                  <a:cs typeface="Twentieth Century"/>
                  <a:sym typeface="Twentieth Century"/>
                </a:rPr>
                <a:t>Trends In Machine Learning: </a:t>
              </a:r>
              <a:r>
                <a:rPr b="0" i="0" lang="en-AU" sz="2800" u="none" cap="none" strike="noStrike">
                  <a:solidFill>
                    <a:schemeClr val="lt1"/>
                  </a:solidFill>
                  <a:latin typeface="Twentieth Century"/>
                  <a:ea typeface="Twentieth Century"/>
                  <a:cs typeface="Twentieth Century"/>
                  <a:sym typeface="Twentieth Century"/>
                </a:rPr>
                <a:t>Model and Symbols- Bagging and Boosting, Ensemble Learning, Online learning and Sequence Prediction, Deep Learning, Reinforcement Learning.</a:t>
              </a:r>
              <a:endParaRPr/>
            </a:p>
          </p:txBody>
        </p:sp>
        <p:sp>
          <p:nvSpPr>
            <p:cNvPr id="7350" name="Google Shape;7350;p20"/>
            <p:cNvSpPr/>
            <p:nvPr/>
          </p:nvSpPr>
          <p:spPr>
            <a:xfrm>
              <a:off x="0" y="2343782"/>
              <a:ext cx="6683400" cy="2227800"/>
            </a:xfrm>
            <a:prstGeom prst="roundRect">
              <a:avLst>
                <a:gd fmla="val 16667" name="adj"/>
              </a:avLst>
            </a:prstGeom>
            <a:gradFill>
              <a:gsLst>
                <a:gs pos="0">
                  <a:srgbClr val="9CCA7B"/>
                </a:gs>
                <a:gs pos="50000">
                  <a:srgbClr val="89C15B"/>
                </a:gs>
                <a:gs pos="100000">
                  <a:srgbClr val="71AE3E"/>
                </a:gs>
              </a:gsLst>
              <a:lin ang="5400012" scaled="0"/>
            </a:gradFill>
            <a:ln>
              <a:noFill/>
            </a:ln>
            <a:effectLst>
              <a:outerShdw blurRad="50800" rotWithShape="0" dir="5400000" dist="25400">
                <a:srgbClr val="000000">
                  <a:alpha val="2784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1" name="Google Shape;7351;p20"/>
            <p:cNvSpPr txBox="1"/>
            <p:nvPr/>
          </p:nvSpPr>
          <p:spPr>
            <a:xfrm>
              <a:off x="108746" y="2452528"/>
              <a:ext cx="6465900" cy="2010300"/>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Twentieth Century"/>
                <a:buNone/>
              </a:pPr>
              <a:r>
                <a:rPr b="1" i="0" lang="en-AU" sz="2800" u="none" cap="none" strike="noStrike">
                  <a:solidFill>
                    <a:schemeClr val="lt1"/>
                  </a:solidFill>
                  <a:latin typeface="Twentieth Century"/>
                  <a:ea typeface="Twentieth Century"/>
                  <a:cs typeface="Twentieth Century"/>
                  <a:sym typeface="Twentieth Century"/>
                </a:rPr>
                <a:t>Recommendation Systems: </a:t>
              </a:r>
              <a:r>
                <a:rPr b="0" i="0" lang="en-AU" sz="2800" u="none" cap="none" strike="noStrike">
                  <a:solidFill>
                    <a:schemeClr val="lt1"/>
                  </a:solidFill>
                  <a:latin typeface="Twentieth Century"/>
                  <a:ea typeface="Twentieth Century"/>
                  <a:cs typeface="Twentieth Century"/>
                  <a:sym typeface="Twentieth Century"/>
                </a:rPr>
                <a:t>Content Based Recommendation System &amp; Collaborative Filtering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5" name="Shape 7495"/>
        <p:cNvGrpSpPr/>
        <p:nvPr/>
      </p:nvGrpSpPr>
      <p:grpSpPr>
        <a:xfrm>
          <a:off x="0" y="0"/>
          <a:ext cx="0" cy="0"/>
          <a:chOff x="0" y="0"/>
          <a:chExt cx="0" cy="0"/>
        </a:xfrm>
      </p:grpSpPr>
      <p:sp>
        <p:nvSpPr>
          <p:cNvPr id="7496" name="Google Shape;7496;p38"/>
          <p:cNvSpPr txBox="1"/>
          <p:nvPr>
            <p:ph idx="1" type="body"/>
          </p:nvPr>
        </p:nvSpPr>
        <p:spPr>
          <a:xfrm>
            <a:off x="913774" y="359924"/>
            <a:ext cx="10363800" cy="543120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1" lang="en-AU" u="sng"/>
              <a:t>BLENDING:</a:t>
            </a:r>
            <a:endParaRPr/>
          </a:p>
          <a:p>
            <a:pPr indent="-228600" lvl="0" marL="228600" rtl="0" algn="l">
              <a:lnSpc>
                <a:spcPct val="120000"/>
              </a:lnSpc>
              <a:spcBef>
                <a:spcPts val="1000"/>
              </a:spcBef>
              <a:spcAft>
                <a:spcPts val="0"/>
              </a:spcAft>
              <a:buSzPts val="2000"/>
              <a:buChar char="•"/>
            </a:pPr>
            <a:r>
              <a:rPr lang="en-AU"/>
              <a:t>BLENDING FOLLOWS THE SAME APPROACH </a:t>
            </a:r>
            <a:r>
              <a:rPr b="1" lang="en-AU"/>
              <a:t>AS STACKING</a:t>
            </a:r>
            <a:r>
              <a:rPr lang="en-AU"/>
              <a:t> BUT </a:t>
            </a:r>
            <a:r>
              <a:rPr b="1" lang="en-AU"/>
              <a:t>USES ONLY A HOLDOUT (VALIDATION) SET FROM THE TRAIN SET TO MAKE PREDICTIONS</a:t>
            </a:r>
            <a:r>
              <a:rPr lang="en-AU"/>
              <a:t>. </a:t>
            </a:r>
            <a:endParaRPr/>
          </a:p>
          <a:p>
            <a:pPr indent="-228600" lvl="0" marL="228600" rtl="0" algn="l">
              <a:lnSpc>
                <a:spcPct val="120000"/>
              </a:lnSpc>
              <a:spcBef>
                <a:spcPts val="1000"/>
              </a:spcBef>
              <a:spcAft>
                <a:spcPts val="0"/>
              </a:spcAft>
              <a:buSzPts val="2000"/>
              <a:buChar char="•"/>
            </a:pPr>
            <a:r>
              <a:rPr lang="en-AU"/>
              <a:t>IN OTHER WORDS, UNLIKE STACKING, THE PREDICTIONS ARE MADE ON THE HOLDOUT SET ONLY. THE HOLDOUT SET AND THE PREDICTIONS ARE USED TO BUILD A MODEL WHICH IS RUN ON THE TEST SET. HERE IS A DETAILED EXPLANATION OF THE BLENDING PROCESS:</a:t>
            </a:r>
            <a:endParaRPr/>
          </a:p>
          <a:p>
            <a:pPr indent="0" lvl="0" marL="0" rtl="0" algn="l">
              <a:lnSpc>
                <a:spcPct val="120000"/>
              </a:lnSpc>
              <a:spcBef>
                <a:spcPts val="1000"/>
              </a:spcBef>
              <a:spcAft>
                <a:spcPts val="0"/>
              </a:spcAft>
              <a:buSzPts val="2000"/>
              <a:buNone/>
            </a:pPr>
            <a:r>
              <a:rPr b="1" lang="en-AU" u="sng"/>
              <a:t>1. THE TRAIN SET IS SPLIT INTO TRAINING AND VALIDATION SETS.</a:t>
            </a:r>
            <a:endParaRPr/>
          </a:p>
          <a:p>
            <a:pPr indent="0" lvl="0" marL="0" rtl="0" algn="l">
              <a:lnSpc>
                <a:spcPct val="120000"/>
              </a:lnSpc>
              <a:spcBef>
                <a:spcPts val="1000"/>
              </a:spcBef>
              <a:spcAft>
                <a:spcPts val="0"/>
              </a:spcAft>
              <a:buSzPts val="2000"/>
              <a:buNone/>
            </a:pPr>
            <a:r>
              <a:t/>
            </a:r>
            <a:endParaRPr b="1" u="sng"/>
          </a:p>
        </p:txBody>
      </p:sp>
      <p:sp>
        <p:nvSpPr>
          <p:cNvPr id="7497" name="Google Shape;7497;p38"/>
          <p:cNvSpPr txBox="1"/>
          <p:nvPr>
            <p:ph idx="11" type="ftr"/>
          </p:nvPr>
        </p:nvSpPr>
        <p:spPr>
          <a:xfrm>
            <a:off x="106378" y="6315513"/>
            <a:ext cx="6672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PPT: MADHAV MISHRA</a:t>
            </a:r>
            <a:endParaRPr/>
          </a:p>
        </p:txBody>
      </p:sp>
      <p:sp>
        <p:nvSpPr>
          <p:cNvPr id="7498" name="Google Shape;7498;p38"/>
          <p:cNvSpPr txBox="1"/>
          <p:nvPr>
            <p:ph idx="12" type="sldNum"/>
          </p:nvPr>
        </p:nvSpPr>
        <p:spPr>
          <a:xfrm>
            <a:off x="11321407" y="6408569"/>
            <a:ext cx="7641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pic>
        <p:nvPicPr>
          <p:cNvPr id="7499" name="Google Shape;7499;p38"/>
          <p:cNvPicPr preferRelativeResize="0"/>
          <p:nvPr/>
        </p:nvPicPr>
        <p:blipFill rotWithShape="1">
          <a:blip r:embed="rId3">
            <a:alphaModFix/>
          </a:blip>
          <a:srcRect b="0" l="0" r="0" t="0"/>
          <a:stretch/>
        </p:blipFill>
        <p:spPr>
          <a:xfrm>
            <a:off x="5455191" y="3759740"/>
            <a:ext cx="2857500" cy="2152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3" name="Shape 7503"/>
        <p:cNvGrpSpPr/>
        <p:nvPr/>
      </p:nvGrpSpPr>
      <p:grpSpPr>
        <a:xfrm>
          <a:off x="0" y="0"/>
          <a:ext cx="0" cy="0"/>
          <a:chOff x="0" y="0"/>
          <a:chExt cx="0" cy="0"/>
        </a:xfrm>
      </p:grpSpPr>
      <p:sp>
        <p:nvSpPr>
          <p:cNvPr id="7504" name="Google Shape;7504;p39"/>
          <p:cNvSpPr txBox="1"/>
          <p:nvPr>
            <p:ph idx="1" type="body"/>
          </p:nvPr>
        </p:nvSpPr>
        <p:spPr>
          <a:xfrm>
            <a:off x="913774" y="359924"/>
            <a:ext cx="10363800" cy="54312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b="1" lang="en-AU" u="sng"/>
              <a:t>2. MODEL(S) ARE FITTED ON THE TRAINING SET.</a:t>
            </a:r>
            <a:endParaRPr/>
          </a:p>
          <a:p>
            <a:pPr indent="0" lvl="0" marL="0" rtl="0" algn="l">
              <a:lnSpc>
                <a:spcPct val="120000"/>
              </a:lnSpc>
              <a:spcBef>
                <a:spcPts val="1000"/>
              </a:spcBef>
              <a:spcAft>
                <a:spcPts val="0"/>
              </a:spcAft>
              <a:buSzPts val="2000"/>
              <a:buNone/>
            </a:pPr>
            <a:r>
              <a:rPr b="1" lang="en-AU" u="sng"/>
              <a:t>3. THE PREDICTIONS ARE MADE ON THE VALIDATION SET AND THE TEST SET.</a:t>
            </a:r>
            <a:endParaRPr/>
          </a:p>
          <a:p>
            <a:pPr indent="0" lvl="0" marL="0" rtl="0" algn="l">
              <a:lnSpc>
                <a:spcPct val="120000"/>
              </a:lnSpc>
              <a:spcBef>
                <a:spcPts val="1000"/>
              </a:spcBef>
              <a:spcAft>
                <a:spcPts val="0"/>
              </a:spcAft>
              <a:buSzPts val="2000"/>
              <a:buNone/>
            </a:pPr>
            <a:r>
              <a:t/>
            </a:r>
            <a:endParaRPr b="1" u="sng"/>
          </a:p>
          <a:p>
            <a:pPr indent="0" lvl="0" marL="0" rtl="0" algn="l">
              <a:lnSpc>
                <a:spcPct val="120000"/>
              </a:lnSpc>
              <a:spcBef>
                <a:spcPts val="1000"/>
              </a:spcBef>
              <a:spcAft>
                <a:spcPts val="0"/>
              </a:spcAft>
              <a:buSzPts val="2000"/>
              <a:buNone/>
            </a:pPr>
            <a:r>
              <a:t/>
            </a:r>
            <a:endParaRPr b="1" u="sng"/>
          </a:p>
          <a:p>
            <a:pPr indent="0" lvl="0" marL="0" rtl="0" algn="l">
              <a:lnSpc>
                <a:spcPct val="120000"/>
              </a:lnSpc>
              <a:spcBef>
                <a:spcPts val="1000"/>
              </a:spcBef>
              <a:spcAft>
                <a:spcPts val="0"/>
              </a:spcAft>
              <a:buSzPts val="2000"/>
              <a:buNone/>
            </a:pPr>
            <a:r>
              <a:t/>
            </a:r>
            <a:endParaRPr b="1" u="sng"/>
          </a:p>
          <a:p>
            <a:pPr indent="0" lvl="0" marL="0" rtl="0" algn="l">
              <a:lnSpc>
                <a:spcPct val="120000"/>
              </a:lnSpc>
              <a:spcBef>
                <a:spcPts val="1000"/>
              </a:spcBef>
              <a:spcAft>
                <a:spcPts val="0"/>
              </a:spcAft>
              <a:buSzPts val="2000"/>
              <a:buNone/>
            </a:pPr>
            <a:r>
              <a:t/>
            </a:r>
            <a:endParaRPr b="1" u="sng"/>
          </a:p>
          <a:p>
            <a:pPr indent="0" lvl="0" marL="0" rtl="0" algn="l">
              <a:lnSpc>
                <a:spcPct val="120000"/>
              </a:lnSpc>
              <a:spcBef>
                <a:spcPts val="1000"/>
              </a:spcBef>
              <a:spcAft>
                <a:spcPts val="0"/>
              </a:spcAft>
              <a:buSzPts val="2000"/>
              <a:buNone/>
            </a:pPr>
            <a:r>
              <a:t/>
            </a:r>
            <a:endParaRPr b="1" u="sng"/>
          </a:p>
          <a:p>
            <a:pPr indent="0" lvl="0" marL="0" rtl="0" algn="l">
              <a:lnSpc>
                <a:spcPct val="120000"/>
              </a:lnSpc>
              <a:spcBef>
                <a:spcPts val="1000"/>
              </a:spcBef>
              <a:spcAft>
                <a:spcPts val="0"/>
              </a:spcAft>
              <a:buSzPts val="2000"/>
              <a:buNone/>
            </a:pPr>
            <a:r>
              <a:rPr b="1" lang="en-AU" u="sng"/>
              <a:t>4. THE VALIDATION SET AND ITS PREDICTIONS ARE USED AS FEATURES TO BUILD A NEW MODEL.</a:t>
            </a:r>
            <a:endParaRPr/>
          </a:p>
          <a:p>
            <a:pPr indent="0" lvl="0" marL="0" rtl="0" algn="l">
              <a:lnSpc>
                <a:spcPct val="120000"/>
              </a:lnSpc>
              <a:spcBef>
                <a:spcPts val="1000"/>
              </a:spcBef>
              <a:spcAft>
                <a:spcPts val="0"/>
              </a:spcAft>
              <a:buSzPts val="2000"/>
              <a:buNone/>
            </a:pPr>
            <a:r>
              <a:rPr b="1" lang="en-AU" u="sng"/>
              <a:t>5. THIS MODEL IS USED TO MAKE FINAL PREDICTIONS ON THE TEST AND META-FEATURES.</a:t>
            </a:r>
            <a:endParaRPr/>
          </a:p>
          <a:p>
            <a:pPr indent="0" lvl="0" marL="0" rtl="0" algn="l">
              <a:lnSpc>
                <a:spcPct val="120000"/>
              </a:lnSpc>
              <a:spcBef>
                <a:spcPts val="1000"/>
              </a:spcBef>
              <a:spcAft>
                <a:spcPts val="0"/>
              </a:spcAft>
              <a:buSzPts val="2000"/>
              <a:buNone/>
            </a:pPr>
            <a:r>
              <a:t/>
            </a:r>
            <a:endParaRPr b="1" u="sng"/>
          </a:p>
          <a:p>
            <a:pPr indent="0" lvl="0" marL="0" rtl="0" algn="l">
              <a:lnSpc>
                <a:spcPct val="120000"/>
              </a:lnSpc>
              <a:spcBef>
                <a:spcPts val="1000"/>
              </a:spcBef>
              <a:spcAft>
                <a:spcPts val="0"/>
              </a:spcAft>
              <a:buSzPts val="2000"/>
              <a:buNone/>
            </a:pPr>
            <a:r>
              <a:t/>
            </a:r>
            <a:endParaRPr b="1" u="sng"/>
          </a:p>
        </p:txBody>
      </p:sp>
      <p:sp>
        <p:nvSpPr>
          <p:cNvPr id="7505" name="Google Shape;7505;p39"/>
          <p:cNvSpPr txBox="1"/>
          <p:nvPr>
            <p:ph idx="11" type="ftr"/>
          </p:nvPr>
        </p:nvSpPr>
        <p:spPr>
          <a:xfrm>
            <a:off x="106378" y="6315513"/>
            <a:ext cx="6672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PPT: MADHAV MISHRA</a:t>
            </a:r>
            <a:endParaRPr/>
          </a:p>
        </p:txBody>
      </p:sp>
      <p:sp>
        <p:nvSpPr>
          <p:cNvPr id="7506" name="Google Shape;7506;p39"/>
          <p:cNvSpPr txBox="1"/>
          <p:nvPr>
            <p:ph idx="12" type="sldNum"/>
          </p:nvPr>
        </p:nvSpPr>
        <p:spPr>
          <a:xfrm>
            <a:off x="11321407" y="6408569"/>
            <a:ext cx="7641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pic>
        <p:nvPicPr>
          <p:cNvPr id="7507" name="Google Shape;7507;p39"/>
          <p:cNvPicPr preferRelativeResize="0"/>
          <p:nvPr/>
        </p:nvPicPr>
        <p:blipFill rotWithShape="1">
          <a:blip r:embed="rId3">
            <a:alphaModFix/>
          </a:blip>
          <a:srcRect b="0" l="0" r="0" t="0"/>
          <a:stretch/>
        </p:blipFill>
        <p:spPr>
          <a:xfrm>
            <a:off x="5523284" y="1419023"/>
            <a:ext cx="2511763" cy="190893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1" name="Shape 7511"/>
        <p:cNvGrpSpPr/>
        <p:nvPr/>
      </p:nvGrpSpPr>
      <p:grpSpPr>
        <a:xfrm>
          <a:off x="0" y="0"/>
          <a:ext cx="0" cy="0"/>
          <a:chOff x="0" y="0"/>
          <a:chExt cx="0" cy="0"/>
        </a:xfrm>
      </p:grpSpPr>
      <p:sp>
        <p:nvSpPr>
          <p:cNvPr id="7512" name="Google Shape;7512;p40"/>
          <p:cNvSpPr txBox="1"/>
          <p:nvPr>
            <p:ph idx="1" type="body"/>
          </p:nvPr>
        </p:nvSpPr>
        <p:spPr>
          <a:xfrm>
            <a:off x="913774" y="301557"/>
            <a:ext cx="10363800" cy="583650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20000"/>
              </a:lnSpc>
              <a:spcBef>
                <a:spcPts val="0"/>
              </a:spcBef>
              <a:spcAft>
                <a:spcPts val="0"/>
              </a:spcAft>
              <a:buSzPct val="100000"/>
              <a:buChar char="•"/>
            </a:pPr>
            <a:r>
              <a:rPr b="1" lang="en-AU" u="sng"/>
              <a:t>BAGGING &amp; BOOSTING: COVERED AHEAD IN THE SLIDES </a:t>
            </a:r>
            <a:endParaRPr/>
          </a:p>
          <a:p>
            <a:pPr indent="-228600" lvl="0" marL="228600" rtl="0" algn="l">
              <a:lnSpc>
                <a:spcPct val="120000"/>
              </a:lnSpc>
              <a:spcBef>
                <a:spcPts val="1000"/>
              </a:spcBef>
              <a:spcAft>
                <a:spcPts val="0"/>
              </a:spcAft>
              <a:buSzPct val="100000"/>
              <a:buChar char="•"/>
            </a:pPr>
            <a:r>
              <a:rPr b="1" lang="en-AU"/>
              <a:t>ALGORITHMS BASED ON BAGGING AND BOOSTING</a:t>
            </a:r>
            <a:endParaRPr/>
          </a:p>
          <a:p>
            <a:pPr indent="-228600" lvl="0" marL="228600" rtl="0" algn="l">
              <a:lnSpc>
                <a:spcPct val="120000"/>
              </a:lnSpc>
              <a:spcBef>
                <a:spcPts val="1000"/>
              </a:spcBef>
              <a:spcAft>
                <a:spcPts val="0"/>
              </a:spcAft>
              <a:buSzPct val="100000"/>
              <a:buChar char="•"/>
            </a:pPr>
            <a:r>
              <a:rPr lang="en-AU"/>
              <a:t>BAGGING AND BOOSTING ARE TWO OF THE MOST COMMONLY USED TECHNIQUES IN MACHINE LEARNING. IN THIS SECTION, WE WILL LOOK AT THEM IN DETAIL. FOLLOWING ARE THE ALGORITHMS WE WILL BE FOCUSING ON:</a:t>
            </a:r>
            <a:endParaRPr/>
          </a:p>
          <a:p>
            <a:pPr indent="-228600" lvl="0" marL="228600" rtl="0" algn="l">
              <a:lnSpc>
                <a:spcPct val="120000"/>
              </a:lnSpc>
              <a:spcBef>
                <a:spcPts val="1000"/>
              </a:spcBef>
              <a:spcAft>
                <a:spcPts val="0"/>
              </a:spcAft>
              <a:buSzPct val="100000"/>
              <a:buFont typeface="Noto Sans Symbols"/>
              <a:buChar char="❖"/>
            </a:pPr>
            <a:r>
              <a:rPr b="1" lang="en-AU" u="sng"/>
              <a:t>BAGGING ALGORITHMS:</a:t>
            </a:r>
            <a:endParaRPr/>
          </a:p>
          <a:p>
            <a:pPr indent="-228600" lvl="0" marL="228600" rtl="0" algn="l">
              <a:lnSpc>
                <a:spcPct val="120000"/>
              </a:lnSpc>
              <a:spcBef>
                <a:spcPts val="1000"/>
              </a:spcBef>
              <a:spcAft>
                <a:spcPts val="0"/>
              </a:spcAft>
              <a:buSzPct val="100000"/>
              <a:buChar char="•"/>
            </a:pPr>
            <a:r>
              <a:rPr i="1" lang="en-AU"/>
              <a:t>BAGGING META-ESTIMATOR</a:t>
            </a:r>
            <a:endParaRPr/>
          </a:p>
          <a:p>
            <a:pPr indent="-228600" lvl="0" marL="228600" rtl="0" algn="l">
              <a:lnSpc>
                <a:spcPct val="120000"/>
              </a:lnSpc>
              <a:spcBef>
                <a:spcPts val="1000"/>
              </a:spcBef>
              <a:spcAft>
                <a:spcPts val="0"/>
              </a:spcAft>
              <a:buSzPct val="100000"/>
              <a:buChar char="•"/>
            </a:pPr>
            <a:r>
              <a:rPr i="1" lang="en-AU"/>
              <a:t>RANDOM FOREST</a:t>
            </a:r>
            <a:endParaRPr/>
          </a:p>
          <a:p>
            <a:pPr indent="-228600" lvl="0" marL="228600" rtl="0" algn="l">
              <a:lnSpc>
                <a:spcPct val="120000"/>
              </a:lnSpc>
              <a:spcBef>
                <a:spcPts val="1000"/>
              </a:spcBef>
              <a:spcAft>
                <a:spcPts val="0"/>
              </a:spcAft>
              <a:buSzPct val="100000"/>
              <a:buFont typeface="Noto Sans Symbols"/>
              <a:buChar char="❖"/>
            </a:pPr>
            <a:r>
              <a:rPr b="1" lang="en-AU" u="sng"/>
              <a:t>BOOSTING ALGORITHMS:</a:t>
            </a:r>
            <a:endParaRPr/>
          </a:p>
          <a:p>
            <a:pPr indent="-228600" lvl="0" marL="228600" rtl="0" algn="l">
              <a:lnSpc>
                <a:spcPct val="120000"/>
              </a:lnSpc>
              <a:spcBef>
                <a:spcPts val="1000"/>
              </a:spcBef>
              <a:spcAft>
                <a:spcPts val="0"/>
              </a:spcAft>
              <a:buSzPct val="100000"/>
              <a:buChar char="•"/>
            </a:pPr>
            <a:r>
              <a:rPr i="1" lang="en-AU"/>
              <a:t>ADABOOST</a:t>
            </a:r>
            <a:endParaRPr/>
          </a:p>
          <a:p>
            <a:pPr indent="-228600" lvl="0" marL="228600" rtl="0" algn="l">
              <a:lnSpc>
                <a:spcPct val="120000"/>
              </a:lnSpc>
              <a:spcBef>
                <a:spcPts val="1000"/>
              </a:spcBef>
              <a:spcAft>
                <a:spcPts val="0"/>
              </a:spcAft>
              <a:buSzPct val="100000"/>
              <a:buChar char="•"/>
            </a:pPr>
            <a:r>
              <a:rPr i="1" lang="en-AU"/>
              <a:t>GBM</a:t>
            </a:r>
            <a:endParaRPr/>
          </a:p>
          <a:p>
            <a:pPr indent="-228600" lvl="0" marL="228600" rtl="0" algn="l">
              <a:lnSpc>
                <a:spcPct val="120000"/>
              </a:lnSpc>
              <a:spcBef>
                <a:spcPts val="1000"/>
              </a:spcBef>
              <a:spcAft>
                <a:spcPts val="0"/>
              </a:spcAft>
              <a:buSzPct val="100000"/>
              <a:buChar char="•"/>
            </a:pPr>
            <a:r>
              <a:rPr i="1" lang="en-AU"/>
              <a:t>XGBM</a:t>
            </a:r>
            <a:endParaRPr/>
          </a:p>
          <a:p>
            <a:pPr indent="-228600" lvl="0" marL="228600" rtl="0" algn="l">
              <a:lnSpc>
                <a:spcPct val="120000"/>
              </a:lnSpc>
              <a:spcBef>
                <a:spcPts val="1000"/>
              </a:spcBef>
              <a:spcAft>
                <a:spcPts val="0"/>
              </a:spcAft>
              <a:buSzPct val="100000"/>
              <a:buChar char="•"/>
            </a:pPr>
            <a:r>
              <a:rPr i="1" lang="en-AU"/>
              <a:t>LIGHT GBM</a:t>
            </a:r>
            <a:endParaRPr/>
          </a:p>
          <a:p>
            <a:pPr indent="-228600" lvl="0" marL="228600" rtl="0" algn="l">
              <a:lnSpc>
                <a:spcPct val="120000"/>
              </a:lnSpc>
              <a:spcBef>
                <a:spcPts val="1000"/>
              </a:spcBef>
              <a:spcAft>
                <a:spcPts val="0"/>
              </a:spcAft>
              <a:buSzPct val="100000"/>
              <a:buChar char="•"/>
            </a:pPr>
            <a:r>
              <a:rPr i="1" lang="en-AU"/>
              <a:t>CATBOOST</a:t>
            </a:r>
            <a:endParaRPr i="1"/>
          </a:p>
        </p:txBody>
      </p:sp>
      <p:sp>
        <p:nvSpPr>
          <p:cNvPr id="7513" name="Google Shape;7513;p40"/>
          <p:cNvSpPr txBox="1"/>
          <p:nvPr>
            <p:ph idx="11" type="ftr"/>
          </p:nvPr>
        </p:nvSpPr>
        <p:spPr>
          <a:xfrm>
            <a:off x="174472" y="6373879"/>
            <a:ext cx="1800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PPT: MADHAV MISHRA</a:t>
            </a:r>
            <a:endParaRPr/>
          </a:p>
        </p:txBody>
      </p:sp>
      <p:sp>
        <p:nvSpPr>
          <p:cNvPr id="7514" name="Google Shape;7514;p40"/>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8" name="Shape 7518"/>
        <p:cNvGrpSpPr/>
        <p:nvPr/>
      </p:nvGrpSpPr>
      <p:grpSpPr>
        <a:xfrm>
          <a:off x="0" y="0"/>
          <a:ext cx="0" cy="0"/>
          <a:chOff x="0" y="0"/>
          <a:chExt cx="0" cy="0"/>
        </a:xfrm>
      </p:grpSpPr>
      <p:sp>
        <p:nvSpPr>
          <p:cNvPr id="7519" name="Google Shape;7519;p41"/>
          <p:cNvSpPr txBox="1"/>
          <p:nvPr>
            <p:ph type="title"/>
          </p:nvPr>
        </p:nvSpPr>
        <p:spPr>
          <a:xfrm>
            <a:off x="913774" y="269606"/>
            <a:ext cx="10364400" cy="597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AU"/>
              <a:t>ONLINE LEARNING AND SEQUENCE PREDICTION</a:t>
            </a:r>
            <a:endParaRPr/>
          </a:p>
        </p:txBody>
      </p:sp>
      <p:sp>
        <p:nvSpPr>
          <p:cNvPr id="7520" name="Google Shape;7520;p41"/>
          <p:cNvSpPr txBox="1"/>
          <p:nvPr>
            <p:ph idx="1" type="body"/>
          </p:nvPr>
        </p:nvSpPr>
        <p:spPr>
          <a:xfrm>
            <a:off x="913774" y="992222"/>
            <a:ext cx="10363800" cy="479910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1" lang="en-AU"/>
              <a:t>ONLINE MACHINE LEARNING</a:t>
            </a:r>
            <a:r>
              <a:rPr lang="en-AU"/>
              <a:t> IS A METHOD OF MACHINE LEARNING IN WHICH DATA BECOMES AVAILABLE IN A SEQUENTIAL ORDER AND IS USED TO UPDATE THE BEST PREDICTOR FOR FUTURE DATA AT EACH STEP, AS OPPOSED TO BATCH LEARNING TECHNIQUES WHICH GENERATE THE BEST PREDICTOR BY LEARNING ON THE ENTIRE TRAINING DATA SET AT ONCE.</a:t>
            </a:r>
            <a:endParaRPr/>
          </a:p>
          <a:p>
            <a:pPr indent="-228600" lvl="0" marL="228600" rtl="0" algn="l">
              <a:lnSpc>
                <a:spcPct val="120000"/>
              </a:lnSpc>
              <a:spcBef>
                <a:spcPts val="1000"/>
              </a:spcBef>
              <a:spcAft>
                <a:spcPts val="0"/>
              </a:spcAft>
              <a:buSzPts val="2000"/>
              <a:buChar char="•"/>
            </a:pPr>
            <a:r>
              <a:rPr lang="en-AU"/>
              <a:t>ONLINE LEARNING IS A COMMON TECHNIQUE USED IN AREAS OF MACHINE LEARNING WHERE IT IS COMPUTATIONALLY INFEASIBLE TO TRAIN OVER THE ENTIRE DATASET, REQUIRING THE NEED OF OUT-OF-CORE ALGORITHMS. </a:t>
            </a:r>
            <a:endParaRPr/>
          </a:p>
          <a:p>
            <a:pPr indent="-228600" lvl="0" marL="228600" rtl="0" algn="l">
              <a:lnSpc>
                <a:spcPct val="120000"/>
              </a:lnSpc>
              <a:spcBef>
                <a:spcPts val="1000"/>
              </a:spcBef>
              <a:spcAft>
                <a:spcPts val="0"/>
              </a:spcAft>
              <a:buSzPts val="2000"/>
              <a:buChar char="•"/>
            </a:pPr>
            <a:r>
              <a:rPr lang="en-AU"/>
              <a:t>IT IS ALSO USED IN SITUATIONS WHERE IT IS NECESSARY FOR THE ALGORITHM TO DYNAMICALLY ADAPT TO NEW PATTERNS IN THE DATA, OR WHEN THE DATA ITSELF IS GENERATED AS A FUNCTION OF TIME, E.G., STOCK PRICE PREDICTION</a:t>
            </a:r>
            <a:endParaRPr/>
          </a:p>
        </p:txBody>
      </p:sp>
      <p:sp>
        <p:nvSpPr>
          <p:cNvPr id="7521" name="Google Shape;7521;p41"/>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PPT: MADHAV MISHRA</a:t>
            </a:r>
            <a:endParaRPr/>
          </a:p>
        </p:txBody>
      </p:sp>
      <p:sp>
        <p:nvSpPr>
          <p:cNvPr id="7522" name="Google Shape;7522;p41"/>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6" name="Shape 7526"/>
        <p:cNvGrpSpPr/>
        <p:nvPr/>
      </p:nvGrpSpPr>
      <p:grpSpPr>
        <a:xfrm>
          <a:off x="0" y="0"/>
          <a:ext cx="0" cy="0"/>
          <a:chOff x="0" y="0"/>
          <a:chExt cx="0" cy="0"/>
        </a:xfrm>
      </p:grpSpPr>
      <p:sp>
        <p:nvSpPr>
          <p:cNvPr id="7527" name="Google Shape;7527;p42"/>
          <p:cNvSpPr txBox="1"/>
          <p:nvPr>
            <p:ph idx="1" type="body"/>
          </p:nvPr>
        </p:nvSpPr>
        <p:spPr>
          <a:xfrm>
            <a:off x="612843" y="389105"/>
            <a:ext cx="10664700" cy="585930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20000"/>
              </a:lnSpc>
              <a:spcBef>
                <a:spcPts val="0"/>
              </a:spcBef>
              <a:spcAft>
                <a:spcPts val="0"/>
              </a:spcAft>
              <a:buSzPct val="100000"/>
              <a:buChar char="•"/>
            </a:pPr>
            <a:r>
              <a:rPr b="1" lang="en-AU"/>
              <a:t>SEQUENCE PREDICTION </a:t>
            </a:r>
            <a:r>
              <a:rPr lang="en-AU"/>
              <a:t>IS A POPULAR MACHINE LEARNING TASK, WHICH CONSISTS OF PREDICTING THE NEXT SYMBOL(S) BASED ON THE PREVIOUSLY OBSERVED SEQUENCE OF SYMBOLS. </a:t>
            </a:r>
            <a:r>
              <a:rPr b="1" lang="en-AU"/>
              <a:t>THESE SYMBOLS COULD BE A NUMBER, AN ALPHABET, A WORD, AN EVENT, OR AN OBJECT LIKE A WEBPAGE OR PRODUCT.</a:t>
            </a:r>
            <a:r>
              <a:rPr lang="en-AU"/>
              <a:t> FOR EXAMPLE:</a:t>
            </a:r>
            <a:endParaRPr/>
          </a:p>
          <a:p>
            <a:pPr indent="-228600" lvl="0" marL="228600" rtl="0" algn="l">
              <a:lnSpc>
                <a:spcPct val="120000"/>
              </a:lnSpc>
              <a:spcBef>
                <a:spcPts val="1000"/>
              </a:spcBef>
              <a:spcAft>
                <a:spcPts val="0"/>
              </a:spcAft>
              <a:buSzPct val="100000"/>
              <a:buFont typeface="Noto Sans Symbols"/>
              <a:buChar char="⮚"/>
            </a:pPr>
            <a:r>
              <a:rPr lang="en-AU"/>
              <a:t>A SEQUENCE OF WORDS OR CHARACTERS IN A TEXT.</a:t>
            </a:r>
            <a:endParaRPr/>
          </a:p>
          <a:p>
            <a:pPr indent="-228600" lvl="0" marL="228600" rtl="0" algn="l">
              <a:lnSpc>
                <a:spcPct val="120000"/>
              </a:lnSpc>
              <a:spcBef>
                <a:spcPts val="1000"/>
              </a:spcBef>
              <a:spcAft>
                <a:spcPts val="0"/>
              </a:spcAft>
              <a:buSzPct val="100000"/>
              <a:buFont typeface="Noto Sans Symbols"/>
              <a:buChar char="⮚"/>
            </a:pPr>
            <a:r>
              <a:rPr lang="en-AU"/>
              <a:t>A SEQUENCE OF PRODUCTS BOUGHT BY A CUSTOMER.</a:t>
            </a:r>
            <a:endParaRPr/>
          </a:p>
          <a:p>
            <a:pPr indent="-228600" lvl="0" marL="228600" rtl="0" algn="l">
              <a:lnSpc>
                <a:spcPct val="120000"/>
              </a:lnSpc>
              <a:spcBef>
                <a:spcPts val="1000"/>
              </a:spcBef>
              <a:spcAft>
                <a:spcPts val="0"/>
              </a:spcAft>
              <a:buSzPct val="100000"/>
              <a:buFont typeface="Noto Sans Symbols"/>
              <a:buChar char="⮚"/>
            </a:pPr>
            <a:r>
              <a:rPr lang="en-AU"/>
              <a:t>A SEQUENCE OF EVENTS OBSERVED ON LOGS.</a:t>
            </a:r>
            <a:endParaRPr/>
          </a:p>
          <a:p>
            <a:pPr indent="-228600" lvl="0" marL="228600" rtl="0" algn="l">
              <a:lnSpc>
                <a:spcPct val="120000"/>
              </a:lnSpc>
              <a:spcBef>
                <a:spcPts val="1000"/>
              </a:spcBef>
              <a:spcAft>
                <a:spcPts val="0"/>
              </a:spcAft>
              <a:buSzPct val="100000"/>
              <a:buChar char="•"/>
            </a:pPr>
            <a:r>
              <a:rPr lang="en-AU"/>
              <a:t>SEQUENCE PREDICTION IS DIFFERENT FROM OTHER TYPES OF SUPERVISED LEARNING PROBLEMS, AS IT </a:t>
            </a:r>
            <a:r>
              <a:rPr b="1" lang="en-AU"/>
              <a:t>IMPOSES THAT THE ORDER IN THE DATA MUST BE PRESERVED WHEN TRAINING MODELS AND MAKING PREDICTIONS.</a:t>
            </a:r>
            <a:endParaRPr/>
          </a:p>
          <a:p>
            <a:pPr indent="-228600" lvl="0" marL="228600" rtl="0" algn="l">
              <a:lnSpc>
                <a:spcPct val="120000"/>
              </a:lnSpc>
              <a:spcBef>
                <a:spcPts val="1000"/>
              </a:spcBef>
              <a:spcAft>
                <a:spcPts val="0"/>
              </a:spcAft>
              <a:buSzPct val="100000"/>
              <a:buChar char="•"/>
            </a:pPr>
            <a:r>
              <a:rPr lang="en-AU"/>
              <a:t>SEQUENCE PREDICTION IS A COMMON PROBLEM WHICH FINDS REAL-LIFE APPLICATIONS IN VARIOUS INDUSTRIES. WE WILL INTRODUCE YOU </a:t>
            </a:r>
            <a:r>
              <a:rPr b="1" lang="en-AU"/>
              <a:t>THREE TYPES OF SEQUENCE PREDICTION PROBLEMS:</a:t>
            </a:r>
            <a:endParaRPr/>
          </a:p>
          <a:p>
            <a:pPr indent="-228600" lvl="0" marL="228600" rtl="0" algn="l">
              <a:lnSpc>
                <a:spcPct val="120000"/>
              </a:lnSpc>
              <a:spcBef>
                <a:spcPts val="1000"/>
              </a:spcBef>
              <a:spcAft>
                <a:spcPts val="0"/>
              </a:spcAft>
              <a:buSzPct val="100000"/>
              <a:buFont typeface="Noto Sans Symbols"/>
              <a:buChar char="⮚"/>
            </a:pPr>
            <a:r>
              <a:rPr lang="en-AU"/>
              <a:t>PREDICTING THE NEXT VALUE.</a:t>
            </a:r>
            <a:endParaRPr/>
          </a:p>
          <a:p>
            <a:pPr indent="-228600" lvl="0" marL="228600" rtl="0" algn="l">
              <a:lnSpc>
                <a:spcPct val="120000"/>
              </a:lnSpc>
              <a:spcBef>
                <a:spcPts val="1000"/>
              </a:spcBef>
              <a:spcAft>
                <a:spcPts val="0"/>
              </a:spcAft>
              <a:buSzPct val="100000"/>
              <a:buFont typeface="Noto Sans Symbols"/>
              <a:buChar char="⮚"/>
            </a:pPr>
            <a:r>
              <a:rPr lang="en-AU"/>
              <a:t>PREDICTING A CLASS LABEL.</a:t>
            </a:r>
            <a:endParaRPr/>
          </a:p>
          <a:p>
            <a:pPr indent="-228600" lvl="0" marL="228600" rtl="0" algn="l">
              <a:lnSpc>
                <a:spcPct val="120000"/>
              </a:lnSpc>
              <a:spcBef>
                <a:spcPts val="1000"/>
              </a:spcBef>
              <a:spcAft>
                <a:spcPts val="0"/>
              </a:spcAft>
              <a:buSzPct val="100000"/>
              <a:buFont typeface="Noto Sans Symbols"/>
              <a:buChar char="⮚"/>
            </a:pPr>
            <a:r>
              <a:rPr lang="en-AU"/>
              <a:t>PREDICTING A SEQUENCE.</a:t>
            </a:r>
            <a:endParaRPr/>
          </a:p>
          <a:p>
            <a:pPr indent="-111125" lvl="0" marL="228600" rtl="0" algn="l">
              <a:lnSpc>
                <a:spcPct val="120000"/>
              </a:lnSpc>
              <a:spcBef>
                <a:spcPts val="1000"/>
              </a:spcBef>
              <a:spcAft>
                <a:spcPts val="0"/>
              </a:spcAft>
              <a:buSzPct val="100000"/>
              <a:buNone/>
            </a:pPr>
            <a:r>
              <a:t/>
            </a:r>
            <a:endParaRPr/>
          </a:p>
        </p:txBody>
      </p:sp>
      <p:sp>
        <p:nvSpPr>
          <p:cNvPr id="7528" name="Google Shape;7528;p42"/>
          <p:cNvSpPr txBox="1"/>
          <p:nvPr>
            <p:ph idx="11" type="ftr"/>
          </p:nvPr>
        </p:nvSpPr>
        <p:spPr>
          <a:xfrm>
            <a:off x="262021" y="6286332"/>
            <a:ext cx="1518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PPT: MADHAV MISHRA</a:t>
            </a:r>
            <a:endParaRPr/>
          </a:p>
        </p:txBody>
      </p:sp>
      <p:sp>
        <p:nvSpPr>
          <p:cNvPr id="7529" name="Google Shape;7529;p42"/>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3" name="Shape 7533"/>
        <p:cNvGrpSpPr/>
        <p:nvPr/>
      </p:nvGrpSpPr>
      <p:grpSpPr>
        <a:xfrm>
          <a:off x="0" y="0"/>
          <a:ext cx="0" cy="0"/>
          <a:chOff x="0" y="0"/>
          <a:chExt cx="0" cy="0"/>
        </a:xfrm>
      </p:grpSpPr>
      <p:sp>
        <p:nvSpPr>
          <p:cNvPr id="7534" name="Google Shape;7534;p43"/>
          <p:cNvSpPr txBox="1"/>
          <p:nvPr>
            <p:ph idx="1" type="body"/>
          </p:nvPr>
        </p:nvSpPr>
        <p:spPr>
          <a:xfrm>
            <a:off x="913774" y="486384"/>
            <a:ext cx="10363800" cy="530490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1" lang="en-AU" u="sng"/>
              <a:t>PREDICTING THE NEXT VALUE</a:t>
            </a:r>
            <a:endParaRPr/>
          </a:p>
          <a:p>
            <a:pPr indent="-228600" lvl="0" marL="228600" rtl="0" algn="l">
              <a:lnSpc>
                <a:spcPct val="120000"/>
              </a:lnSpc>
              <a:spcBef>
                <a:spcPts val="1000"/>
              </a:spcBef>
              <a:spcAft>
                <a:spcPts val="0"/>
              </a:spcAft>
              <a:buSzPts val="2000"/>
              <a:buChar char="•"/>
            </a:pPr>
            <a:r>
              <a:rPr lang="en-AU"/>
              <a:t>BEING ABLE TO GUESS THE NEXT ELEMENT OF A SEQUENCE IS AN IMPORTANT QUESTION IN MANY APPLICATIONS. </a:t>
            </a:r>
            <a:endParaRPr/>
          </a:p>
          <a:p>
            <a:pPr indent="-228600" lvl="0" marL="228600" rtl="0" algn="l">
              <a:lnSpc>
                <a:spcPct val="120000"/>
              </a:lnSpc>
              <a:spcBef>
                <a:spcPts val="1000"/>
              </a:spcBef>
              <a:spcAft>
                <a:spcPts val="0"/>
              </a:spcAft>
              <a:buSzPts val="2000"/>
              <a:buChar char="•"/>
            </a:pPr>
            <a:r>
              <a:rPr lang="en-AU"/>
              <a:t>A SEQUENCE PREDICTION MODEL LEARNS TO IDENTIFY THE PATTERN IN THE SEQUENTIAL INPUT DATA AND PREDICT THE NEXT VALUE.</a:t>
            </a:r>
            <a:endParaRPr/>
          </a:p>
          <a:p>
            <a:pPr indent="-101600" lvl="0" marL="228600" rtl="0" algn="l">
              <a:lnSpc>
                <a:spcPct val="120000"/>
              </a:lnSpc>
              <a:spcBef>
                <a:spcPts val="1000"/>
              </a:spcBef>
              <a:spcAft>
                <a:spcPts val="0"/>
              </a:spcAft>
              <a:buSzPts val="2000"/>
              <a:buNone/>
            </a:pPr>
            <a:r>
              <a:t/>
            </a:r>
            <a:endParaRPr/>
          </a:p>
          <a:p>
            <a:pPr indent="-101600" lvl="0" marL="228600" rtl="0" algn="l">
              <a:lnSpc>
                <a:spcPct val="120000"/>
              </a:lnSpc>
              <a:spcBef>
                <a:spcPts val="1000"/>
              </a:spcBef>
              <a:spcAft>
                <a:spcPts val="0"/>
              </a:spcAft>
              <a:buSzPts val="2000"/>
              <a:buNone/>
            </a:pPr>
            <a:r>
              <a:t/>
            </a:r>
            <a:endParaRPr/>
          </a:p>
        </p:txBody>
      </p:sp>
      <p:sp>
        <p:nvSpPr>
          <p:cNvPr id="7535" name="Google Shape;7535;p43"/>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PPT: MADHAV MISHRA</a:t>
            </a:r>
            <a:endParaRPr/>
          </a:p>
        </p:txBody>
      </p:sp>
      <p:sp>
        <p:nvSpPr>
          <p:cNvPr id="7536" name="Google Shape;7536;p43"/>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pic>
        <p:nvPicPr>
          <p:cNvPr id="7537" name="Google Shape;7537;p43"/>
          <p:cNvPicPr preferRelativeResize="0"/>
          <p:nvPr/>
        </p:nvPicPr>
        <p:blipFill rotWithShape="1">
          <a:blip r:embed="rId3">
            <a:alphaModFix/>
          </a:blip>
          <a:srcRect b="0" l="0" r="0" t="0"/>
          <a:stretch/>
        </p:blipFill>
        <p:spPr>
          <a:xfrm>
            <a:off x="1473414" y="2947786"/>
            <a:ext cx="9069780" cy="206195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1" name="Shape 7541"/>
        <p:cNvGrpSpPr/>
        <p:nvPr/>
      </p:nvGrpSpPr>
      <p:grpSpPr>
        <a:xfrm>
          <a:off x="0" y="0"/>
          <a:ext cx="0" cy="0"/>
          <a:chOff x="0" y="0"/>
          <a:chExt cx="0" cy="0"/>
        </a:xfrm>
      </p:grpSpPr>
      <p:sp>
        <p:nvSpPr>
          <p:cNvPr id="7542" name="Google Shape;7542;p44"/>
          <p:cNvSpPr txBox="1"/>
          <p:nvPr>
            <p:ph type="title"/>
          </p:nvPr>
        </p:nvSpPr>
        <p:spPr>
          <a:xfrm>
            <a:off x="913149" y="188406"/>
            <a:ext cx="10364400" cy="733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AU"/>
              <a:t>DEEP LEARNING</a:t>
            </a:r>
            <a:endParaRPr/>
          </a:p>
        </p:txBody>
      </p:sp>
      <p:sp>
        <p:nvSpPr>
          <p:cNvPr id="7543" name="Google Shape;7543;p44"/>
          <p:cNvSpPr txBox="1"/>
          <p:nvPr>
            <p:ph idx="1" type="body"/>
          </p:nvPr>
        </p:nvSpPr>
        <p:spPr>
          <a:xfrm>
            <a:off x="913774" y="1031132"/>
            <a:ext cx="10363800" cy="476010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20000"/>
              </a:lnSpc>
              <a:spcBef>
                <a:spcPts val="0"/>
              </a:spcBef>
              <a:spcAft>
                <a:spcPts val="0"/>
              </a:spcAft>
              <a:buSzPct val="100000"/>
              <a:buChar char="•"/>
            </a:pPr>
            <a:r>
              <a:rPr lang="en-AU"/>
              <a:t>DEEP LEARNING IS A MACHINE LEARNING TECHNIQUE THAT TEACHES COMPUTERS TO DO WHAT COMES NATURALLY TO HUMANS: LEARN BY EXAMPLE. DEEP LEARNING IS A KEY TECHNOLOGY BEHIND DRIVERLESS CARS, ENABLING THEM TO RECOGNIZE A STOP SIGN. </a:t>
            </a:r>
            <a:endParaRPr/>
          </a:p>
          <a:p>
            <a:pPr indent="-228600" lvl="0" marL="228600" rtl="0" algn="l">
              <a:lnSpc>
                <a:spcPct val="120000"/>
              </a:lnSpc>
              <a:spcBef>
                <a:spcPts val="1000"/>
              </a:spcBef>
              <a:spcAft>
                <a:spcPts val="0"/>
              </a:spcAft>
              <a:buSzPct val="100000"/>
              <a:buChar char="•"/>
            </a:pPr>
            <a:r>
              <a:rPr lang="en-AU"/>
              <a:t>IT IS THE KEY TO VOICE CONTROL IN CONSUMER DEVICES LIKE PHONES, TABLETS, TVS, AND HANDS-FREE SPEAKERS. </a:t>
            </a:r>
            <a:endParaRPr/>
          </a:p>
          <a:p>
            <a:pPr indent="-228600" lvl="0" marL="228600" rtl="0" algn="l">
              <a:lnSpc>
                <a:spcPct val="120000"/>
              </a:lnSpc>
              <a:spcBef>
                <a:spcPts val="1000"/>
              </a:spcBef>
              <a:spcAft>
                <a:spcPts val="0"/>
              </a:spcAft>
              <a:buSzPct val="100000"/>
              <a:buChar char="•"/>
            </a:pPr>
            <a:r>
              <a:rPr lang="en-AU"/>
              <a:t>DEEP LEARNING IS GETTING LOTS OF ATTENTION LATELY AND FOR GOOD REASON. </a:t>
            </a:r>
            <a:endParaRPr/>
          </a:p>
          <a:p>
            <a:pPr indent="-228600" lvl="0" marL="228600" rtl="0" algn="l">
              <a:lnSpc>
                <a:spcPct val="120000"/>
              </a:lnSpc>
              <a:spcBef>
                <a:spcPts val="1000"/>
              </a:spcBef>
              <a:spcAft>
                <a:spcPts val="0"/>
              </a:spcAft>
              <a:buSzPct val="100000"/>
              <a:buChar char="•"/>
            </a:pPr>
            <a:r>
              <a:rPr lang="en-AU"/>
              <a:t>IT’S ACHIEVING RESULTS THAT WERE NOT POSSIBLE BEFORE.</a:t>
            </a:r>
            <a:endParaRPr/>
          </a:p>
          <a:p>
            <a:pPr indent="-228600" lvl="0" marL="228600" rtl="0" algn="l">
              <a:lnSpc>
                <a:spcPct val="120000"/>
              </a:lnSpc>
              <a:spcBef>
                <a:spcPts val="1000"/>
              </a:spcBef>
              <a:spcAft>
                <a:spcPts val="0"/>
              </a:spcAft>
              <a:buSzPct val="100000"/>
              <a:buChar char="•"/>
            </a:pPr>
            <a:r>
              <a:rPr lang="en-AU"/>
              <a:t>IN DEEP LEARNING, A COMPUTER MODEL LEARNS TO PERFORM CLASSIFICATION TASKS DIRECTLY FROM IMAGES, TEXT, OR SOUND. </a:t>
            </a:r>
            <a:endParaRPr/>
          </a:p>
          <a:p>
            <a:pPr indent="-228600" lvl="0" marL="228600" rtl="0" algn="l">
              <a:lnSpc>
                <a:spcPct val="120000"/>
              </a:lnSpc>
              <a:spcBef>
                <a:spcPts val="1000"/>
              </a:spcBef>
              <a:spcAft>
                <a:spcPts val="0"/>
              </a:spcAft>
              <a:buSzPct val="100000"/>
              <a:buChar char="•"/>
            </a:pPr>
            <a:r>
              <a:rPr lang="en-AU"/>
              <a:t>DEEP LEARNING MODELS CAN ACHIEVE STATE-OF-THE-ART ACCURACY, SOMETIMES EXCEEDING HUMAN-LEVEL PERFORMANCE. </a:t>
            </a:r>
            <a:endParaRPr/>
          </a:p>
          <a:p>
            <a:pPr indent="-228600" lvl="0" marL="228600" rtl="0" algn="l">
              <a:lnSpc>
                <a:spcPct val="120000"/>
              </a:lnSpc>
              <a:spcBef>
                <a:spcPts val="1000"/>
              </a:spcBef>
              <a:spcAft>
                <a:spcPts val="0"/>
              </a:spcAft>
              <a:buSzPct val="100000"/>
              <a:buChar char="•"/>
            </a:pPr>
            <a:r>
              <a:rPr lang="en-AU"/>
              <a:t>MODELS ARE TRAINED BY USING A LARGE SET OF LABELED DATA AND NEURAL NETWORK ARCHITECTURES THAT CONTAIN MANY LAYERS.</a:t>
            </a:r>
            <a:endParaRPr/>
          </a:p>
          <a:p>
            <a:pPr indent="-111125" lvl="0" marL="228600" rtl="0" algn="l">
              <a:lnSpc>
                <a:spcPct val="120000"/>
              </a:lnSpc>
              <a:spcBef>
                <a:spcPts val="1000"/>
              </a:spcBef>
              <a:spcAft>
                <a:spcPts val="0"/>
              </a:spcAft>
              <a:buSzPct val="100000"/>
              <a:buNone/>
            </a:pPr>
            <a:r>
              <a:t/>
            </a:r>
            <a:endParaRPr/>
          </a:p>
        </p:txBody>
      </p:sp>
      <p:sp>
        <p:nvSpPr>
          <p:cNvPr id="7544" name="Google Shape;7544;p44"/>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PPT: MADHAV MISHRA</a:t>
            </a:r>
            <a:endParaRPr/>
          </a:p>
        </p:txBody>
      </p:sp>
      <p:sp>
        <p:nvSpPr>
          <p:cNvPr id="7545" name="Google Shape;7545;p44"/>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9" name="Shape 7549"/>
        <p:cNvGrpSpPr/>
        <p:nvPr/>
      </p:nvGrpSpPr>
      <p:grpSpPr>
        <a:xfrm>
          <a:off x="0" y="0"/>
          <a:ext cx="0" cy="0"/>
          <a:chOff x="0" y="0"/>
          <a:chExt cx="0" cy="0"/>
        </a:xfrm>
      </p:grpSpPr>
      <p:sp>
        <p:nvSpPr>
          <p:cNvPr id="7550" name="Google Shape;7550;p45"/>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PPT: MADHAV MISHRA</a:t>
            </a:r>
            <a:endParaRPr/>
          </a:p>
        </p:txBody>
      </p:sp>
      <p:sp>
        <p:nvSpPr>
          <p:cNvPr id="7551" name="Google Shape;7551;p45"/>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pic>
        <p:nvPicPr>
          <p:cNvPr descr="Deep Learning = Learning Hierarchical Representations" id="7552" name="Google Shape;7552;p45"/>
          <p:cNvPicPr preferRelativeResize="0"/>
          <p:nvPr>
            <p:ph idx="1" type="body"/>
          </p:nvPr>
        </p:nvPicPr>
        <p:blipFill rotWithShape="1">
          <a:blip r:embed="rId3">
            <a:alphaModFix/>
          </a:blip>
          <a:srcRect b="0" l="0" r="0" t="0"/>
          <a:stretch/>
        </p:blipFill>
        <p:spPr>
          <a:xfrm>
            <a:off x="1860560" y="339725"/>
            <a:ext cx="8470800" cy="5451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6" name="Shape 7556"/>
        <p:cNvGrpSpPr/>
        <p:nvPr/>
      </p:nvGrpSpPr>
      <p:grpSpPr>
        <a:xfrm>
          <a:off x="0" y="0"/>
          <a:ext cx="0" cy="0"/>
          <a:chOff x="0" y="0"/>
          <a:chExt cx="0" cy="0"/>
        </a:xfrm>
      </p:grpSpPr>
      <p:sp>
        <p:nvSpPr>
          <p:cNvPr id="7557" name="Google Shape;7557;p46"/>
          <p:cNvSpPr txBox="1"/>
          <p:nvPr>
            <p:ph idx="1" type="body"/>
          </p:nvPr>
        </p:nvSpPr>
        <p:spPr>
          <a:xfrm>
            <a:off x="913773" y="379380"/>
            <a:ext cx="10915200" cy="503760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AU"/>
              <a:t>MOST DEEP LEARNING METHODS USE </a:t>
            </a:r>
            <a:r>
              <a:rPr b="1" lang="en-AU"/>
              <a:t>NEURAL NETWORK</a:t>
            </a:r>
            <a:r>
              <a:rPr lang="en-AU"/>
              <a:t> ARCHITECTURES, WHICH IS WHY DEEP LEARNING MODELS ARE OFTEN REFERRED TO AS </a:t>
            </a:r>
            <a:r>
              <a:rPr b="1" lang="en-AU"/>
              <a:t>DEEP NEURAL NETWORKS</a:t>
            </a:r>
            <a:r>
              <a:rPr lang="en-AU"/>
              <a:t>.</a:t>
            </a:r>
            <a:endParaRPr/>
          </a:p>
          <a:p>
            <a:pPr indent="-228600" lvl="0" marL="228600" rtl="0" algn="l">
              <a:lnSpc>
                <a:spcPct val="120000"/>
              </a:lnSpc>
              <a:spcBef>
                <a:spcPts val="1000"/>
              </a:spcBef>
              <a:spcAft>
                <a:spcPts val="0"/>
              </a:spcAft>
              <a:buSzPts val="2000"/>
              <a:buChar char="•"/>
            </a:pPr>
            <a:r>
              <a:rPr lang="en-AU"/>
              <a:t>THE TERM “DEEP” USUALLY REFERS TO THE NUMBER OF HIDDEN LAYERS IN THE NEURAL NETWORK. TRADITIONAL NEURAL NETWORKS ONLY CONTAIN 2-3 HIDDEN LAYERS, WHILE DEEP NETWORKS CAN HAVE AS MANY AS 150.</a:t>
            </a:r>
            <a:endParaRPr/>
          </a:p>
          <a:p>
            <a:pPr indent="-228600" lvl="0" marL="228600" rtl="0" algn="l">
              <a:lnSpc>
                <a:spcPct val="120000"/>
              </a:lnSpc>
              <a:spcBef>
                <a:spcPts val="1000"/>
              </a:spcBef>
              <a:spcAft>
                <a:spcPts val="0"/>
              </a:spcAft>
              <a:buSzPts val="2000"/>
              <a:buChar char="•"/>
            </a:pPr>
            <a:r>
              <a:rPr lang="en-AU"/>
              <a:t>DEEP LEARNING MODELS ARE TRAINED BY USING LARGE SETS OF LABELED DATA AND NEURAL NETWORK ARCHITECTURES THAT LEARN FEATURES DIRECTLY FROM THE DATA WITHOUT THE NEED FOR MANUAL FEATURE EXTRACTION.</a:t>
            </a:r>
            <a:endParaRPr/>
          </a:p>
          <a:p>
            <a:pPr indent="-101600" lvl="0" marL="228600" rtl="0" algn="l">
              <a:lnSpc>
                <a:spcPct val="120000"/>
              </a:lnSpc>
              <a:spcBef>
                <a:spcPts val="1000"/>
              </a:spcBef>
              <a:spcAft>
                <a:spcPts val="0"/>
              </a:spcAft>
              <a:buSzPts val="2000"/>
              <a:buNone/>
            </a:pPr>
            <a:r>
              <a:t/>
            </a:r>
            <a:endParaRPr/>
          </a:p>
          <a:p>
            <a:pPr indent="-101600" lvl="0" marL="228600" rtl="0" algn="l">
              <a:lnSpc>
                <a:spcPct val="120000"/>
              </a:lnSpc>
              <a:spcBef>
                <a:spcPts val="1000"/>
              </a:spcBef>
              <a:spcAft>
                <a:spcPts val="0"/>
              </a:spcAft>
              <a:buSzPts val="2000"/>
              <a:buNone/>
            </a:pPr>
            <a:r>
              <a:t/>
            </a:r>
            <a:endParaRPr/>
          </a:p>
        </p:txBody>
      </p:sp>
      <p:sp>
        <p:nvSpPr>
          <p:cNvPr id="7558" name="Google Shape;7558;p46"/>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PPT: MADHAV MISHRA</a:t>
            </a:r>
            <a:endParaRPr/>
          </a:p>
        </p:txBody>
      </p:sp>
      <p:sp>
        <p:nvSpPr>
          <p:cNvPr id="7559" name="Google Shape;7559;p46"/>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
        <p:nvSpPr>
          <p:cNvPr descr="Figure 1. Neural networks, which are organized in layers consisting of a set of interconnected nodes. Networks can have tens or hundreds of hidden layers." id="7560" name="Google Shape;7560;p46"/>
          <p:cNvSpPr/>
          <p:nvPr/>
        </p:nvSpPr>
        <p:spPr>
          <a:xfrm>
            <a:off x="5943599" y="3276599"/>
            <a:ext cx="321000" cy="32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4" name="Shape 7564"/>
        <p:cNvGrpSpPr/>
        <p:nvPr/>
      </p:nvGrpSpPr>
      <p:grpSpPr>
        <a:xfrm>
          <a:off x="0" y="0"/>
          <a:ext cx="0" cy="0"/>
          <a:chOff x="0" y="0"/>
          <a:chExt cx="0" cy="0"/>
        </a:xfrm>
      </p:grpSpPr>
      <p:pic>
        <p:nvPicPr>
          <p:cNvPr descr="Diagram&#10;&#10;Description automatically generated" id="7565" name="Google Shape;7565;p47"/>
          <p:cNvPicPr preferRelativeResize="0"/>
          <p:nvPr>
            <p:ph idx="1" type="body"/>
          </p:nvPr>
        </p:nvPicPr>
        <p:blipFill rotWithShape="1">
          <a:blip r:embed="rId3">
            <a:alphaModFix/>
          </a:blip>
          <a:srcRect b="0" l="0" r="0" t="0"/>
          <a:stretch/>
        </p:blipFill>
        <p:spPr>
          <a:xfrm>
            <a:off x="643467" y="1425194"/>
            <a:ext cx="10905000" cy="4007700"/>
          </a:xfrm>
          <a:prstGeom prst="rect">
            <a:avLst/>
          </a:prstGeom>
          <a:noFill/>
          <a:ln>
            <a:noFill/>
          </a:ln>
        </p:spPr>
      </p:pic>
      <p:sp>
        <p:nvSpPr>
          <p:cNvPr id="7566" name="Google Shape;7566;p47"/>
          <p:cNvSpPr txBox="1"/>
          <p:nvPr>
            <p:ph idx="11" type="ftr"/>
          </p:nvPr>
        </p:nvSpPr>
        <p:spPr>
          <a:xfrm>
            <a:off x="724598" y="6431916"/>
            <a:ext cx="6620700" cy="365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AU">
                <a:solidFill>
                  <a:srgbClr val="000000"/>
                </a:solidFill>
                <a:latin typeface="Twentieth Century"/>
                <a:ea typeface="Twentieth Century"/>
                <a:cs typeface="Twentieth Century"/>
                <a:sym typeface="Twentieth Century"/>
              </a:rPr>
              <a:t>PPT: MADHAV MISHRA</a:t>
            </a:r>
            <a:endParaRPr/>
          </a:p>
        </p:txBody>
      </p:sp>
      <p:sp>
        <p:nvSpPr>
          <p:cNvPr id="7567" name="Google Shape;7567;p47"/>
          <p:cNvSpPr txBox="1"/>
          <p:nvPr>
            <p:ph idx="12" type="sldNum"/>
          </p:nvPr>
        </p:nvSpPr>
        <p:spPr>
          <a:xfrm>
            <a:off x="10514011" y="6431916"/>
            <a:ext cx="95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AU">
                <a:solidFill>
                  <a:srgbClr val="000000"/>
                </a:solidFill>
              </a:rPr>
              <a:t>‹#›</a:t>
            </a:fld>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5" name="Shape 7355"/>
        <p:cNvGrpSpPr/>
        <p:nvPr/>
      </p:nvGrpSpPr>
      <p:grpSpPr>
        <a:xfrm>
          <a:off x="0" y="0"/>
          <a:ext cx="0" cy="0"/>
          <a:chOff x="0" y="0"/>
          <a:chExt cx="0" cy="0"/>
        </a:xfrm>
      </p:grpSpPr>
      <p:pic>
        <p:nvPicPr>
          <p:cNvPr id="7356" name="Google Shape;7356;p21"/>
          <p:cNvPicPr preferRelativeResize="0"/>
          <p:nvPr/>
        </p:nvPicPr>
        <p:blipFill rotWithShape="1">
          <a:blip r:embed="rId3">
            <a:alphaModFix/>
          </a:blip>
          <a:srcRect b="0" l="0" r="0" t="0"/>
          <a:stretch/>
        </p:blipFill>
        <p:spPr>
          <a:xfrm>
            <a:off x="272107" y="857377"/>
            <a:ext cx="4755600" cy="4589100"/>
          </a:xfrm>
          <a:prstGeom prst="roundRect">
            <a:avLst>
              <a:gd fmla="val 5301" name="adj"/>
            </a:avLst>
          </a:prstGeom>
          <a:noFill/>
          <a:ln>
            <a:noFill/>
          </a:ln>
        </p:spPr>
      </p:pic>
      <p:pic>
        <p:nvPicPr>
          <p:cNvPr id="7357" name="Google Shape;7357;p21"/>
          <p:cNvPicPr preferRelativeResize="0"/>
          <p:nvPr/>
        </p:nvPicPr>
        <p:blipFill rotWithShape="1">
          <a:blip r:embed="rId4">
            <a:alphaModFix/>
          </a:blip>
          <a:srcRect b="0" l="0" r="0" t="0"/>
          <a:stretch/>
        </p:blipFill>
        <p:spPr>
          <a:xfrm>
            <a:off x="5266861" y="857377"/>
            <a:ext cx="6653100" cy="3791700"/>
          </a:xfrm>
          <a:prstGeom prst="roundRect">
            <a:avLst>
              <a:gd fmla="val 5301" name="adj"/>
            </a:avLst>
          </a:prstGeom>
          <a:noFill/>
          <a:ln>
            <a:noFill/>
          </a:ln>
        </p:spPr>
      </p:pic>
      <p:sp>
        <p:nvSpPr>
          <p:cNvPr id="7358" name="Google Shape;7358;p21"/>
          <p:cNvSpPr txBox="1"/>
          <p:nvPr>
            <p:ph type="title"/>
          </p:nvPr>
        </p:nvSpPr>
        <p:spPr>
          <a:xfrm>
            <a:off x="469841" y="5632314"/>
            <a:ext cx="10916400" cy="817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Twentieth Century"/>
              <a:buNone/>
            </a:pPr>
            <a:r>
              <a:rPr lang="en-AU" sz="4800"/>
              <a:t>MODEL AND SYMBOLS</a:t>
            </a:r>
            <a:endParaRPr/>
          </a:p>
        </p:txBody>
      </p:sp>
      <p:sp>
        <p:nvSpPr>
          <p:cNvPr id="7359" name="Google Shape;7359;p21"/>
          <p:cNvSpPr txBox="1"/>
          <p:nvPr>
            <p:ph idx="11" type="ftr"/>
          </p:nvPr>
        </p:nvSpPr>
        <p:spPr>
          <a:xfrm>
            <a:off x="913774" y="6354825"/>
            <a:ext cx="6672900" cy="365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AU">
                <a:solidFill>
                  <a:schemeClr val="dk1"/>
                </a:solidFill>
                <a:latin typeface="Twentieth Century"/>
                <a:ea typeface="Twentieth Century"/>
                <a:cs typeface="Twentieth Century"/>
                <a:sym typeface="Twentieth Century"/>
              </a:rPr>
              <a:t>PPT: MADHAV MISHRA</a:t>
            </a:r>
            <a:endParaRPr/>
          </a:p>
        </p:txBody>
      </p:sp>
      <p:sp>
        <p:nvSpPr>
          <p:cNvPr id="7360" name="Google Shape;7360;p21"/>
          <p:cNvSpPr txBox="1"/>
          <p:nvPr>
            <p:ph idx="12" type="sldNum"/>
          </p:nvPr>
        </p:nvSpPr>
        <p:spPr>
          <a:xfrm>
            <a:off x="10514011" y="6354825"/>
            <a:ext cx="7641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1" name="Shape 7571"/>
        <p:cNvGrpSpPr/>
        <p:nvPr/>
      </p:nvGrpSpPr>
      <p:grpSpPr>
        <a:xfrm>
          <a:off x="0" y="0"/>
          <a:ext cx="0" cy="0"/>
          <a:chOff x="0" y="0"/>
          <a:chExt cx="0" cy="0"/>
        </a:xfrm>
      </p:grpSpPr>
      <p:sp>
        <p:nvSpPr>
          <p:cNvPr id="7572" name="Google Shape;7572;p48"/>
          <p:cNvSpPr txBox="1"/>
          <p:nvPr>
            <p:ph idx="1" type="body"/>
          </p:nvPr>
        </p:nvSpPr>
        <p:spPr>
          <a:xfrm>
            <a:off x="546755" y="358220"/>
            <a:ext cx="10730700" cy="57765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20000"/>
              </a:lnSpc>
              <a:spcBef>
                <a:spcPts val="0"/>
              </a:spcBef>
              <a:spcAft>
                <a:spcPts val="0"/>
              </a:spcAft>
              <a:buSzPts val="2000"/>
              <a:buFont typeface="Noto Sans Symbols"/>
              <a:buChar char="❖"/>
            </a:pPr>
            <a:r>
              <a:rPr b="1" lang="en-AU" u="sng"/>
              <a:t>EXAMPLES OF DEEP LEARNING</a:t>
            </a:r>
            <a:endParaRPr/>
          </a:p>
          <a:p>
            <a:pPr indent="-228600" lvl="0" marL="228600" rtl="0" algn="l">
              <a:lnSpc>
                <a:spcPct val="120000"/>
              </a:lnSpc>
              <a:spcBef>
                <a:spcPts val="1000"/>
              </a:spcBef>
              <a:spcAft>
                <a:spcPts val="0"/>
              </a:spcAft>
              <a:buSzPts val="2000"/>
              <a:buChar char="•"/>
            </a:pPr>
            <a:r>
              <a:rPr lang="en-AU"/>
              <a:t>AS WE KNOW </a:t>
            </a:r>
            <a:r>
              <a:rPr b="1" lang="en-AU"/>
              <a:t>DEEP LEARNING AND MACHINE LEARNING ARE SUBSETS OF ARTIFICIAL INTELLIGENCE </a:t>
            </a:r>
            <a:r>
              <a:rPr lang="en-AU"/>
              <a:t>BUT DEEP LEARNING TECHNOLOGY </a:t>
            </a:r>
            <a:r>
              <a:rPr b="1" lang="en-AU"/>
              <a:t>REPRESENTS THE NEXT EVOLUTION OF MACHINE LEARNING.</a:t>
            </a:r>
            <a:r>
              <a:rPr lang="en-AU"/>
              <a:t> </a:t>
            </a:r>
            <a:endParaRPr/>
          </a:p>
          <a:p>
            <a:pPr indent="-228600" lvl="0" marL="228600" rtl="0" algn="l">
              <a:lnSpc>
                <a:spcPct val="120000"/>
              </a:lnSpc>
              <a:spcBef>
                <a:spcPts val="1000"/>
              </a:spcBef>
              <a:spcAft>
                <a:spcPts val="0"/>
              </a:spcAft>
              <a:buSzPts val="2000"/>
              <a:buChar char="•"/>
            </a:pPr>
            <a:r>
              <a:rPr lang="en-AU"/>
              <a:t>AS MACHINE LEARNING </a:t>
            </a:r>
            <a:r>
              <a:rPr b="1" lang="en-AU"/>
              <a:t>WILL WORK BASED ON ALGORITHMS AND PROGRAMS DEVELOPED BY HUMANS</a:t>
            </a:r>
            <a:r>
              <a:rPr lang="en-AU"/>
              <a:t> WHEREAS </a:t>
            </a:r>
            <a:r>
              <a:rPr b="1" lang="en-AU"/>
              <a:t>DEEP LEARNING LEARNS THROUGH A NEURAL NETWORK MODEL WHICH ACTS LIKE SIMILAR TO HUMANS AND ALLOWS MACHINE OR COMPUTER TO ANALYZE THE DATA</a:t>
            </a:r>
            <a:r>
              <a:rPr lang="en-AU"/>
              <a:t> IN A SIMILAR WAY AS HUMANS DO. THIS BECOMES POSSIBLE AS WE TRAIN THE NEURAL NETWORK MODELS WITH A HUGE AMOUNT OF DATA AS DATA IS THE FUEL OR FOOD FOR NEURAL NETWORK MODELS.</a:t>
            </a:r>
            <a:endParaRPr/>
          </a:p>
          <a:p>
            <a:pPr indent="-228600" lvl="0" marL="228600" rtl="0" algn="l">
              <a:lnSpc>
                <a:spcPct val="120000"/>
              </a:lnSpc>
              <a:spcBef>
                <a:spcPts val="1000"/>
              </a:spcBef>
              <a:spcAft>
                <a:spcPts val="0"/>
              </a:spcAft>
              <a:buSzPts val="2000"/>
              <a:buChar char="•"/>
            </a:pPr>
            <a:r>
              <a:rPr lang="en-AU"/>
              <a:t>BELOW ARE SOME OF THE EXAMPLES IN THE REAL WORLD:</a:t>
            </a:r>
            <a:endParaRPr/>
          </a:p>
          <a:p>
            <a:pPr indent="0" lvl="0" marL="0" rtl="0" algn="l">
              <a:lnSpc>
                <a:spcPct val="120000"/>
              </a:lnSpc>
              <a:spcBef>
                <a:spcPts val="1000"/>
              </a:spcBef>
              <a:spcAft>
                <a:spcPts val="0"/>
              </a:spcAft>
              <a:buSzPts val="2000"/>
              <a:buNone/>
            </a:pPr>
            <a:r>
              <a:rPr b="1" lang="en-AU"/>
              <a:t>COMPUTER VISION: </a:t>
            </a:r>
            <a:r>
              <a:rPr lang="en-AU"/>
              <a:t>COMPUTER VISION DEALS WITH ALGORITHMS FOR COMPUTERS TO UNDERSTAND THE WORLD USING AN IMAGE AND VIDEO DATA AND TASKS SUCH AS IMAGE RECOGNITION, IMAGE CLASSIFICATION, OBJECT DETECTION, IMAGE SEGMENTATION, IMAGE RESTORATION ETC.</a:t>
            </a:r>
            <a:endParaRPr/>
          </a:p>
          <a:p>
            <a:pPr indent="0" lvl="0" marL="0" rtl="0" algn="l">
              <a:lnSpc>
                <a:spcPct val="120000"/>
              </a:lnSpc>
              <a:spcBef>
                <a:spcPts val="1000"/>
              </a:spcBef>
              <a:spcAft>
                <a:spcPts val="0"/>
              </a:spcAft>
              <a:buSzPts val="2000"/>
              <a:buNone/>
            </a:pPr>
            <a:r>
              <a:t/>
            </a:r>
            <a:endParaRPr/>
          </a:p>
          <a:p>
            <a:pPr indent="0" lvl="0" marL="0" rtl="0" algn="l">
              <a:lnSpc>
                <a:spcPct val="120000"/>
              </a:lnSpc>
              <a:spcBef>
                <a:spcPts val="1000"/>
              </a:spcBef>
              <a:spcAft>
                <a:spcPts val="0"/>
              </a:spcAft>
              <a:buSzPts val="2000"/>
              <a:buNone/>
            </a:pPr>
            <a:r>
              <a:t/>
            </a:r>
            <a:endParaRPr b="1" u="sng"/>
          </a:p>
          <a:p>
            <a:pPr indent="-101600" lvl="0" marL="228600" rtl="0" algn="l">
              <a:lnSpc>
                <a:spcPct val="120000"/>
              </a:lnSpc>
              <a:spcBef>
                <a:spcPts val="1000"/>
              </a:spcBef>
              <a:spcAft>
                <a:spcPts val="0"/>
              </a:spcAft>
              <a:buSzPts val="2000"/>
              <a:buNone/>
            </a:pPr>
            <a:r>
              <a:t/>
            </a:r>
            <a:endParaRPr/>
          </a:p>
        </p:txBody>
      </p:sp>
      <p:sp>
        <p:nvSpPr>
          <p:cNvPr id="7573" name="Google Shape;7573;p48"/>
          <p:cNvSpPr txBox="1"/>
          <p:nvPr>
            <p:ph idx="11" type="ftr"/>
          </p:nvPr>
        </p:nvSpPr>
        <p:spPr>
          <a:xfrm>
            <a:off x="145176" y="6317217"/>
            <a:ext cx="1537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PPT: MADHAV MISHRA</a:t>
            </a:r>
            <a:endParaRPr/>
          </a:p>
        </p:txBody>
      </p:sp>
      <p:sp>
        <p:nvSpPr>
          <p:cNvPr id="7574" name="Google Shape;7574;p48"/>
          <p:cNvSpPr txBox="1"/>
          <p:nvPr>
            <p:ph idx="12" type="sldNum"/>
          </p:nvPr>
        </p:nvSpPr>
        <p:spPr>
          <a:xfrm>
            <a:off x="11628276" y="6134654"/>
            <a:ext cx="418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8" name="Shape 7578"/>
        <p:cNvGrpSpPr/>
        <p:nvPr/>
      </p:nvGrpSpPr>
      <p:grpSpPr>
        <a:xfrm>
          <a:off x="0" y="0"/>
          <a:ext cx="0" cy="0"/>
          <a:chOff x="0" y="0"/>
          <a:chExt cx="0" cy="0"/>
        </a:xfrm>
      </p:grpSpPr>
      <p:sp>
        <p:nvSpPr>
          <p:cNvPr id="7579" name="Google Shape;7579;p49"/>
          <p:cNvSpPr txBox="1"/>
          <p:nvPr>
            <p:ph idx="1" type="body"/>
          </p:nvPr>
        </p:nvSpPr>
        <p:spPr>
          <a:xfrm>
            <a:off x="546755" y="358220"/>
            <a:ext cx="10730700" cy="57765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b="1" lang="en-AU"/>
              <a:t>SPEECH AND NATURAL LANGUAGE PROCESSING: </a:t>
            </a:r>
            <a:r>
              <a:rPr lang="en-AU"/>
              <a:t>NATURAL LANGUAGE PROCESSING DEALS WITH ALGORITHMS FOR COMPUTERS TO UNDERSTAND, INTERPRET, AND MANIPULATE IN HUMAN LANGUAGE. NLP ALGORITHMS WORK WITH TEXT AND AUDIO DATA AND TRANSFORM THEM INTO AUDIO OR TEXT OUTPUT. USING NLP WE CAN DO TASKS SUCH AS SENTIMENT ANALYSIS, SPEECH RECOGNITION, LANGUAGE TRANSITION, AND NATURAL LANGUAGE GENERATION ETC.</a:t>
            </a:r>
            <a:endParaRPr/>
          </a:p>
          <a:p>
            <a:pPr indent="0" lvl="0" marL="0" rtl="0" algn="l">
              <a:lnSpc>
                <a:spcPct val="120000"/>
              </a:lnSpc>
              <a:spcBef>
                <a:spcPts val="1000"/>
              </a:spcBef>
              <a:spcAft>
                <a:spcPts val="0"/>
              </a:spcAft>
              <a:buSzPts val="2000"/>
              <a:buNone/>
            </a:pPr>
            <a:r>
              <a:t/>
            </a:r>
            <a:endParaRPr/>
          </a:p>
          <a:p>
            <a:pPr indent="0" lvl="0" marL="0" rtl="0" algn="l">
              <a:lnSpc>
                <a:spcPct val="120000"/>
              </a:lnSpc>
              <a:spcBef>
                <a:spcPts val="1000"/>
              </a:spcBef>
              <a:spcAft>
                <a:spcPts val="0"/>
              </a:spcAft>
              <a:buSzPts val="2000"/>
              <a:buNone/>
            </a:pPr>
            <a:r>
              <a:rPr b="1" lang="en-AU"/>
              <a:t>AUTONOMOUS VEHICLES: </a:t>
            </a:r>
            <a:r>
              <a:rPr lang="en-AU"/>
              <a:t>DEEP LEARNING MODELS ARE TRAINED WITH A HUGE AMOUNT OF DATA FOR IDENTIFYING STREET SIGNS; SOME MODELS SPECIALIZE IN IDENTIFYING PEDESTRIANS, IDENTIFYING HUMANS ETC. FOR DRIVERLESS CARS WHILE DRIVING.</a:t>
            </a:r>
            <a:endParaRPr/>
          </a:p>
          <a:p>
            <a:pPr indent="0" lvl="0" marL="0" rtl="0" algn="l">
              <a:lnSpc>
                <a:spcPct val="120000"/>
              </a:lnSpc>
              <a:spcBef>
                <a:spcPts val="1000"/>
              </a:spcBef>
              <a:spcAft>
                <a:spcPts val="0"/>
              </a:spcAft>
              <a:buSzPts val="2000"/>
              <a:buNone/>
            </a:pPr>
            <a:r>
              <a:t/>
            </a:r>
            <a:endParaRPr/>
          </a:p>
          <a:p>
            <a:pPr indent="0" lvl="0" marL="0" rtl="0" algn="l">
              <a:lnSpc>
                <a:spcPct val="120000"/>
              </a:lnSpc>
              <a:spcBef>
                <a:spcPts val="1000"/>
              </a:spcBef>
              <a:spcAft>
                <a:spcPts val="0"/>
              </a:spcAft>
              <a:buSzPts val="2000"/>
              <a:buNone/>
            </a:pPr>
            <a:r>
              <a:rPr b="1" lang="en-AU"/>
              <a:t>IMAGE FILTERING:</a:t>
            </a:r>
            <a:r>
              <a:rPr lang="en-AU"/>
              <a:t> BY USING DEEP LEARNING MODELS SUCH AS ADDING COLOR TO BLACK-AND-WHITE IMAGES CAN BE DONE BY DEEP LEARNING MODELS WHICH WILL TAKE MORE TIME IF WE DO MANUALLY.</a:t>
            </a:r>
            <a:endParaRPr/>
          </a:p>
          <a:p>
            <a:pPr indent="0" lvl="0" marL="0" rtl="0" algn="l">
              <a:lnSpc>
                <a:spcPct val="120000"/>
              </a:lnSpc>
              <a:spcBef>
                <a:spcPts val="1000"/>
              </a:spcBef>
              <a:spcAft>
                <a:spcPts val="0"/>
              </a:spcAft>
              <a:buSzPts val="2000"/>
              <a:buNone/>
            </a:pPr>
            <a:r>
              <a:t/>
            </a:r>
            <a:endParaRPr/>
          </a:p>
          <a:p>
            <a:pPr indent="-101600" lvl="0" marL="228600" rtl="0" algn="l">
              <a:lnSpc>
                <a:spcPct val="120000"/>
              </a:lnSpc>
              <a:spcBef>
                <a:spcPts val="1000"/>
              </a:spcBef>
              <a:spcAft>
                <a:spcPts val="0"/>
              </a:spcAft>
              <a:buSzPts val="2000"/>
              <a:buNone/>
            </a:pPr>
            <a:r>
              <a:t/>
            </a:r>
            <a:endParaRPr/>
          </a:p>
        </p:txBody>
      </p:sp>
      <p:sp>
        <p:nvSpPr>
          <p:cNvPr id="7580" name="Google Shape;7580;p49"/>
          <p:cNvSpPr txBox="1"/>
          <p:nvPr>
            <p:ph idx="11" type="ftr"/>
          </p:nvPr>
        </p:nvSpPr>
        <p:spPr>
          <a:xfrm>
            <a:off x="145176" y="6317217"/>
            <a:ext cx="1537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PPT: MADHAV MISHRA</a:t>
            </a:r>
            <a:endParaRPr/>
          </a:p>
        </p:txBody>
      </p:sp>
      <p:sp>
        <p:nvSpPr>
          <p:cNvPr id="7581" name="Google Shape;7581;p49"/>
          <p:cNvSpPr txBox="1"/>
          <p:nvPr>
            <p:ph idx="12" type="sldNum"/>
          </p:nvPr>
        </p:nvSpPr>
        <p:spPr>
          <a:xfrm>
            <a:off x="11628276" y="6134654"/>
            <a:ext cx="418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5" name="Shape 7585"/>
        <p:cNvGrpSpPr/>
        <p:nvPr/>
      </p:nvGrpSpPr>
      <p:grpSpPr>
        <a:xfrm>
          <a:off x="0" y="0"/>
          <a:ext cx="0" cy="0"/>
          <a:chOff x="0" y="0"/>
          <a:chExt cx="0" cy="0"/>
        </a:xfrm>
      </p:grpSpPr>
      <p:sp>
        <p:nvSpPr>
          <p:cNvPr id="7586" name="Google Shape;7586;p50"/>
          <p:cNvSpPr txBox="1"/>
          <p:nvPr>
            <p:ph idx="1" type="body"/>
          </p:nvPr>
        </p:nvSpPr>
        <p:spPr>
          <a:xfrm>
            <a:off x="546755" y="358220"/>
            <a:ext cx="10730700" cy="577650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20000"/>
              </a:lnSpc>
              <a:spcBef>
                <a:spcPts val="0"/>
              </a:spcBef>
              <a:spcAft>
                <a:spcPts val="0"/>
              </a:spcAft>
              <a:buSzPct val="100000"/>
              <a:buFont typeface="Noto Sans Symbols"/>
              <a:buChar char="❖"/>
            </a:pPr>
            <a:r>
              <a:rPr b="1" lang="en-AU" u="sng"/>
              <a:t>APPLICATION OF DEEP LEARNING</a:t>
            </a:r>
            <a:endParaRPr/>
          </a:p>
          <a:p>
            <a:pPr indent="-228600" lvl="0" marL="228600" rtl="0" algn="l">
              <a:lnSpc>
                <a:spcPct val="120000"/>
              </a:lnSpc>
              <a:spcBef>
                <a:spcPts val="1000"/>
              </a:spcBef>
              <a:spcAft>
                <a:spcPts val="0"/>
              </a:spcAft>
              <a:buSzPct val="100000"/>
              <a:buChar char="•"/>
            </a:pPr>
            <a:r>
              <a:rPr lang="en-AU"/>
              <a:t>APPLICATIONS OF DEEP LEARNING ARE VAST, BUT WE WOULD TRY TO COVER THE MOST USED APPLICATION OF DEEP LEARNING TECHNIQUES. HERE ARE SOME OF THE DEEP LEARNING APPLICATIONS, WHICH ARE NOW CHANGING THE WORLD AROUND US VERY RAPIDLY.</a:t>
            </a:r>
            <a:endParaRPr/>
          </a:p>
          <a:p>
            <a:pPr indent="0" lvl="0" marL="0" rtl="0" algn="l">
              <a:lnSpc>
                <a:spcPct val="120000"/>
              </a:lnSpc>
              <a:spcBef>
                <a:spcPts val="1000"/>
              </a:spcBef>
              <a:spcAft>
                <a:spcPts val="0"/>
              </a:spcAft>
              <a:buSzPct val="100000"/>
              <a:buNone/>
            </a:pPr>
            <a:r>
              <a:rPr b="1" lang="en-AU" u="sng"/>
              <a:t>TOXICITY DETECTION FOR DIFFERENT CHEMICAL STRUCTURES</a:t>
            </a:r>
            <a:endParaRPr/>
          </a:p>
          <a:p>
            <a:pPr indent="0" lvl="0" marL="0" rtl="0" algn="l">
              <a:lnSpc>
                <a:spcPct val="120000"/>
              </a:lnSpc>
              <a:spcBef>
                <a:spcPts val="1000"/>
              </a:spcBef>
              <a:spcAft>
                <a:spcPts val="0"/>
              </a:spcAft>
              <a:buSzPct val="100000"/>
              <a:buNone/>
            </a:pPr>
            <a:r>
              <a:rPr lang="en-AU"/>
              <a:t>HERE DEEP LEARNING METHOD IS VERY EFFICIENT, WHERE EXPERTS USED TO TAKE DECADES OF TIME TO DETERMINE THE TOXICITY OF A SPECIFIC STRUCTURE, BUT WITH DEEP LEARNING MODEL IT IS POSSIBLE TO DETERMINE TOXICITY IN VERY LESS AMOUNT OF TIME (DEPENDS ON COMPLEXITY COULD BE HOURS OR DAYS).</a:t>
            </a:r>
            <a:endParaRPr/>
          </a:p>
          <a:p>
            <a:pPr indent="0" lvl="0" marL="0" rtl="0" algn="l">
              <a:lnSpc>
                <a:spcPct val="120000"/>
              </a:lnSpc>
              <a:spcBef>
                <a:spcPts val="1000"/>
              </a:spcBef>
              <a:spcAft>
                <a:spcPts val="0"/>
              </a:spcAft>
              <a:buSzPct val="100000"/>
              <a:buNone/>
            </a:pPr>
            <a:r>
              <a:rPr b="1" lang="en-AU" u="sng"/>
              <a:t>MITOSIS DETECTION/ RADIOLOGY</a:t>
            </a:r>
            <a:endParaRPr/>
          </a:p>
          <a:p>
            <a:pPr indent="0" lvl="0" marL="0" rtl="0" algn="l">
              <a:lnSpc>
                <a:spcPct val="120000"/>
              </a:lnSpc>
              <a:spcBef>
                <a:spcPts val="1000"/>
              </a:spcBef>
              <a:spcAft>
                <a:spcPts val="0"/>
              </a:spcAft>
              <a:buSzPct val="100000"/>
              <a:buNone/>
            </a:pPr>
            <a:r>
              <a:rPr lang="en-AU"/>
              <a:t>DETERMINING CANCER DETECTION DEEP LEARNING MODEL HAS 6000 FACTORS WHICH COULD HELP IN PREDICTING THE SURVIVAL OF A PATIENT. FOR BREAST CANCER DIAGNOSIS DEEP LEARNING MODEL HAS BEEN PROVEN EFFICIENT AND EFFECTIVE. CNN MODEL OF DEEP LEARNING IS NOW ABLE TO DETECT AS WELL AS CLASSIFY MITOSIS INPATIENT. DEEP NEURAL NETWORKS HELP IN THE INVESTIGATION OF THE CELL LIFE CYCLE </a:t>
            </a:r>
            <a:endParaRPr b="1" u="sng"/>
          </a:p>
          <a:p>
            <a:pPr indent="0" lvl="0" marL="0" rtl="0" algn="l">
              <a:lnSpc>
                <a:spcPct val="120000"/>
              </a:lnSpc>
              <a:spcBef>
                <a:spcPts val="1000"/>
              </a:spcBef>
              <a:spcAft>
                <a:spcPts val="0"/>
              </a:spcAft>
              <a:buSzPct val="100000"/>
              <a:buNone/>
            </a:pPr>
            <a:r>
              <a:t/>
            </a:r>
            <a:endParaRPr b="1" u="sng"/>
          </a:p>
          <a:p>
            <a:pPr indent="0" lvl="0" marL="0" rtl="0" algn="l">
              <a:lnSpc>
                <a:spcPct val="120000"/>
              </a:lnSpc>
              <a:spcBef>
                <a:spcPts val="1000"/>
              </a:spcBef>
              <a:spcAft>
                <a:spcPts val="0"/>
              </a:spcAft>
              <a:buSzPct val="100000"/>
              <a:buNone/>
            </a:pPr>
            <a:r>
              <a:t/>
            </a:r>
            <a:endParaRPr b="1" u="sng"/>
          </a:p>
          <a:p>
            <a:pPr indent="-111125" lvl="0" marL="228600" rtl="0" algn="l">
              <a:lnSpc>
                <a:spcPct val="120000"/>
              </a:lnSpc>
              <a:spcBef>
                <a:spcPts val="1000"/>
              </a:spcBef>
              <a:spcAft>
                <a:spcPts val="0"/>
              </a:spcAft>
              <a:buSzPct val="100000"/>
              <a:buNone/>
            </a:pPr>
            <a:r>
              <a:t/>
            </a:r>
            <a:endParaRPr/>
          </a:p>
        </p:txBody>
      </p:sp>
      <p:sp>
        <p:nvSpPr>
          <p:cNvPr id="7587" name="Google Shape;7587;p50"/>
          <p:cNvSpPr txBox="1"/>
          <p:nvPr>
            <p:ph idx="11" type="ftr"/>
          </p:nvPr>
        </p:nvSpPr>
        <p:spPr>
          <a:xfrm>
            <a:off x="145176" y="6317217"/>
            <a:ext cx="1537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PPT: MADHAV MISHRA</a:t>
            </a:r>
            <a:endParaRPr/>
          </a:p>
        </p:txBody>
      </p:sp>
      <p:sp>
        <p:nvSpPr>
          <p:cNvPr id="7588" name="Google Shape;7588;p50"/>
          <p:cNvSpPr txBox="1"/>
          <p:nvPr>
            <p:ph idx="12" type="sldNum"/>
          </p:nvPr>
        </p:nvSpPr>
        <p:spPr>
          <a:xfrm>
            <a:off x="11628276" y="6134654"/>
            <a:ext cx="418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2" name="Shape 7592"/>
        <p:cNvGrpSpPr/>
        <p:nvPr/>
      </p:nvGrpSpPr>
      <p:grpSpPr>
        <a:xfrm>
          <a:off x="0" y="0"/>
          <a:ext cx="0" cy="0"/>
          <a:chOff x="0" y="0"/>
          <a:chExt cx="0" cy="0"/>
        </a:xfrm>
      </p:grpSpPr>
      <p:sp>
        <p:nvSpPr>
          <p:cNvPr id="7593" name="Google Shape;7593;p51"/>
          <p:cNvSpPr txBox="1"/>
          <p:nvPr>
            <p:ph idx="1" type="body"/>
          </p:nvPr>
        </p:nvSpPr>
        <p:spPr>
          <a:xfrm>
            <a:off x="546755" y="358220"/>
            <a:ext cx="10730700" cy="57765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20000"/>
              </a:lnSpc>
              <a:spcBef>
                <a:spcPts val="0"/>
              </a:spcBef>
              <a:spcAft>
                <a:spcPts val="0"/>
              </a:spcAft>
              <a:buSzPts val="2000"/>
              <a:buNone/>
            </a:pPr>
            <a:r>
              <a:rPr b="1" lang="en-AU" u="sng"/>
              <a:t>TEXT EXTRACTION AND TEXT RECOGNITION</a:t>
            </a:r>
            <a:endParaRPr/>
          </a:p>
          <a:p>
            <a:pPr indent="0" lvl="0" marL="0" rtl="0" algn="l">
              <a:lnSpc>
                <a:spcPct val="120000"/>
              </a:lnSpc>
              <a:spcBef>
                <a:spcPts val="1000"/>
              </a:spcBef>
              <a:spcAft>
                <a:spcPts val="0"/>
              </a:spcAft>
              <a:buSzPts val="2000"/>
              <a:buNone/>
            </a:pPr>
            <a:r>
              <a:rPr lang="en-AU"/>
              <a:t>TEXT EXTRACTION ITSELF HAS A LOT OF APPLICATIONS IN THE REAL WORLD. FOR EXAMPLE, AUTOMATIC TRANSLATION FROM ONE LANGUAGE TO OTHER, SENTIMENTAL ANALYSIS OF DIFFERENT REVIEWS. THIS WIDELY IS KNOWN AS NATURAL LANGUAGE PROCESSING. WHEN WRITING AN EMAIL WE SEE AUTO-SUGGESTION TO COMPLETE THE SENTENCE IS ALSO THE APPLICATION OF DEEP LEARNING.</a:t>
            </a:r>
            <a:endParaRPr/>
          </a:p>
          <a:p>
            <a:pPr indent="0" lvl="0" marL="0" rtl="0" algn="l">
              <a:lnSpc>
                <a:spcPct val="120000"/>
              </a:lnSpc>
              <a:spcBef>
                <a:spcPts val="1000"/>
              </a:spcBef>
              <a:spcAft>
                <a:spcPts val="0"/>
              </a:spcAft>
              <a:buSzPts val="2000"/>
              <a:buNone/>
            </a:pPr>
            <a:r>
              <a:rPr b="1" lang="en-AU" u="sng"/>
              <a:t>MARKET PREDICTION</a:t>
            </a:r>
            <a:endParaRPr/>
          </a:p>
          <a:p>
            <a:pPr indent="0" lvl="0" marL="0" rtl="0" algn="l">
              <a:lnSpc>
                <a:spcPct val="120000"/>
              </a:lnSpc>
              <a:spcBef>
                <a:spcPts val="1000"/>
              </a:spcBef>
              <a:spcAft>
                <a:spcPts val="0"/>
              </a:spcAft>
              <a:buSzPts val="2000"/>
              <a:buNone/>
            </a:pPr>
            <a:r>
              <a:rPr lang="en-AU"/>
              <a:t>DEEP LEARNING MODELS CAN PREDICT BUY AND SELL CALLS FOR TRADERS, DEPENDING ON THE DATASET HOW THE MODEL HAS BEEN TRAINED, IT IS USEFUL FOR BOTH SHORT TERM TRADING GAME AS WELL AS LONG TERM INVESTMENT BASED ON THE AVAILABLE FEATURES.</a:t>
            </a:r>
            <a:endParaRPr/>
          </a:p>
          <a:p>
            <a:pPr indent="0" lvl="0" marL="0" rtl="0" algn="l">
              <a:lnSpc>
                <a:spcPct val="120000"/>
              </a:lnSpc>
              <a:spcBef>
                <a:spcPts val="1000"/>
              </a:spcBef>
              <a:spcAft>
                <a:spcPts val="0"/>
              </a:spcAft>
              <a:buSzPts val="2000"/>
              <a:buNone/>
            </a:pPr>
            <a:r>
              <a:rPr b="1" lang="en-AU" u="sng"/>
              <a:t>FRAUD DETECTION</a:t>
            </a:r>
            <a:endParaRPr/>
          </a:p>
          <a:p>
            <a:pPr indent="0" lvl="0" marL="0" rtl="0" algn="l">
              <a:lnSpc>
                <a:spcPct val="120000"/>
              </a:lnSpc>
              <a:spcBef>
                <a:spcPts val="1000"/>
              </a:spcBef>
              <a:spcAft>
                <a:spcPts val="0"/>
              </a:spcAft>
              <a:buSzPts val="2000"/>
              <a:buNone/>
            </a:pPr>
            <a:r>
              <a:rPr lang="en-AU"/>
              <a:t>A DEEP LEARNING MODEL USES MULTIPLE DATA SOURCES TO FLAG A DECISION AS A FRAUD IN REAL-TIME. WITH DEEP LEARNING MODELS, IT IS ALSO POSSIBLE TO FIND OUT WHICH PRODUCT AND WHICH MARKETS ARE MOST SUSCEPTIBLE TO FRAUD AND PROVIDE OR EXTRA CARE IN SUCH CASES.</a:t>
            </a:r>
            <a:endParaRPr/>
          </a:p>
          <a:p>
            <a:pPr indent="0" lvl="0" marL="0" rtl="0" algn="l">
              <a:lnSpc>
                <a:spcPct val="120000"/>
              </a:lnSpc>
              <a:spcBef>
                <a:spcPts val="1000"/>
              </a:spcBef>
              <a:spcAft>
                <a:spcPts val="0"/>
              </a:spcAft>
              <a:buSzPts val="2000"/>
              <a:buNone/>
            </a:pPr>
            <a:r>
              <a:t/>
            </a:r>
            <a:endParaRPr/>
          </a:p>
          <a:p>
            <a:pPr indent="0" lvl="0" marL="0" rtl="0" algn="l">
              <a:lnSpc>
                <a:spcPct val="120000"/>
              </a:lnSpc>
              <a:spcBef>
                <a:spcPts val="1000"/>
              </a:spcBef>
              <a:spcAft>
                <a:spcPts val="0"/>
              </a:spcAft>
              <a:buSzPts val="2000"/>
              <a:buNone/>
            </a:pPr>
            <a:r>
              <a:t/>
            </a:r>
            <a:endParaRPr/>
          </a:p>
        </p:txBody>
      </p:sp>
      <p:sp>
        <p:nvSpPr>
          <p:cNvPr id="7594" name="Google Shape;7594;p51"/>
          <p:cNvSpPr txBox="1"/>
          <p:nvPr>
            <p:ph idx="11" type="ftr"/>
          </p:nvPr>
        </p:nvSpPr>
        <p:spPr>
          <a:xfrm>
            <a:off x="145176" y="6317217"/>
            <a:ext cx="1537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PPT: MADHAV MISHRA</a:t>
            </a:r>
            <a:endParaRPr/>
          </a:p>
        </p:txBody>
      </p:sp>
      <p:sp>
        <p:nvSpPr>
          <p:cNvPr id="7595" name="Google Shape;7595;p51"/>
          <p:cNvSpPr txBox="1"/>
          <p:nvPr>
            <p:ph idx="12" type="sldNum"/>
          </p:nvPr>
        </p:nvSpPr>
        <p:spPr>
          <a:xfrm>
            <a:off x="11628276" y="6134654"/>
            <a:ext cx="418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9" name="Shape 7599"/>
        <p:cNvGrpSpPr/>
        <p:nvPr/>
      </p:nvGrpSpPr>
      <p:grpSpPr>
        <a:xfrm>
          <a:off x="0" y="0"/>
          <a:ext cx="0" cy="0"/>
          <a:chOff x="0" y="0"/>
          <a:chExt cx="0" cy="0"/>
        </a:xfrm>
      </p:grpSpPr>
      <p:sp>
        <p:nvSpPr>
          <p:cNvPr id="7600" name="Google Shape;7600;p52"/>
          <p:cNvSpPr txBox="1"/>
          <p:nvPr>
            <p:ph type="title"/>
          </p:nvPr>
        </p:nvSpPr>
        <p:spPr>
          <a:xfrm>
            <a:off x="913774" y="253393"/>
            <a:ext cx="10364400" cy="4482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wentieth Century"/>
              <a:buNone/>
            </a:pPr>
            <a:r>
              <a:rPr lang="en-AU"/>
              <a:t>REINFORCEMENT LEARNING</a:t>
            </a:r>
            <a:endParaRPr/>
          </a:p>
        </p:txBody>
      </p:sp>
      <p:sp>
        <p:nvSpPr>
          <p:cNvPr id="7601" name="Google Shape;7601;p52"/>
          <p:cNvSpPr txBox="1"/>
          <p:nvPr>
            <p:ph idx="1" type="body"/>
          </p:nvPr>
        </p:nvSpPr>
        <p:spPr>
          <a:xfrm>
            <a:off x="913774" y="701678"/>
            <a:ext cx="10363800" cy="508950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AU"/>
              <a:t>REINFORCEMENT IS THE FIELD OF MACHINE LEARNING THAT INVOLVES LEARNING WITHOUT THE INVOLVEMENT OF ANY HUMAN INTERACTION AS IT HAS AN AGENT THAT LEARNS HOW TO BEHAVE IN AN ENVIRONMENT BY PERFORMING ACTIONS AND THEN LEARN BASED UPON THE OUTCOME OF THESE ACTIONS TO OBTAIN THE REQUIRED GOAL THAT IS SET BY THE SYSTEM TWO ACCOMPLISH. </a:t>
            </a:r>
            <a:endParaRPr/>
          </a:p>
          <a:p>
            <a:pPr indent="-228600" lvl="0" marL="228600" rtl="0" algn="l">
              <a:lnSpc>
                <a:spcPct val="120000"/>
              </a:lnSpc>
              <a:spcBef>
                <a:spcPts val="1000"/>
              </a:spcBef>
              <a:spcAft>
                <a:spcPts val="0"/>
              </a:spcAft>
              <a:buSzPts val="2000"/>
              <a:buChar char="•"/>
            </a:pPr>
            <a:r>
              <a:rPr lang="en-AU"/>
              <a:t>BASED UPON THE TYPE OF GOALS IT IS CLASSIFIED AS POSITIVE AND NEGATIVE LEARNING METHODS WITH THERE APPLICATION IN THE FIELD OF HEALTHCARE, EDUCATION, COMPUTER VISION, GAMES, NLP, TRANSPORTATION, ETC.</a:t>
            </a:r>
            <a:endParaRPr/>
          </a:p>
        </p:txBody>
      </p:sp>
      <p:sp>
        <p:nvSpPr>
          <p:cNvPr id="7602" name="Google Shape;7602;p52"/>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PPT: MADHAV MISHRA</a:t>
            </a:r>
            <a:endParaRPr/>
          </a:p>
        </p:txBody>
      </p:sp>
      <p:sp>
        <p:nvSpPr>
          <p:cNvPr id="7603" name="Google Shape;7603;p52"/>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7" name="Shape 7607"/>
        <p:cNvGrpSpPr/>
        <p:nvPr/>
      </p:nvGrpSpPr>
      <p:grpSpPr>
        <a:xfrm>
          <a:off x="0" y="0"/>
          <a:ext cx="0" cy="0"/>
          <a:chOff x="0" y="0"/>
          <a:chExt cx="0" cy="0"/>
        </a:xfrm>
      </p:grpSpPr>
      <p:pic>
        <p:nvPicPr>
          <p:cNvPr descr="reinforcement" id="7608" name="Google Shape;7608;p53"/>
          <p:cNvPicPr preferRelativeResize="0"/>
          <p:nvPr/>
        </p:nvPicPr>
        <p:blipFill rotWithShape="1">
          <a:blip r:embed="rId3">
            <a:alphaModFix/>
          </a:blip>
          <a:srcRect b="0" l="0" r="0" t="0"/>
          <a:stretch/>
        </p:blipFill>
        <p:spPr>
          <a:xfrm>
            <a:off x="477612" y="1340021"/>
            <a:ext cx="5989864" cy="3585088"/>
          </a:xfrm>
          <a:prstGeom prst="rect">
            <a:avLst/>
          </a:prstGeom>
          <a:noFill/>
          <a:ln>
            <a:noFill/>
          </a:ln>
        </p:spPr>
      </p:pic>
      <p:sp>
        <p:nvSpPr>
          <p:cNvPr id="7609" name="Google Shape;7609;p53"/>
          <p:cNvSpPr txBox="1"/>
          <p:nvPr>
            <p:ph idx="1" type="body"/>
          </p:nvPr>
        </p:nvSpPr>
        <p:spPr>
          <a:xfrm>
            <a:off x="6772275" y="566867"/>
            <a:ext cx="5190000" cy="5698200"/>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1800"/>
              <a:buFont typeface="Noto Sans Symbols"/>
              <a:buChar char="❖"/>
            </a:pPr>
            <a:r>
              <a:rPr b="1" lang="en-AU" sz="1800" u="sng"/>
              <a:t>UNDERSTAND REINFORCEMENT LEARNING</a:t>
            </a:r>
            <a:endParaRPr/>
          </a:p>
          <a:p>
            <a:pPr indent="-228600" lvl="0" marL="228600" rtl="0" algn="l">
              <a:lnSpc>
                <a:spcPct val="110000"/>
              </a:lnSpc>
              <a:spcBef>
                <a:spcPts val="1000"/>
              </a:spcBef>
              <a:spcAft>
                <a:spcPts val="0"/>
              </a:spcAft>
              <a:buSzPts val="1800"/>
              <a:buChar char="•"/>
            </a:pPr>
            <a:r>
              <a:rPr lang="en-AU" sz="1800"/>
              <a:t>LET US TRY TO UNDER THE WORKING OF REINFORCEMENT LEARNING WITH THE HELP OF 2 SIMPLE USE CASES:</a:t>
            </a:r>
            <a:endParaRPr/>
          </a:p>
          <a:p>
            <a:pPr indent="-228600" lvl="0" marL="228600" rtl="0" algn="l">
              <a:lnSpc>
                <a:spcPct val="110000"/>
              </a:lnSpc>
              <a:spcBef>
                <a:spcPts val="1000"/>
              </a:spcBef>
              <a:spcAft>
                <a:spcPts val="0"/>
              </a:spcAft>
              <a:buSzPts val="1800"/>
              <a:buChar char="•"/>
            </a:pPr>
            <a:r>
              <a:rPr b="1" lang="en-AU" sz="1800"/>
              <a:t>CASE #1</a:t>
            </a:r>
            <a:endParaRPr/>
          </a:p>
          <a:p>
            <a:pPr indent="-228600" lvl="0" marL="228600" rtl="0" algn="l">
              <a:lnSpc>
                <a:spcPct val="110000"/>
              </a:lnSpc>
              <a:spcBef>
                <a:spcPts val="1000"/>
              </a:spcBef>
              <a:spcAft>
                <a:spcPts val="0"/>
              </a:spcAft>
              <a:buSzPts val="1800"/>
              <a:buChar char="•"/>
            </a:pPr>
            <a:r>
              <a:rPr lang="en-AU" sz="1800"/>
              <a:t>THERE IS A BABY IN THE FAMILY AND SHE HAS JUST STARTED WALKING AND EVERYONE IS QUITE HAPPY ABOUT IT. ONE DAY, THE PARENTS TRY TO SET A GOAL, LET US BABY REACH THE COUCH, AND SEE IF THE BABY IS ABLE TO DO SO.</a:t>
            </a:r>
            <a:endParaRPr/>
          </a:p>
          <a:p>
            <a:pPr indent="-228600" lvl="0" marL="228600" rtl="0" algn="l">
              <a:lnSpc>
                <a:spcPct val="110000"/>
              </a:lnSpc>
              <a:spcBef>
                <a:spcPts val="1000"/>
              </a:spcBef>
              <a:spcAft>
                <a:spcPts val="0"/>
              </a:spcAft>
              <a:buSzPts val="1800"/>
              <a:buChar char="•"/>
            </a:pPr>
            <a:r>
              <a:rPr b="1" lang="en-AU" sz="1800"/>
              <a:t>RESULT OF CASE 1: </a:t>
            </a:r>
            <a:r>
              <a:rPr lang="en-AU" sz="1800"/>
              <a:t>THE BABY SUCCESSFULLY REACHES THE SETTEE AND THUS EVERYONE IN THE FAMILY IS VERY HAPPY TO SEE THIS. THE CHOSEN PATH NOW COMES WITH A POSITIVE REWARD.</a:t>
            </a:r>
            <a:endParaRPr/>
          </a:p>
          <a:p>
            <a:pPr indent="-228600" lvl="0" marL="228600" rtl="0" algn="l">
              <a:lnSpc>
                <a:spcPct val="110000"/>
              </a:lnSpc>
              <a:spcBef>
                <a:spcPts val="1000"/>
              </a:spcBef>
              <a:spcAft>
                <a:spcPts val="0"/>
              </a:spcAft>
              <a:buSzPts val="1800"/>
              <a:buChar char="•"/>
            </a:pPr>
            <a:r>
              <a:rPr b="1" lang="en-AU" sz="1800"/>
              <a:t>POINTS:</a:t>
            </a:r>
            <a:r>
              <a:rPr lang="en-AU" sz="1800"/>
              <a:t> REWARD + (+N) → POSITIVE REWARD.</a:t>
            </a:r>
            <a:endParaRPr/>
          </a:p>
          <a:p>
            <a:pPr indent="0" lvl="0" marL="0" rtl="0" algn="l">
              <a:lnSpc>
                <a:spcPct val="110000"/>
              </a:lnSpc>
              <a:spcBef>
                <a:spcPts val="1000"/>
              </a:spcBef>
              <a:spcAft>
                <a:spcPts val="0"/>
              </a:spcAft>
              <a:buSzPts val="1800"/>
              <a:buNone/>
            </a:pPr>
            <a:r>
              <a:t/>
            </a:r>
            <a:endParaRPr sz="1800"/>
          </a:p>
        </p:txBody>
      </p:sp>
      <p:sp>
        <p:nvSpPr>
          <p:cNvPr id="7610" name="Google Shape;7610;p53"/>
          <p:cNvSpPr txBox="1"/>
          <p:nvPr>
            <p:ph idx="11" type="ftr"/>
          </p:nvPr>
        </p:nvSpPr>
        <p:spPr>
          <a:xfrm>
            <a:off x="913775" y="6265130"/>
            <a:ext cx="4418400" cy="365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AU"/>
              <a:t>PPT: MADHAV MISHRA</a:t>
            </a:r>
            <a:endParaRPr/>
          </a:p>
        </p:txBody>
      </p:sp>
      <p:sp>
        <p:nvSpPr>
          <p:cNvPr id="7611" name="Google Shape;7611;p53"/>
          <p:cNvSpPr txBox="1"/>
          <p:nvPr>
            <p:ph idx="12" type="sldNum"/>
          </p:nvPr>
        </p:nvSpPr>
        <p:spPr>
          <a:xfrm>
            <a:off x="10514011" y="6265130"/>
            <a:ext cx="7641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5" name="Shape 7615"/>
        <p:cNvGrpSpPr/>
        <p:nvPr/>
      </p:nvGrpSpPr>
      <p:grpSpPr>
        <a:xfrm>
          <a:off x="0" y="0"/>
          <a:ext cx="0" cy="0"/>
          <a:chOff x="0" y="0"/>
          <a:chExt cx="0" cy="0"/>
        </a:xfrm>
      </p:grpSpPr>
      <p:sp>
        <p:nvSpPr>
          <p:cNvPr id="7616" name="Google Shape;7616;p54"/>
          <p:cNvSpPr txBox="1"/>
          <p:nvPr>
            <p:ph idx="1" type="body"/>
          </p:nvPr>
        </p:nvSpPr>
        <p:spPr>
          <a:xfrm>
            <a:off x="6772275" y="566867"/>
            <a:ext cx="5190000" cy="56982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20000"/>
              </a:lnSpc>
              <a:spcBef>
                <a:spcPts val="0"/>
              </a:spcBef>
              <a:spcAft>
                <a:spcPts val="0"/>
              </a:spcAft>
              <a:buSzPts val="1800"/>
              <a:buChar char="•"/>
            </a:pPr>
            <a:r>
              <a:rPr b="1" lang="en-AU" sz="1800"/>
              <a:t>CASE #2</a:t>
            </a:r>
            <a:endParaRPr/>
          </a:p>
          <a:p>
            <a:pPr indent="-228600" lvl="0" marL="228600" rtl="0" algn="l">
              <a:lnSpc>
                <a:spcPct val="120000"/>
              </a:lnSpc>
              <a:spcBef>
                <a:spcPts val="1000"/>
              </a:spcBef>
              <a:spcAft>
                <a:spcPts val="0"/>
              </a:spcAft>
              <a:buSzPts val="1800"/>
              <a:buChar char="•"/>
            </a:pPr>
            <a:r>
              <a:rPr lang="en-AU" sz="1800"/>
              <a:t>THE BABY WAS NOT ABLE TO REACH THE COUCH AND THE BABY HAS FALLEN.</a:t>
            </a:r>
            <a:endParaRPr/>
          </a:p>
          <a:p>
            <a:pPr indent="-228600" lvl="0" marL="228600" rtl="0" algn="l">
              <a:lnSpc>
                <a:spcPct val="120000"/>
              </a:lnSpc>
              <a:spcBef>
                <a:spcPts val="1000"/>
              </a:spcBef>
              <a:spcAft>
                <a:spcPts val="0"/>
              </a:spcAft>
              <a:buSzPts val="1800"/>
              <a:buChar char="•"/>
            </a:pPr>
            <a:r>
              <a:rPr lang="en-AU" sz="1800"/>
              <a:t> IT HURTS! WHAT POSSIBLY COULD BE THE REASON?</a:t>
            </a:r>
            <a:endParaRPr/>
          </a:p>
          <a:p>
            <a:pPr indent="-228600" lvl="0" marL="228600" rtl="0" algn="l">
              <a:lnSpc>
                <a:spcPct val="120000"/>
              </a:lnSpc>
              <a:spcBef>
                <a:spcPts val="1000"/>
              </a:spcBef>
              <a:spcAft>
                <a:spcPts val="0"/>
              </a:spcAft>
              <a:buSzPts val="1800"/>
              <a:buChar char="•"/>
            </a:pPr>
            <a:r>
              <a:rPr lang="en-AU" sz="1800"/>
              <a:t> THERE MIGHT BE SOME OBSTACLES IN THE PATH TO THE COUCH AND THE BABY HAD FALLEN TO OBSTACLES.</a:t>
            </a:r>
            <a:endParaRPr/>
          </a:p>
          <a:p>
            <a:pPr indent="-228600" lvl="0" marL="228600" rtl="0" algn="l">
              <a:lnSpc>
                <a:spcPct val="120000"/>
              </a:lnSpc>
              <a:spcBef>
                <a:spcPts val="1000"/>
              </a:spcBef>
              <a:spcAft>
                <a:spcPts val="0"/>
              </a:spcAft>
              <a:buSzPts val="1800"/>
              <a:buChar char="•"/>
            </a:pPr>
            <a:r>
              <a:rPr b="1" lang="en-AU" sz="1800"/>
              <a:t>RESULT OF CASE 2:</a:t>
            </a:r>
            <a:r>
              <a:rPr lang="en-AU" sz="1800"/>
              <a:t> THE BABY FALLS TO SOME OBSTACLES AND SHE CRIES! OH, THAT WAS BAD, SHE LEARNED, NOT TO FALL IN THE TRAP OF OBSTACLE THE NEXT TIME. THE CHOSEN PATH NOW COMES WITH A NEGATIVE REWARD.</a:t>
            </a:r>
            <a:endParaRPr/>
          </a:p>
          <a:p>
            <a:pPr indent="-228600" lvl="0" marL="228600" rtl="0" algn="l">
              <a:lnSpc>
                <a:spcPct val="120000"/>
              </a:lnSpc>
              <a:spcBef>
                <a:spcPts val="1000"/>
              </a:spcBef>
              <a:spcAft>
                <a:spcPts val="0"/>
              </a:spcAft>
              <a:buSzPts val="2000"/>
              <a:buChar char="•"/>
            </a:pPr>
            <a:r>
              <a:rPr b="1" lang="en-AU"/>
              <a:t>POINTS:</a:t>
            </a:r>
            <a:r>
              <a:rPr lang="en-AU"/>
              <a:t> REWARDS + (-N) →NEGATIVE REWARD.</a:t>
            </a:r>
            <a:endParaRPr sz="1800"/>
          </a:p>
        </p:txBody>
      </p:sp>
      <p:sp>
        <p:nvSpPr>
          <p:cNvPr id="7617" name="Google Shape;7617;p54"/>
          <p:cNvSpPr txBox="1"/>
          <p:nvPr>
            <p:ph idx="11" type="ftr"/>
          </p:nvPr>
        </p:nvSpPr>
        <p:spPr>
          <a:xfrm>
            <a:off x="913775" y="6265130"/>
            <a:ext cx="4418400" cy="365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AU"/>
              <a:t>PPT: MADHAV MISHRA</a:t>
            </a:r>
            <a:endParaRPr/>
          </a:p>
        </p:txBody>
      </p:sp>
      <p:sp>
        <p:nvSpPr>
          <p:cNvPr id="7618" name="Google Shape;7618;p54"/>
          <p:cNvSpPr txBox="1"/>
          <p:nvPr>
            <p:ph idx="12" type="sldNum"/>
          </p:nvPr>
        </p:nvSpPr>
        <p:spPr>
          <a:xfrm>
            <a:off x="10514011" y="6265130"/>
            <a:ext cx="7641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AU"/>
              <a:t>‹#›</a:t>
            </a:fld>
            <a:endParaRPr/>
          </a:p>
        </p:txBody>
      </p:sp>
      <p:pic>
        <p:nvPicPr>
          <p:cNvPr descr="reinforcrment2" id="7619" name="Google Shape;7619;p54"/>
          <p:cNvPicPr preferRelativeResize="0"/>
          <p:nvPr/>
        </p:nvPicPr>
        <p:blipFill rotWithShape="1">
          <a:blip r:embed="rId3">
            <a:alphaModFix/>
          </a:blip>
          <a:srcRect b="0" l="0" r="0" t="0"/>
          <a:stretch/>
        </p:blipFill>
        <p:spPr>
          <a:xfrm>
            <a:off x="129099" y="1290956"/>
            <a:ext cx="6514078" cy="366416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3" name="Shape 7623"/>
        <p:cNvGrpSpPr/>
        <p:nvPr/>
      </p:nvGrpSpPr>
      <p:grpSpPr>
        <a:xfrm>
          <a:off x="0" y="0"/>
          <a:ext cx="0" cy="0"/>
          <a:chOff x="0" y="0"/>
          <a:chExt cx="0" cy="0"/>
        </a:xfrm>
      </p:grpSpPr>
      <p:sp>
        <p:nvSpPr>
          <p:cNvPr id="7624" name="Google Shape;7624;p55"/>
          <p:cNvSpPr txBox="1"/>
          <p:nvPr>
            <p:ph idx="1" type="body"/>
          </p:nvPr>
        </p:nvSpPr>
        <p:spPr>
          <a:xfrm>
            <a:off x="913774" y="363984"/>
            <a:ext cx="10363800" cy="542730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20000"/>
              </a:lnSpc>
              <a:spcBef>
                <a:spcPts val="0"/>
              </a:spcBef>
              <a:spcAft>
                <a:spcPts val="0"/>
              </a:spcAft>
              <a:buSzPct val="100000"/>
              <a:buFont typeface="Noto Sans Symbols"/>
              <a:buChar char="❖"/>
            </a:pPr>
            <a:r>
              <a:rPr b="1" lang="en-AU" u="sng"/>
              <a:t>TYPES OF REINFORCEMENT LEARNING</a:t>
            </a:r>
            <a:endParaRPr/>
          </a:p>
          <a:p>
            <a:pPr indent="-228600" lvl="0" marL="228600" rtl="0" algn="l">
              <a:lnSpc>
                <a:spcPct val="120000"/>
              </a:lnSpc>
              <a:spcBef>
                <a:spcPts val="1000"/>
              </a:spcBef>
              <a:spcAft>
                <a:spcPts val="0"/>
              </a:spcAft>
              <a:buSzPct val="100000"/>
              <a:buChar char="•"/>
            </a:pPr>
            <a:r>
              <a:rPr lang="en-AU"/>
              <a:t>BELOW ARE THE TWO TYPES OF REINFORCEMENT LEARNING WITH THEIR ADVANTAGES AND DISADVANTAGES:</a:t>
            </a:r>
            <a:endParaRPr/>
          </a:p>
          <a:p>
            <a:pPr indent="0" lvl="0" marL="0" rtl="0" algn="l">
              <a:lnSpc>
                <a:spcPct val="120000"/>
              </a:lnSpc>
              <a:spcBef>
                <a:spcPts val="1000"/>
              </a:spcBef>
              <a:spcAft>
                <a:spcPts val="0"/>
              </a:spcAft>
              <a:buSzPct val="100000"/>
              <a:buNone/>
            </a:pPr>
            <a:r>
              <a:rPr b="1" lang="en-AU"/>
              <a:t>1. POSITIVE</a:t>
            </a:r>
            <a:endParaRPr/>
          </a:p>
          <a:p>
            <a:pPr indent="-228600" lvl="0" marL="228600" rtl="0" algn="l">
              <a:lnSpc>
                <a:spcPct val="120000"/>
              </a:lnSpc>
              <a:spcBef>
                <a:spcPts val="1000"/>
              </a:spcBef>
              <a:spcAft>
                <a:spcPts val="0"/>
              </a:spcAft>
              <a:buSzPct val="100000"/>
              <a:buChar char="•"/>
            </a:pPr>
            <a:r>
              <a:rPr lang="en-AU"/>
              <a:t>WHEN THE STRENGTH AND FREQUENCY OF THE BEHAVIOR ARE INCREASED DUE TO THE OCCURRENCE OF SOME PARTICULAR BEHAVIOR, IT IS KNOWN AS POSITIVE REINFORCEMENT LEARNING.</a:t>
            </a:r>
            <a:endParaRPr/>
          </a:p>
          <a:p>
            <a:pPr indent="0" lvl="0" marL="0" rtl="0" algn="l">
              <a:lnSpc>
                <a:spcPct val="120000"/>
              </a:lnSpc>
              <a:spcBef>
                <a:spcPts val="1000"/>
              </a:spcBef>
              <a:spcAft>
                <a:spcPts val="0"/>
              </a:spcAft>
              <a:buSzPct val="100000"/>
              <a:buNone/>
            </a:pPr>
            <a:r>
              <a:rPr b="1" lang="en-AU"/>
              <a:t>ADVANTAGES: </a:t>
            </a:r>
            <a:r>
              <a:rPr lang="en-AU"/>
              <a:t>THE PERFORMANCE IS MAXIMIZED AND THE CHANGE REMAINS FOR A LONGER TIME.</a:t>
            </a:r>
            <a:endParaRPr/>
          </a:p>
          <a:p>
            <a:pPr indent="0" lvl="0" marL="0" rtl="0" algn="l">
              <a:lnSpc>
                <a:spcPct val="120000"/>
              </a:lnSpc>
              <a:spcBef>
                <a:spcPts val="1000"/>
              </a:spcBef>
              <a:spcAft>
                <a:spcPts val="0"/>
              </a:spcAft>
              <a:buSzPct val="100000"/>
              <a:buNone/>
            </a:pPr>
            <a:r>
              <a:rPr b="1" lang="en-AU"/>
              <a:t>DISADVANTAGES: </a:t>
            </a:r>
            <a:r>
              <a:rPr lang="en-AU"/>
              <a:t>RESULTS CAN BE DIMINISHED IF WE HAVE TOO MUCH REINFORCEMENT.</a:t>
            </a:r>
            <a:endParaRPr/>
          </a:p>
          <a:p>
            <a:pPr indent="0" lvl="0" marL="0" rtl="0" algn="l">
              <a:lnSpc>
                <a:spcPct val="120000"/>
              </a:lnSpc>
              <a:spcBef>
                <a:spcPts val="1000"/>
              </a:spcBef>
              <a:spcAft>
                <a:spcPts val="0"/>
              </a:spcAft>
              <a:buSzPct val="100000"/>
              <a:buNone/>
            </a:pPr>
            <a:r>
              <a:rPr b="1" lang="en-AU"/>
              <a:t>2. NEGATIVE</a:t>
            </a:r>
            <a:endParaRPr/>
          </a:p>
          <a:p>
            <a:pPr indent="-228600" lvl="0" marL="228600" rtl="0" algn="l">
              <a:lnSpc>
                <a:spcPct val="120000"/>
              </a:lnSpc>
              <a:spcBef>
                <a:spcPts val="1000"/>
              </a:spcBef>
              <a:spcAft>
                <a:spcPts val="0"/>
              </a:spcAft>
              <a:buSzPct val="100000"/>
              <a:buChar char="•"/>
            </a:pPr>
            <a:r>
              <a:rPr lang="en-AU"/>
              <a:t>IT IS THE STRENGTHENING OF BEHAVIOR, MOSTLY BECAUSE OF THE NEGATIVE TERM VANISHES.</a:t>
            </a:r>
            <a:endParaRPr/>
          </a:p>
          <a:p>
            <a:pPr indent="0" lvl="0" marL="0" rtl="0" algn="l">
              <a:lnSpc>
                <a:spcPct val="120000"/>
              </a:lnSpc>
              <a:spcBef>
                <a:spcPts val="1000"/>
              </a:spcBef>
              <a:spcAft>
                <a:spcPts val="0"/>
              </a:spcAft>
              <a:buSzPct val="100000"/>
              <a:buNone/>
            </a:pPr>
            <a:r>
              <a:rPr b="1" lang="en-AU"/>
              <a:t>ADVANTAGES: </a:t>
            </a:r>
            <a:r>
              <a:rPr lang="en-AU"/>
              <a:t>BEHAVIOR IS INCREASED.</a:t>
            </a:r>
            <a:endParaRPr/>
          </a:p>
          <a:p>
            <a:pPr indent="0" lvl="0" marL="0" rtl="0" algn="l">
              <a:lnSpc>
                <a:spcPct val="120000"/>
              </a:lnSpc>
              <a:spcBef>
                <a:spcPts val="1000"/>
              </a:spcBef>
              <a:spcAft>
                <a:spcPts val="0"/>
              </a:spcAft>
              <a:buSzPct val="100000"/>
              <a:buNone/>
            </a:pPr>
            <a:r>
              <a:rPr b="1" lang="en-AU"/>
              <a:t>DISADVANTAGES: </a:t>
            </a:r>
            <a:r>
              <a:rPr lang="en-AU"/>
              <a:t>ONLY THE MINIMUM BEHAVIOR OF THE MODEL CAN BE REACHED WITH THE HELP OF NEGATIVE REINFORCEMENT LEARNING.</a:t>
            </a:r>
            <a:endParaRPr/>
          </a:p>
        </p:txBody>
      </p:sp>
      <p:sp>
        <p:nvSpPr>
          <p:cNvPr id="7625" name="Google Shape;7625;p55"/>
          <p:cNvSpPr txBox="1"/>
          <p:nvPr>
            <p:ph idx="11" type="ftr"/>
          </p:nvPr>
        </p:nvSpPr>
        <p:spPr>
          <a:xfrm>
            <a:off x="185492" y="6436989"/>
            <a:ext cx="14565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PPT: MADHAV MISHRA</a:t>
            </a:r>
            <a:endParaRPr/>
          </a:p>
        </p:txBody>
      </p:sp>
      <p:sp>
        <p:nvSpPr>
          <p:cNvPr id="7626" name="Google Shape;7626;p55"/>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0" name="Shape 7630"/>
        <p:cNvGrpSpPr/>
        <p:nvPr/>
      </p:nvGrpSpPr>
      <p:grpSpPr>
        <a:xfrm>
          <a:off x="0" y="0"/>
          <a:ext cx="0" cy="0"/>
          <a:chOff x="0" y="0"/>
          <a:chExt cx="0" cy="0"/>
        </a:xfrm>
      </p:grpSpPr>
      <p:sp>
        <p:nvSpPr>
          <p:cNvPr id="7631" name="Google Shape;7631;p56"/>
          <p:cNvSpPr txBox="1"/>
          <p:nvPr>
            <p:ph type="title"/>
          </p:nvPr>
        </p:nvSpPr>
        <p:spPr>
          <a:xfrm>
            <a:off x="913775" y="618518"/>
            <a:ext cx="10364400" cy="522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wentieth Century"/>
              <a:buNone/>
            </a:pPr>
            <a:r>
              <a:rPr b="1" lang="en-AU"/>
              <a:t>RECOMMENDATION SYSTEMS</a:t>
            </a:r>
            <a:endParaRPr/>
          </a:p>
        </p:txBody>
      </p:sp>
      <p:sp>
        <p:nvSpPr>
          <p:cNvPr id="7632" name="Google Shape;7632;p56"/>
          <p:cNvSpPr txBox="1"/>
          <p:nvPr>
            <p:ph idx="1" type="body"/>
          </p:nvPr>
        </p:nvSpPr>
        <p:spPr>
          <a:xfrm>
            <a:off x="913774" y="1291472"/>
            <a:ext cx="10363800" cy="4499700"/>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20000"/>
              </a:lnSpc>
              <a:spcBef>
                <a:spcPts val="0"/>
              </a:spcBef>
              <a:spcAft>
                <a:spcPts val="0"/>
              </a:spcAft>
              <a:buSzPct val="100000"/>
              <a:buChar char="•"/>
            </a:pPr>
            <a:r>
              <a:rPr lang="en-AU"/>
              <a:t> RECOMMENDER SYSTEMS ARE THE SYSTEMS THAT ARE DESIGNED TO RECOMMEND THINGS TO THE USER BASED ON MANY DIFFERENT FACTORS.  </a:t>
            </a:r>
            <a:endParaRPr/>
          </a:p>
          <a:p>
            <a:pPr indent="-228600" lvl="0" marL="228600" rtl="0" algn="l">
              <a:lnSpc>
                <a:spcPct val="120000"/>
              </a:lnSpc>
              <a:spcBef>
                <a:spcPts val="1000"/>
              </a:spcBef>
              <a:spcAft>
                <a:spcPts val="0"/>
              </a:spcAft>
              <a:buSzPct val="100000"/>
              <a:buChar char="•"/>
            </a:pPr>
            <a:r>
              <a:rPr lang="en-AU"/>
              <a:t>THESE SYSTEMS PREDICT THE MOST LIKELY PRODUCT THAT THE USERS ARE MOST LIKELY TO PURCHASE AND ARE OF INTEREST TO. </a:t>
            </a:r>
            <a:endParaRPr/>
          </a:p>
          <a:p>
            <a:pPr indent="-228600" lvl="0" marL="228600" rtl="0" algn="l">
              <a:lnSpc>
                <a:spcPct val="120000"/>
              </a:lnSpc>
              <a:spcBef>
                <a:spcPts val="1000"/>
              </a:spcBef>
              <a:spcAft>
                <a:spcPts val="0"/>
              </a:spcAft>
              <a:buSzPct val="100000"/>
              <a:buChar char="•"/>
            </a:pPr>
            <a:r>
              <a:rPr lang="en-AU"/>
              <a:t>COMPANIES LIKE NETFLIX, AMAZON, ETC. USE RECOMMENDER SYSTEMS TO HELP THEIR USERS TO IDENTIFY THE CORRECT PRODUCT OR MOVIES FOR THEM. </a:t>
            </a:r>
            <a:endParaRPr/>
          </a:p>
          <a:p>
            <a:pPr indent="-228600" lvl="0" marL="228600" rtl="0" algn="l">
              <a:lnSpc>
                <a:spcPct val="120000"/>
              </a:lnSpc>
              <a:spcBef>
                <a:spcPts val="1000"/>
              </a:spcBef>
              <a:spcAft>
                <a:spcPts val="0"/>
              </a:spcAft>
              <a:buSzPct val="100000"/>
              <a:buChar char="•"/>
            </a:pPr>
            <a:r>
              <a:rPr lang="en-AU"/>
              <a:t>THE RECOMMENDER SYSTEM DEALS WITH A LARGE VOLUME OF INFORMATION PRESENT BY FILTERING THE MOST IMPORTANT INFORMATION BASED ON THE DATA PROVIDED BY A USER AND OTHER FACTORS THAT TAKE CARE OF THE USER’S PREFERENCE AND INTEREST.</a:t>
            </a:r>
            <a:endParaRPr/>
          </a:p>
          <a:p>
            <a:pPr indent="-228600" lvl="0" marL="228600" rtl="0" algn="l">
              <a:lnSpc>
                <a:spcPct val="120000"/>
              </a:lnSpc>
              <a:spcBef>
                <a:spcPts val="1000"/>
              </a:spcBef>
              <a:spcAft>
                <a:spcPts val="0"/>
              </a:spcAft>
              <a:buSzPct val="100000"/>
              <a:buChar char="•"/>
            </a:pPr>
            <a:r>
              <a:rPr lang="en-AU"/>
              <a:t>IT FINDS OUT THE MATCH BETWEEN USER AND ITEM AND IMPUTES THE SIMILARITIES BETWEEN USERS AND ITEMS FOR RECOMMENDATION. BOTH THE USERS AND THE SERVICES PROVIDED HAVE BENEFITED FROM THESE KINDS OF SYSTEMS. </a:t>
            </a:r>
            <a:endParaRPr/>
          </a:p>
          <a:p>
            <a:pPr indent="-228600" lvl="0" marL="228600" rtl="0" algn="l">
              <a:lnSpc>
                <a:spcPct val="120000"/>
              </a:lnSpc>
              <a:spcBef>
                <a:spcPts val="1000"/>
              </a:spcBef>
              <a:spcAft>
                <a:spcPts val="0"/>
              </a:spcAft>
              <a:buSzPct val="100000"/>
              <a:buChar char="•"/>
            </a:pPr>
            <a:r>
              <a:rPr lang="en-AU"/>
              <a:t>THE QUALITY AND DECISION-MAKING PROCESS HAS ALSO IMPROVED THROUGH THESE KINDS OF SYSTEMS.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6" name="Shape 7636"/>
        <p:cNvGrpSpPr/>
        <p:nvPr/>
      </p:nvGrpSpPr>
      <p:grpSpPr>
        <a:xfrm>
          <a:off x="0" y="0"/>
          <a:ext cx="0" cy="0"/>
          <a:chOff x="0" y="0"/>
          <a:chExt cx="0" cy="0"/>
        </a:xfrm>
      </p:grpSpPr>
      <p:sp>
        <p:nvSpPr>
          <p:cNvPr id="7637" name="Google Shape;7637;p57"/>
          <p:cNvSpPr txBox="1"/>
          <p:nvPr>
            <p:ph type="title"/>
          </p:nvPr>
        </p:nvSpPr>
        <p:spPr>
          <a:xfrm>
            <a:off x="913774" y="448836"/>
            <a:ext cx="10364400" cy="255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Twentieth Century"/>
              <a:buNone/>
            </a:pPr>
            <a:r>
              <a:rPr lang="en-AU" sz="2800"/>
              <a:t>WHY THE RECOMMENDATION SYSTEM?</a:t>
            </a:r>
            <a:endParaRPr/>
          </a:p>
        </p:txBody>
      </p:sp>
      <p:sp>
        <p:nvSpPr>
          <p:cNvPr id="7638" name="Google Shape;7638;p57"/>
          <p:cNvSpPr txBox="1"/>
          <p:nvPr>
            <p:ph idx="1" type="body"/>
          </p:nvPr>
        </p:nvSpPr>
        <p:spPr>
          <a:xfrm>
            <a:off x="914399" y="703812"/>
            <a:ext cx="10363800" cy="207390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AU"/>
              <a:t>BENEFITS USERS IN FINDING ITEMS OF THEIR INTEREST. </a:t>
            </a:r>
            <a:endParaRPr/>
          </a:p>
          <a:p>
            <a:pPr indent="-228600" lvl="0" marL="228600" rtl="0" algn="l">
              <a:lnSpc>
                <a:spcPct val="120000"/>
              </a:lnSpc>
              <a:spcBef>
                <a:spcPts val="1000"/>
              </a:spcBef>
              <a:spcAft>
                <a:spcPts val="0"/>
              </a:spcAft>
              <a:buSzPts val="2000"/>
              <a:buChar char="•"/>
            </a:pPr>
            <a:r>
              <a:rPr lang="en-AU"/>
              <a:t>HELP ITEM PROVIDERS IN DELIVERING THEIR ITEMS TO THE RIGHT USER. </a:t>
            </a:r>
            <a:endParaRPr/>
          </a:p>
          <a:p>
            <a:pPr indent="-228600" lvl="0" marL="228600" rtl="0" algn="l">
              <a:lnSpc>
                <a:spcPct val="120000"/>
              </a:lnSpc>
              <a:spcBef>
                <a:spcPts val="1000"/>
              </a:spcBef>
              <a:spcAft>
                <a:spcPts val="0"/>
              </a:spcAft>
              <a:buSzPts val="2000"/>
              <a:buChar char="•"/>
            </a:pPr>
            <a:r>
              <a:rPr lang="en-AU"/>
              <a:t>IDENTITY PRODUCTS THAT ARE MOST RELEVANT TO USERS.</a:t>
            </a:r>
            <a:endParaRPr/>
          </a:p>
          <a:p>
            <a:pPr indent="-228600" lvl="0" marL="228600" rtl="0" algn="l">
              <a:lnSpc>
                <a:spcPct val="120000"/>
              </a:lnSpc>
              <a:spcBef>
                <a:spcPts val="1000"/>
              </a:spcBef>
              <a:spcAft>
                <a:spcPts val="0"/>
              </a:spcAft>
              <a:buSzPts val="2000"/>
              <a:buChar char="•"/>
            </a:pPr>
            <a:r>
              <a:rPr lang="en-AU"/>
              <a:t>PERSONALIZED CONTENT.- HELP WEBSITES TO IMPROVE USER ENGAGEMENT.</a:t>
            </a:r>
            <a:endParaRPr/>
          </a:p>
        </p:txBody>
      </p:sp>
      <p:sp>
        <p:nvSpPr>
          <p:cNvPr id="7639" name="Google Shape;7639;p57"/>
          <p:cNvSpPr/>
          <p:nvPr/>
        </p:nvSpPr>
        <p:spPr>
          <a:xfrm>
            <a:off x="913774" y="2940288"/>
            <a:ext cx="92571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AU" sz="2800">
                <a:solidFill>
                  <a:schemeClr val="dk1"/>
                </a:solidFill>
                <a:latin typeface="Twentieth Century"/>
                <a:ea typeface="Twentieth Century"/>
                <a:cs typeface="Twentieth Century"/>
                <a:sym typeface="Twentieth Century"/>
              </a:rPr>
              <a:t>WHAT CAN BE RECOMMENDED?</a:t>
            </a:r>
            <a:endParaRPr/>
          </a:p>
        </p:txBody>
      </p:sp>
      <p:sp>
        <p:nvSpPr>
          <p:cNvPr id="7640" name="Google Shape;7640;p57"/>
          <p:cNvSpPr txBox="1"/>
          <p:nvPr/>
        </p:nvSpPr>
        <p:spPr>
          <a:xfrm>
            <a:off x="509047" y="3767554"/>
            <a:ext cx="10836600" cy="25674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20000"/>
              </a:lnSpc>
              <a:spcBef>
                <a:spcPts val="0"/>
              </a:spcBef>
              <a:spcAft>
                <a:spcPts val="0"/>
              </a:spcAft>
              <a:buClr>
                <a:schemeClr val="dk1"/>
              </a:buClr>
              <a:buSzPts val="2000"/>
              <a:buFont typeface="Arial"/>
              <a:buChar char="•"/>
            </a:pPr>
            <a:r>
              <a:rPr lang="en-AU" sz="2000" cap="none">
                <a:solidFill>
                  <a:schemeClr val="dk1"/>
                </a:solidFill>
                <a:latin typeface="Twentieth Century"/>
                <a:ea typeface="Twentieth Century"/>
                <a:cs typeface="Twentieth Century"/>
                <a:sym typeface="Twentieth Century"/>
              </a:rPr>
              <a:t>THERE ARE MANY DIFFERENT THINGS THAT CAN BE RECOMMENDED BY THE SYSTEM LIKE MOVIES, BOOKS, NEWS, ARTICLES, JOBS, ADVERTISEMENTS, ETC. </a:t>
            </a:r>
            <a:endParaRPr/>
          </a:p>
          <a:p>
            <a:pPr indent="-228600" lvl="0" marL="228600" marR="0" rtl="0" algn="l">
              <a:lnSpc>
                <a:spcPct val="120000"/>
              </a:lnSpc>
              <a:spcBef>
                <a:spcPts val="1000"/>
              </a:spcBef>
              <a:spcAft>
                <a:spcPts val="0"/>
              </a:spcAft>
              <a:buClr>
                <a:schemeClr val="dk1"/>
              </a:buClr>
              <a:buSzPts val="2000"/>
              <a:buFont typeface="Arial"/>
              <a:buChar char="•"/>
            </a:pPr>
            <a:r>
              <a:rPr lang="en-AU" sz="2000" cap="none">
                <a:solidFill>
                  <a:schemeClr val="dk1"/>
                </a:solidFill>
                <a:latin typeface="Twentieth Century"/>
                <a:ea typeface="Twentieth Century"/>
                <a:cs typeface="Twentieth Century"/>
                <a:sym typeface="Twentieth Century"/>
              </a:rPr>
              <a:t>NETFLIX USES A RECOMMENDER SYSTEM TO RECOMMEND MOVIES &amp; WEB-SERIES TO ITS USERS. SIMILARLY, YOUTUBE RECOMMENDS DIFFERENT VIDEOS. </a:t>
            </a:r>
            <a:endParaRPr/>
          </a:p>
          <a:p>
            <a:pPr indent="-228600" lvl="0" marL="228600" marR="0" rtl="0" algn="l">
              <a:lnSpc>
                <a:spcPct val="120000"/>
              </a:lnSpc>
              <a:spcBef>
                <a:spcPts val="1000"/>
              </a:spcBef>
              <a:spcAft>
                <a:spcPts val="0"/>
              </a:spcAft>
              <a:buClr>
                <a:schemeClr val="dk1"/>
              </a:buClr>
              <a:buSzPts val="2000"/>
              <a:buFont typeface="Arial"/>
              <a:buChar char="•"/>
            </a:pPr>
            <a:r>
              <a:rPr lang="en-AU" sz="2000" cap="none">
                <a:solidFill>
                  <a:schemeClr val="dk1"/>
                </a:solidFill>
                <a:latin typeface="Twentieth Century"/>
                <a:ea typeface="Twentieth Century"/>
                <a:cs typeface="Twentieth Century"/>
                <a:sym typeface="Twentieth Century"/>
              </a:rPr>
              <a:t>THERE ARE MANY EXAMPLES OF RECOMMENDER SYSTEMS THAT ARE WIDELY USED TODAY.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4" name="Shape 7364"/>
        <p:cNvGrpSpPr/>
        <p:nvPr/>
      </p:nvGrpSpPr>
      <p:grpSpPr>
        <a:xfrm>
          <a:off x="0" y="0"/>
          <a:ext cx="0" cy="0"/>
          <a:chOff x="0" y="0"/>
          <a:chExt cx="0" cy="0"/>
        </a:xfrm>
      </p:grpSpPr>
      <p:sp>
        <p:nvSpPr>
          <p:cNvPr id="7365" name="Google Shape;7365;p22"/>
          <p:cNvSpPr txBox="1"/>
          <p:nvPr>
            <p:ph type="title"/>
          </p:nvPr>
        </p:nvSpPr>
        <p:spPr>
          <a:xfrm>
            <a:off x="913149" y="279333"/>
            <a:ext cx="10364400" cy="607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AU"/>
              <a:t>BAGGING AND BOOSTING</a:t>
            </a:r>
            <a:endParaRPr/>
          </a:p>
        </p:txBody>
      </p:sp>
      <p:sp>
        <p:nvSpPr>
          <p:cNvPr id="7366" name="Google Shape;7366;p22"/>
          <p:cNvSpPr txBox="1"/>
          <p:nvPr>
            <p:ph idx="1" type="body"/>
          </p:nvPr>
        </p:nvSpPr>
        <p:spPr>
          <a:xfrm>
            <a:off x="913774" y="1050588"/>
            <a:ext cx="10363800" cy="4832700"/>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1400"/>
              <a:buChar char="•"/>
            </a:pPr>
            <a:r>
              <a:rPr b="1" lang="en-AU" sz="1400"/>
              <a:t>BAGGING</a:t>
            </a:r>
            <a:r>
              <a:rPr lang="en-AU" sz="1400"/>
              <a:t> AND </a:t>
            </a:r>
            <a:r>
              <a:rPr b="1" lang="en-AU" sz="1400"/>
              <a:t>BOOSTING</a:t>
            </a:r>
            <a:r>
              <a:rPr lang="en-AU" sz="1400"/>
              <a:t> ARE BOTH ENSEMBLE LEARNING METHODS IN MACHINE LEARNING.</a:t>
            </a:r>
            <a:endParaRPr/>
          </a:p>
          <a:p>
            <a:pPr indent="-228600" lvl="0" marL="228600" rtl="0" algn="l">
              <a:lnSpc>
                <a:spcPct val="120000"/>
              </a:lnSpc>
              <a:spcBef>
                <a:spcPts val="1000"/>
              </a:spcBef>
              <a:spcAft>
                <a:spcPts val="0"/>
              </a:spcAft>
              <a:buSzPts val="1400"/>
              <a:buChar char="•"/>
            </a:pPr>
            <a:r>
              <a:rPr b="1" lang="en-AU" sz="1400"/>
              <a:t>BAGGING</a:t>
            </a:r>
            <a:r>
              <a:rPr lang="en-AU" sz="1400"/>
              <a:t> AND </a:t>
            </a:r>
            <a:r>
              <a:rPr b="1" lang="en-AU" sz="1400"/>
              <a:t>BOOSTING</a:t>
            </a:r>
            <a:r>
              <a:rPr lang="en-AU" sz="1400"/>
              <a:t> ARE SIMILAR IN THAT THEY ARE BOTH ENSEMBLE TECHNIQUES, WHERE A SET OF WEAK LEARNERS ARE COMBINED TO CREATE A STRONG LEARNER THAT OBTAINS BETTER PERFORMANCE THAN A SINGLE ONE.</a:t>
            </a:r>
            <a:endParaRPr/>
          </a:p>
          <a:p>
            <a:pPr indent="-228600" lvl="0" marL="228600" rtl="0" algn="l">
              <a:lnSpc>
                <a:spcPct val="120000"/>
              </a:lnSpc>
              <a:spcBef>
                <a:spcPts val="1000"/>
              </a:spcBef>
              <a:spcAft>
                <a:spcPts val="0"/>
              </a:spcAft>
              <a:buSzPts val="1400"/>
              <a:buChar char="•"/>
            </a:pPr>
            <a:r>
              <a:rPr lang="en-AU" sz="1400"/>
              <a:t>ENSEMBLE LEARNING HELPS TO IMPROVE MACHINE LEARNING MODEL PERFORMANCE BY COMBINING SEVERAL MODELS. THIS APPROACH ALLOWS THE PRODUCTION OF BETTER PREDICTIVE PERFORMANCE COMPARED TO A SINGLE MODEL.</a:t>
            </a:r>
            <a:endParaRPr/>
          </a:p>
          <a:p>
            <a:pPr indent="-228600" lvl="0" marL="228600" rtl="0" algn="l">
              <a:lnSpc>
                <a:spcPct val="120000"/>
              </a:lnSpc>
              <a:spcBef>
                <a:spcPts val="1000"/>
              </a:spcBef>
              <a:spcAft>
                <a:spcPts val="0"/>
              </a:spcAft>
              <a:buSzPts val="1400"/>
              <a:buChar char="•"/>
            </a:pPr>
            <a:r>
              <a:rPr lang="en-AU" sz="1400"/>
              <a:t>THE BASIC IDEA BEHIND ENSEMBLE LEARNING IS TO LEARN A SET OF CLASSIFIERS (EXPERTS) AND TO ALLOW THEM TO VOTE. </a:t>
            </a:r>
            <a:endParaRPr/>
          </a:p>
          <a:p>
            <a:pPr indent="-228600" lvl="0" marL="228600" rtl="0" algn="l">
              <a:lnSpc>
                <a:spcPct val="120000"/>
              </a:lnSpc>
              <a:spcBef>
                <a:spcPts val="1000"/>
              </a:spcBef>
              <a:spcAft>
                <a:spcPts val="0"/>
              </a:spcAft>
              <a:buSzPts val="1400"/>
              <a:buChar char="•"/>
            </a:pPr>
            <a:r>
              <a:rPr lang="en-AU" sz="1400"/>
              <a:t>THIS DIVERSIFICATION IN MACHINE LEARNING IS ACHIEVED BY A TECHNIQUE CALLED </a:t>
            </a:r>
            <a:r>
              <a:rPr b="1" lang="en-AU" sz="1400"/>
              <a:t>ENSEMBLE LEARNING</a:t>
            </a:r>
            <a:r>
              <a:rPr lang="en-AU" sz="1400"/>
              <a:t>. </a:t>
            </a:r>
            <a:endParaRPr/>
          </a:p>
          <a:p>
            <a:pPr indent="-228600" lvl="0" marL="228600" rtl="0" algn="l">
              <a:lnSpc>
                <a:spcPct val="120000"/>
              </a:lnSpc>
              <a:spcBef>
                <a:spcPts val="1000"/>
              </a:spcBef>
              <a:spcAft>
                <a:spcPts val="0"/>
              </a:spcAft>
              <a:buSzPts val="1400"/>
              <a:buChar char="•"/>
            </a:pPr>
            <a:r>
              <a:rPr lang="en-AU" sz="1400"/>
              <a:t>THE IDEA HERE IS TO </a:t>
            </a:r>
            <a:r>
              <a:rPr b="1" lang="en-AU" sz="1400"/>
              <a:t>TRAIN MULTIPLE MODELS, EACH WITH THE OBJECTIVE TO PREDICT OR CLASSIFY A SET OF RESULTS.</a:t>
            </a:r>
            <a:endParaRPr/>
          </a:p>
          <a:p>
            <a:pPr indent="-228600" lvl="0" marL="228600" rtl="0" algn="l">
              <a:lnSpc>
                <a:spcPct val="120000"/>
              </a:lnSpc>
              <a:spcBef>
                <a:spcPts val="1000"/>
              </a:spcBef>
              <a:spcAft>
                <a:spcPts val="0"/>
              </a:spcAft>
              <a:buSzPts val="1400"/>
              <a:buChar char="•"/>
            </a:pPr>
            <a:r>
              <a:rPr b="1" lang="en-AU" sz="1400"/>
              <a:t>BAGGING</a:t>
            </a:r>
            <a:r>
              <a:rPr lang="en-AU" sz="1400"/>
              <a:t> AND </a:t>
            </a:r>
            <a:r>
              <a:rPr b="1" lang="en-AU" sz="1400"/>
              <a:t>BOOSTING</a:t>
            </a:r>
            <a:r>
              <a:rPr lang="en-AU" sz="1400"/>
              <a:t> ARE TWO TYPES OF ENSEMBLE LEARNING TECHNIQUES. THESE </a:t>
            </a:r>
            <a:r>
              <a:rPr b="1" lang="en-AU" sz="1400"/>
              <a:t>TWO DECREASE THE VARIANCE OF SINGLE ESTIMATE </a:t>
            </a:r>
            <a:r>
              <a:rPr lang="en-AU" sz="1400"/>
              <a:t>AS THEY </a:t>
            </a:r>
            <a:r>
              <a:rPr b="1" lang="en-AU" sz="1400"/>
              <a:t>COMBINE SEVERAL ESTIMATES FROM DIFFERENT MODELS.</a:t>
            </a:r>
            <a:endParaRPr/>
          </a:p>
          <a:p>
            <a:pPr indent="-228600" lvl="0" marL="228600" rtl="0" algn="l">
              <a:lnSpc>
                <a:spcPct val="120000"/>
              </a:lnSpc>
              <a:spcBef>
                <a:spcPts val="1000"/>
              </a:spcBef>
              <a:spcAft>
                <a:spcPts val="0"/>
              </a:spcAft>
              <a:buSzPts val="1400"/>
              <a:buChar char="•"/>
            </a:pPr>
            <a:r>
              <a:rPr lang="en-AU" sz="1400"/>
              <a:t> SO THE RESULT MAY BE A </a:t>
            </a:r>
            <a:r>
              <a:rPr b="1" lang="en-AU" sz="1400"/>
              <a:t>MODEL WITH HIGHER STABILITY.</a:t>
            </a:r>
            <a:endParaRPr/>
          </a:p>
          <a:p>
            <a:pPr indent="-228600" lvl="0" marL="228600" rtl="0" algn="l">
              <a:lnSpc>
                <a:spcPct val="120000"/>
              </a:lnSpc>
              <a:spcBef>
                <a:spcPts val="1000"/>
              </a:spcBef>
              <a:spcAft>
                <a:spcPts val="0"/>
              </a:spcAft>
              <a:buSzPts val="1400"/>
              <a:buChar char="•"/>
            </a:pPr>
            <a:r>
              <a:rPr lang="en-AU" sz="1400"/>
              <a:t>THE MAIN CAUSES OF ERROR IN LEARNING ARE DUE TO </a:t>
            </a:r>
            <a:r>
              <a:rPr b="1" lang="en-AU" sz="1400"/>
              <a:t>NOISE, BIAS AND VARIANCE</a:t>
            </a:r>
            <a:r>
              <a:rPr lang="en-AU" sz="1400"/>
              <a:t>.</a:t>
            </a:r>
            <a:endParaRPr/>
          </a:p>
          <a:p>
            <a:pPr indent="-228600" lvl="0" marL="228600" rtl="0" algn="l">
              <a:lnSpc>
                <a:spcPct val="120000"/>
              </a:lnSpc>
              <a:spcBef>
                <a:spcPts val="1000"/>
              </a:spcBef>
              <a:spcAft>
                <a:spcPts val="0"/>
              </a:spcAft>
              <a:buSzPts val="1400"/>
              <a:buChar char="•"/>
            </a:pPr>
            <a:r>
              <a:rPr lang="en-AU" sz="1400"/>
              <a:t> ENSEMBLE </a:t>
            </a:r>
            <a:r>
              <a:rPr b="1" lang="en-AU" sz="1400"/>
              <a:t>HELPS TO MINIMIZE THESE FACTORS.</a:t>
            </a:r>
            <a:r>
              <a:rPr lang="en-AU" sz="1400"/>
              <a:t> BY USING ENSEMBLE METHODS, WE’RE ABLE TO </a:t>
            </a:r>
            <a:r>
              <a:rPr b="1" lang="en-AU" sz="1400"/>
              <a:t>INCREASE THE STABILITY OF THE FINAL MODEL AND REDUCE THE ERRORS MENTIONED PREVIOUSLY.</a:t>
            </a:r>
            <a:endParaRPr/>
          </a:p>
          <a:p>
            <a:pPr indent="0" lvl="0" marL="0" rtl="0" algn="l">
              <a:lnSpc>
                <a:spcPct val="120000"/>
              </a:lnSpc>
              <a:spcBef>
                <a:spcPts val="1000"/>
              </a:spcBef>
              <a:spcAft>
                <a:spcPts val="0"/>
              </a:spcAft>
              <a:buSzPts val="1400"/>
              <a:buNone/>
            </a:pPr>
            <a:r>
              <a:t/>
            </a:r>
            <a:endParaRPr sz="1400"/>
          </a:p>
        </p:txBody>
      </p:sp>
      <p:sp>
        <p:nvSpPr>
          <p:cNvPr id="7367" name="Google Shape;7367;p22"/>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PPT: MADHAV MISHRA</a:t>
            </a:r>
            <a:endParaRPr/>
          </a:p>
        </p:txBody>
      </p:sp>
      <p:sp>
        <p:nvSpPr>
          <p:cNvPr id="7368" name="Google Shape;7368;p22"/>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4" name="Shape 7644"/>
        <p:cNvGrpSpPr/>
        <p:nvPr/>
      </p:nvGrpSpPr>
      <p:grpSpPr>
        <a:xfrm>
          <a:off x="0" y="0"/>
          <a:ext cx="0" cy="0"/>
          <a:chOff x="0" y="0"/>
          <a:chExt cx="0" cy="0"/>
        </a:xfrm>
      </p:grpSpPr>
      <p:sp>
        <p:nvSpPr>
          <p:cNvPr id="7645" name="Google Shape;7645;p58"/>
          <p:cNvSpPr txBox="1"/>
          <p:nvPr>
            <p:ph type="title"/>
          </p:nvPr>
        </p:nvSpPr>
        <p:spPr>
          <a:xfrm>
            <a:off x="913774" y="222592"/>
            <a:ext cx="10364400" cy="4482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wentieth Century"/>
              <a:buNone/>
            </a:pPr>
            <a:r>
              <a:rPr lang="en-AU"/>
              <a:t>HOW DO USER AND ITEM MATCHING IS DONE..?</a:t>
            </a:r>
            <a:endParaRPr/>
          </a:p>
        </p:txBody>
      </p:sp>
      <p:pic>
        <p:nvPicPr>
          <p:cNvPr id="7646" name="Google Shape;7646;p58"/>
          <p:cNvPicPr preferRelativeResize="0"/>
          <p:nvPr>
            <p:ph idx="1" type="body"/>
          </p:nvPr>
        </p:nvPicPr>
        <p:blipFill rotWithShape="1">
          <a:blip r:embed="rId3">
            <a:alphaModFix/>
          </a:blip>
          <a:srcRect b="0" l="0" r="0" t="0"/>
          <a:stretch/>
        </p:blipFill>
        <p:spPr>
          <a:xfrm>
            <a:off x="2828039" y="1085962"/>
            <a:ext cx="6174600" cy="53250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0" name="Shape 7650"/>
        <p:cNvGrpSpPr/>
        <p:nvPr/>
      </p:nvGrpSpPr>
      <p:grpSpPr>
        <a:xfrm>
          <a:off x="0" y="0"/>
          <a:ext cx="0" cy="0"/>
          <a:chOff x="0" y="0"/>
          <a:chExt cx="0" cy="0"/>
        </a:xfrm>
      </p:grpSpPr>
      <p:sp>
        <p:nvSpPr>
          <p:cNvPr id="7651" name="Google Shape;7651;p59"/>
          <p:cNvSpPr txBox="1"/>
          <p:nvPr>
            <p:ph idx="1" type="body"/>
          </p:nvPr>
        </p:nvSpPr>
        <p:spPr>
          <a:xfrm>
            <a:off x="913774" y="179110"/>
            <a:ext cx="10363800" cy="603330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1" lang="en-AU"/>
              <a:t>TYPES OF RECOMMENDATION SYSTEM </a:t>
            </a:r>
            <a:endParaRPr/>
          </a:p>
          <a:p>
            <a:pPr indent="-228600" lvl="0" marL="228600" rtl="0" algn="l">
              <a:lnSpc>
                <a:spcPct val="120000"/>
              </a:lnSpc>
              <a:spcBef>
                <a:spcPts val="1000"/>
              </a:spcBef>
              <a:spcAft>
                <a:spcPts val="0"/>
              </a:spcAft>
              <a:buSzPts val="2000"/>
              <a:buChar char="•"/>
            </a:pPr>
            <a:r>
              <a:rPr lang="en-AU"/>
              <a:t>COLLABORATIVE FILTERING</a:t>
            </a:r>
            <a:endParaRPr/>
          </a:p>
          <a:p>
            <a:pPr indent="-228600" lvl="0" marL="228600" rtl="0" algn="l">
              <a:lnSpc>
                <a:spcPct val="120000"/>
              </a:lnSpc>
              <a:spcBef>
                <a:spcPts val="1000"/>
              </a:spcBef>
              <a:spcAft>
                <a:spcPts val="0"/>
              </a:spcAft>
              <a:buSzPts val="2000"/>
              <a:buChar char="•"/>
            </a:pPr>
            <a:r>
              <a:rPr lang="en-AU"/>
              <a:t>CONTENT-BASED RECOMMENDATION SYSTEM</a:t>
            </a:r>
            <a:endParaRPr/>
          </a:p>
        </p:txBody>
      </p:sp>
      <p:pic>
        <p:nvPicPr>
          <p:cNvPr id="7652" name="Google Shape;7652;p59"/>
          <p:cNvPicPr preferRelativeResize="0"/>
          <p:nvPr/>
        </p:nvPicPr>
        <p:blipFill rotWithShape="1">
          <a:blip r:embed="rId3">
            <a:alphaModFix/>
          </a:blip>
          <a:srcRect b="0" l="0" r="0" t="0"/>
          <a:stretch/>
        </p:blipFill>
        <p:spPr>
          <a:xfrm>
            <a:off x="6378279" y="344522"/>
            <a:ext cx="5425886" cy="633436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6" name="Shape 7656"/>
        <p:cNvGrpSpPr/>
        <p:nvPr/>
      </p:nvGrpSpPr>
      <p:grpSpPr>
        <a:xfrm>
          <a:off x="0" y="0"/>
          <a:ext cx="0" cy="0"/>
          <a:chOff x="0" y="0"/>
          <a:chExt cx="0" cy="0"/>
        </a:xfrm>
      </p:grpSpPr>
      <p:pic>
        <p:nvPicPr>
          <p:cNvPr id="7657" name="Google Shape;7657;p60"/>
          <p:cNvPicPr preferRelativeResize="0"/>
          <p:nvPr/>
        </p:nvPicPr>
        <p:blipFill rotWithShape="1">
          <a:blip r:embed="rId3">
            <a:alphaModFix/>
          </a:blip>
          <a:srcRect b="0" l="0" r="0" t="0"/>
          <a:stretch/>
        </p:blipFill>
        <p:spPr>
          <a:xfrm>
            <a:off x="2923571" y="335604"/>
            <a:ext cx="6473349" cy="618679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1" name="Shape 7661"/>
        <p:cNvGrpSpPr/>
        <p:nvPr/>
      </p:nvGrpSpPr>
      <p:grpSpPr>
        <a:xfrm>
          <a:off x="0" y="0"/>
          <a:ext cx="0" cy="0"/>
          <a:chOff x="0" y="0"/>
          <a:chExt cx="0" cy="0"/>
        </a:xfrm>
      </p:grpSpPr>
      <p:pic>
        <p:nvPicPr>
          <p:cNvPr id="7662" name="Google Shape;7662;p61"/>
          <p:cNvPicPr preferRelativeResize="0"/>
          <p:nvPr/>
        </p:nvPicPr>
        <p:blipFill rotWithShape="1">
          <a:blip r:embed="rId3">
            <a:alphaModFix/>
          </a:blip>
          <a:srcRect b="0" l="0" r="0" t="0"/>
          <a:stretch/>
        </p:blipFill>
        <p:spPr>
          <a:xfrm>
            <a:off x="3463196" y="306604"/>
            <a:ext cx="5388572" cy="639062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6" name="Shape 7666"/>
        <p:cNvGrpSpPr/>
        <p:nvPr/>
      </p:nvGrpSpPr>
      <p:grpSpPr>
        <a:xfrm>
          <a:off x="0" y="0"/>
          <a:ext cx="0" cy="0"/>
          <a:chOff x="0" y="0"/>
          <a:chExt cx="0" cy="0"/>
        </a:xfrm>
      </p:grpSpPr>
      <p:pic>
        <p:nvPicPr>
          <p:cNvPr id="7667" name="Google Shape;7667;p62"/>
          <p:cNvPicPr preferRelativeResize="0"/>
          <p:nvPr/>
        </p:nvPicPr>
        <p:blipFill rotWithShape="1">
          <a:blip r:embed="rId3">
            <a:alphaModFix/>
          </a:blip>
          <a:srcRect b="0" l="0" r="0" t="0"/>
          <a:stretch/>
        </p:blipFill>
        <p:spPr>
          <a:xfrm>
            <a:off x="2326407" y="129174"/>
            <a:ext cx="7539186" cy="659965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1" name="Shape 7671"/>
        <p:cNvGrpSpPr/>
        <p:nvPr/>
      </p:nvGrpSpPr>
      <p:grpSpPr>
        <a:xfrm>
          <a:off x="0" y="0"/>
          <a:ext cx="0" cy="0"/>
          <a:chOff x="0" y="0"/>
          <a:chExt cx="0" cy="0"/>
        </a:xfrm>
      </p:grpSpPr>
      <p:sp>
        <p:nvSpPr>
          <p:cNvPr id="7672" name="Google Shape;7672;p63"/>
          <p:cNvSpPr txBox="1"/>
          <p:nvPr>
            <p:ph type="title"/>
          </p:nvPr>
        </p:nvSpPr>
        <p:spPr>
          <a:xfrm>
            <a:off x="913774" y="232019"/>
            <a:ext cx="10364400" cy="4482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wentieth Century"/>
              <a:buNone/>
            </a:pPr>
            <a:r>
              <a:rPr lang="en-AU"/>
              <a:t>BUT HOW IS IT RECOMMENDED?</a:t>
            </a:r>
            <a:endParaRPr/>
          </a:p>
        </p:txBody>
      </p:sp>
      <p:pic>
        <p:nvPicPr>
          <p:cNvPr id="7673" name="Google Shape;7673;p63"/>
          <p:cNvPicPr preferRelativeResize="0"/>
          <p:nvPr/>
        </p:nvPicPr>
        <p:blipFill rotWithShape="1">
          <a:blip r:embed="rId3">
            <a:alphaModFix/>
          </a:blip>
          <a:srcRect b="0" l="0" r="0" t="0"/>
          <a:stretch/>
        </p:blipFill>
        <p:spPr>
          <a:xfrm>
            <a:off x="2574571" y="680303"/>
            <a:ext cx="7042855" cy="60007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7" name="Shape 7677"/>
        <p:cNvGrpSpPr/>
        <p:nvPr/>
      </p:nvGrpSpPr>
      <p:grpSpPr>
        <a:xfrm>
          <a:off x="0" y="0"/>
          <a:ext cx="0" cy="0"/>
          <a:chOff x="0" y="0"/>
          <a:chExt cx="0" cy="0"/>
        </a:xfrm>
      </p:grpSpPr>
      <p:sp>
        <p:nvSpPr>
          <p:cNvPr id="7678" name="Google Shape;7678;p64"/>
          <p:cNvSpPr txBox="1"/>
          <p:nvPr>
            <p:ph type="title"/>
          </p:nvPr>
        </p:nvSpPr>
        <p:spPr>
          <a:xfrm>
            <a:off x="913774" y="345140"/>
            <a:ext cx="10364400" cy="3618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wentieth Century"/>
              <a:buNone/>
            </a:pPr>
            <a:r>
              <a:rPr lang="en-AU"/>
              <a:t>DIFFERENT SCENARIOS</a:t>
            </a:r>
            <a:endParaRPr/>
          </a:p>
        </p:txBody>
      </p:sp>
      <p:pic>
        <p:nvPicPr>
          <p:cNvPr id="7679" name="Google Shape;7679;p64"/>
          <p:cNvPicPr preferRelativeResize="0"/>
          <p:nvPr/>
        </p:nvPicPr>
        <p:blipFill rotWithShape="1">
          <a:blip r:embed="rId3">
            <a:alphaModFix/>
          </a:blip>
          <a:srcRect b="0" l="0" r="0" t="0"/>
          <a:stretch/>
        </p:blipFill>
        <p:spPr>
          <a:xfrm>
            <a:off x="2799710" y="874334"/>
            <a:ext cx="7192703" cy="5750168"/>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3" name="Shape 7683"/>
        <p:cNvGrpSpPr/>
        <p:nvPr/>
      </p:nvGrpSpPr>
      <p:grpSpPr>
        <a:xfrm>
          <a:off x="0" y="0"/>
          <a:ext cx="0" cy="0"/>
          <a:chOff x="0" y="0"/>
          <a:chExt cx="0" cy="0"/>
        </a:xfrm>
      </p:grpSpPr>
      <p:pic>
        <p:nvPicPr>
          <p:cNvPr id="7684" name="Google Shape;7684;p65"/>
          <p:cNvPicPr preferRelativeResize="0"/>
          <p:nvPr/>
        </p:nvPicPr>
        <p:blipFill rotWithShape="1">
          <a:blip r:embed="rId3">
            <a:alphaModFix/>
          </a:blip>
          <a:srcRect b="0" l="0" r="0" t="0"/>
          <a:stretch/>
        </p:blipFill>
        <p:spPr>
          <a:xfrm>
            <a:off x="2041836" y="275057"/>
            <a:ext cx="7818600" cy="630788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8" name="Shape 7688"/>
        <p:cNvGrpSpPr/>
        <p:nvPr/>
      </p:nvGrpSpPr>
      <p:grpSpPr>
        <a:xfrm>
          <a:off x="0" y="0"/>
          <a:ext cx="0" cy="0"/>
          <a:chOff x="0" y="0"/>
          <a:chExt cx="0" cy="0"/>
        </a:xfrm>
      </p:grpSpPr>
      <p:sp>
        <p:nvSpPr>
          <p:cNvPr id="7689" name="Google Shape;7689;p66"/>
          <p:cNvSpPr txBox="1"/>
          <p:nvPr>
            <p:ph idx="1" type="body"/>
          </p:nvPr>
        </p:nvSpPr>
        <p:spPr>
          <a:xfrm>
            <a:off x="913774" y="2367092"/>
            <a:ext cx="10363800" cy="3424200"/>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SzPts val="2000"/>
              <a:buNone/>
            </a:pPr>
            <a:r>
              <a:rPr lang="en-AU"/>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2" name="Shape 7372"/>
        <p:cNvGrpSpPr/>
        <p:nvPr/>
      </p:nvGrpSpPr>
      <p:grpSpPr>
        <a:xfrm>
          <a:off x="0" y="0"/>
          <a:ext cx="0" cy="0"/>
          <a:chOff x="0" y="0"/>
          <a:chExt cx="0" cy="0"/>
        </a:xfrm>
      </p:grpSpPr>
      <p:sp>
        <p:nvSpPr>
          <p:cNvPr id="7373" name="Google Shape;7373;p23"/>
          <p:cNvSpPr txBox="1"/>
          <p:nvPr>
            <p:ph idx="1" type="body"/>
          </p:nvPr>
        </p:nvSpPr>
        <p:spPr>
          <a:xfrm>
            <a:off x="913774" y="131976"/>
            <a:ext cx="10363800" cy="565920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1800"/>
              <a:buChar char="•"/>
            </a:pPr>
            <a:r>
              <a:rPr b="1" lang="en-AU" sz="1800"/>
              <a:t>BAGGING HELPS TO DECREASE THE MODEL’S VARIANCE.</a:t>
            </a:r>
            <a:endParaRPr sz="1800"/>
          </a:p>
          <a:p>
            <a:pPr indent="-228600" lvl="0" marL="228600" rtl="0" algn="l">
              <a:lnSpc>
                <a:spcPct val="120000"/>
              </a:lnSpc>
              <a:spcBef>
                <a:spcPts val="1000"/>
              </a:spcBef>
              <a:spcAft>
                <a:spcPts val="0"/>
              </a:spcAft>
              <a:buSzPts val="1800"/>
              <a:buChar char="•"/>
            </a:pPr>
            <a:r>
              <a:rPr b="1" lang="en-AU" sz="1800"/>
              <a:t>BOOSTING HELPS TO DECREASE THE MODEL’S BIAS.</a:t>
            </a:r>
            <a:endParaRPr sz="1800"/>
          </a:p>
          <a:p>
            <a:pPr indent="-228600" lvl="0" marL="228600" rtl="0" algn="l">
              <a:lnSpc>
                <a:spcPct val="120000"/>
              </a:lnSpc>
              <a:spcBef>
                <a:spcPts val="1000"/>
              </a:spcBef>
              <a:spcAft>
                <a:spcPts val="0"/>
              </a:spcAft>
              <a:buSzPts val="1800"/>
              <a:buChar char="•"/>
            </a:pPr>
            <a:r>
              <a:rPr lang="en-AU" sz="1800"/>
              <a:t>THESE METHODS ARE DESIGNED TO </a:t>
            </a:r>
            <a:r>
              <a:rPr b="1" lang="en-AU" sz="1800"/>
              <a:t>IMPROVE THE STABILITY AND THE ACCURACY </a:t>
            </a:r>
            <a:r>
              <a:rPr lang="en-AU" sz="1800"/>
              <a:t>OF MACHINE LEARNING ALGORITHMS. </a:t>
            </a:r>
            <a:endParaRPr/>
          </a:p>
          <a:p>
            <a:pPr indent="-228600" lvl="0" marL="228600" rtl="0" algn="l">
              <a:lnSpc>
                <a:spcPct val="120000"/>
              </a:lnSpc>
              <a:spcBef>
                <a:spcPts val="1000"/>
              </a:spcBef>
              <a:spcAft>
                <a:spcPts val="0"/>
              </a:spcAft>
              <a:buSzPts val="1800"/>
              <a:buChar char="•"/>
            </a:pPr>
            <a:r>
              <a:rPr lang="en-AU" sz="1800"/>
              <a:t>COMBINATIONS OF </a:t>
            </a:r>
            <a:r>
              <a:rPr b="1" lang="en-AU" sz="1800"/>
              <a:t>MULTIPLE CLASSIFIERS DECREASE VARIANCE</a:t>
            </a:r>
            <a:r>
              <a:rPr lang="en-AU" sz="1800"/>
              <a:t>, ESPECIALLY IN THE CASE OF UNSTABLE CLASSIFIERS, AND MAY PRODUCE A MORE RELIABLE CLASSIFICATION THAN A SINGLE CLASSIFIER.</a:t>
            </a:r>
            <a:endParaRPr/>
          </a:p>
          <a:p>
            <a:pPr indent="-228600" lvl="0" marL="228600" rtl="0" algn="l">
              <a:lnSpc>
                <a:spcPct val="120000"/>
              </a:lnSpc>
              <a:spcBef>
                <a:spcPts val="1000"/>
              </a:spcBef>
              <a:spcAft>
                <a:spcPts val="0"/>
              </a:spcAft>
              <a:buSzPts val="1800"/>
              <a:buChar char="•"/>
            </a:pPr>
            <a:r>
              <a:rPr lang="en-AU" sz="1800"/>
              <a:t>TO USE BAGGING OR BOOSTING YOU </a:t>
            </a:r>
            <a:r>
              <a:rPr b="1" lang="en-AU" sz="1800"/>
              <a:t>MUST SELECT A BASE LEARNER ALGORITHM</a:t>
            </a:r>
            <a:r>
              <a:rPr lang="en-AU" sz="1800"/>
              <a:t>. </a:t>
            </a:r>
            <a:endParaRPr/>
          </a:p>
          <a:p>
            <a:pPr indent="-228600" lvl="0" marL="228600" rtl="0" algn="l">
              <a:lnSpc>
                <a:spcPct val="120000"/>
              </a:lnSpc>
              <a:spcBef>
                <a:spcPts val="1000"/>
              </a:spcBef>
              <a:spcAft>
                <a:spcPts val="0"/>
              </a:spcAft>
              <a:buSzPts val="1800"/>
              <a:buChar char="•"/>
            </a:pPr>
            <a:r>
              <a:rPr lang="en-AU" sz="1800"/>
              <a:t>FOR EXAMPLE, IF WE CHOOSE A CLASSIFICATION TREE, BAGGING AND BOOSTING WOULD CONSIST OF A POOL OF TREES AS BIG AS WE WANT AS SHOWN IN THE FOLLOWING DIAGRAM:</a:t>
            </a:r>
            <a:endParaRPr/>
          </a:p>
          <a:p>
            <a:pPr indent="-114300" lvl="0" marL="228600" rtl="0" algn="l">
              <a:lnSpc>
                <a:spcPct val="120000"/>
              </a:lnSpc>
              <a:spcBef>
                <a:spcPts val="1000"/>
              </a:spcBef>
              <a:spcAft>
                <a:spcPts val="0"/>
              </a:spcAft>
              <a:buSzPts val="1800"/>
              <a:buNone/>
            </a:pPr>
            <a:r>
              <a:t/>
            </a:r>
            <a:endParaRPr sz="1800"/>
          </a:p>
        </p:txBody>
      </p:sp>
      <p:sp>
        <p:nvSpPr>
          <p:cNvPr id="7374" name="Google Shape;7374;p23"/>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PPT: MADHAV MISHRA</a:t>
            </a:r>
            <a:endParaRPr/>
          </a:p>
        </p:txBody>
      </p:sp>
      <p:sp>
        <p:nvSpPr>
          <p:cNvPr id="7375" name="Google Shape;7375;p23"/>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pic>
        <p:nvPicPr>
          <p:cNvPr descr="Pool of trees in Bagging and Boosting" id="7376" name="Google Shape;7376;p23"/>
          <p:cNvPicPr preferRelativeResize="0"/>
          <p:nvPr/>
        </p:nvPicPr>
        <p:blipFill rotWithShape="1">
          <a:blip r:embed="rId3">
            <a:alphaModFix/>
          </a:blip>
          <a:srcRect b="0" l="0" r="0" t="0"/>
          <a:stretch/>
        </p:blipFill>
        <p:spPr>
          <a:xfrm>
            <a:off x="2626468" y="4312292"/>
            <a:ext cx="7620000" cy="2105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0" name="Shape 7380"/>
        <p:cNvGrpSpPr/>
        <p:nvPr/>
      </p:nvGrpSpPr>
      <p:grpSpPr>
        <a:xfrm>
          <a:off x="0" y="0"/>
          <a:ext cx="0" cy="0"/>
          <a:chOff x="0" y="0"/>
          <a:chExt cx="0" cy="0"/>
        </a:xfrm>
      </p:grpSpPr>
      <p:sp>
        <p:nvSpPr>
          <p:cNvPr id="7381" name="Google Shape;7381;p24"/>
          <p:cNvSpPr txBox="1"/>
          <p:nvPr>
            <p:ph type="title"/>
          </p:nvPr>
        </p:nvSpPr>
        <p:spPr>
          <a:xfrm>
            <a:off x="913149" y="253393"/>
            <a:ext cx="10364400" cy="4278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wentieth Century"/>
              <a:buNone/>
            </a:pPr>
            <a:r>
              <a:rPr b="1" lang="en-AU"/>
              <a:t>BAGGING</a:t>
            </a:r>
            <a:endParaRPr/>
          </a:p>
        </p:txBody>
      </p:sp>
      <p:sp>
        <p:nvSpPr>
          <p:cNvPr id="7382" name="Google Shape;7382;p24"/>
          <p:cNvSpPr txBox="1"/>
          <p:nvPr>
            <p:ph idx="1" type="body"/>
          </p:nvPr>
        </p:nvSpPr>
        <p:spPr>
          <a:xfrm>
            <a:off x="913774" y="754144"/>
            <a:ext cx="10363800" cy="503700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1800"/>
              <a:buChar char="•"/>
            </a:pPr>
            <a:r>
              <a:rPr lang="en-AU" sz="1800"/>
              <a:t>BAGGING ( OR BOOTSTRAP AGGREGATION), IS A SIMPLE AND VERY POWERFUL ENSEMBLE METHOD. BAGGING IS THE APPLICATION OF THE BOOTSTRAP PROCEDURE TO A HIGH-VARIANCE MACHINE LEARNING ALGORITHM, TYPICALLY DECISION TREES.</a:t>
            </a:r>
            <a:endParaRPr/>
          </a:p>
          <a:p>
            <a:pPr indent="-228600" lvl="0" marL="228600" rtl="0" algn="l">
              <a:lnSpc>
                <a:spcPct val="120000"/>
              </a:lnSpc>
              <a:spcBef>
                <a:spcPts val="1000"/>
              </a:spcBef>
              <a:spcAft>
                <a:spcPts val="0"/>
              </a:spcAft>
              <a:buSzPts val="1800"/>
              <a:buChar char="•"/>
            </a:pPr>
            <a:r>
              <a:rPr lang="en-AU" sz="1800"/>
              <a:t>THE IDEA BEHIND BAGGING IS COMBINING THE RESULTS OF MULTIPLE MODELS (FOR INSTANCE, ALL DECISION TREES) TO GET A GENERALIZED RESULT. NOW, BOOTSTRAPPING COMES INTO PICTURE.</a:t>
            </a:r>
            <a:endParaRPr/>
          </a:p>
          <a:p>
            <a:pPr indent="-228600" lvl="0" marL="228600" rtl="0" algn="l">
              <a:lnSpc>
                <a:spcPct val="120000"/>
              </a:lnSpc>
              <a:spcBef>
                <a:spcPts val="1000"/>
              </a:spcBef>
              <a:spcAft>
                <a:spcPts val="0"/>
              </a:spcAft>
              <a:buSzPts val="1800"/>
              <a:buChar char="•"/>
            </a:pPr>
            <a:r>
              <a:rPr lang="en-AU" sz="1800"/>
              <a:t>BAGGING (OR BOOTSTRAP AGGREGATING) TECHNIQUE USES THESE SUBSETS (BAGS) TO GET A FAIR IDEA OF THE DISTRIBUTION (COMPLETE SET). THE SIZE OF SUBSETS CREATED FOR BAGGING MAY BE LESS THAN THE ORIGINAL SET.</a:t>
            </a:r>
            <a:endParaRPr/>
          </a:p>
          <a:p>
            <a:pPr indent="-228600" lvl="0" marL="228600" rtl="0" algn="l">
              <a:lnSpc>
                <a:spcPct val="120000"/>
              </a:lnSpc>
              <a:spcBef>
                <a:spcPts val="1000"/>
              </a:spcBef>
              <a:spcAft>
                <a:spcPts val="0"/>
              </a:spcAft>
              <a:buSzPts val="1800"/>
              <a:buChar char="•"/>
            </a:pPr>
            <a:r>
              <a:rPr lang="en-AU" sz="1800"/>
              <a:t>IT CAN BE REPRESENTED AS FOLLOWS:</a:t>
            </a:r>
            <a:endParaRPr/>
          </a:p>
          <a:p>
            <a:pPr indent="-114300" lvl="0" marL="228600" rtl="0" algn="l">
              <a:lnSpc>
                <a:spcPct val="120000"/>
              </a:lnSpc>
              <a:spcBef>
                <a:spcPts val="1000"/>
              </a:spcBef>
              <a:spcAft>
                <a:spcPts val="0"/>
              </a:spcAft>
              <a:buSzPts val="1800"/>
              <a:buNone/>
            </a:pPr>
            <a:r>
              <a:t/>
            </a:r>
            <a:endParaRPr sz="1800"/>
          </a:p>
        </p:txBody>
      </p:sp>
      <p:sp>
        <p:nvSpPr>
          <p:cNvPr id="7383" name="Google Shape;7383;p24"/>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PPT: MADHAV MISHRA</a:t>
            </a:r>
            <a:endParaRPr/>
          </a:p>
        </p:txBody>
      </p:sp>
      <p:sp>
        <p:nvSpPr>
          <p:cNvPr id="7384" name="Google Shape;7384;p24"/>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pic>
        <p:nvPicPr>
          <p:cNvPr descr="Sample subsets in bagging" id="7385" name="Google Shape;7385;p24"/>
          <p:cNvPicPr preferRelativeResize="0"/>
          <p:nvPr/>
        </p:nvPicPr>
        <p:blipFill rotWithShape="1">
          <a:blip r:embed="rId3">
            <a:alphaModFix/>
          </a:blip>
          <a:srcRect b="0" l="0" r="0" t="0"/>
          <a:stretch/>
        </p:blipFill>
        <p:spPr>
          <a:xfrm>
            <a:off x="3277106" y="4325332"/>
            <a:ext cx="5773229" cy="21723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9" name="Shape 7389"/>
        <p:cNvGrpSpPr/>
        <p:nvPr/>
      </p:nvGrpSpPr>
      <p:grpSpPr>
        <a:xfrm>
          <a:off x="0" y="0"/>
          <a:ext cx="0" cy="0"/>
          <a:chOff x="0" y="0"/>
          <a:chExt cx="0" cy="0"/>
        </a:xfrm>
      </p:grpSpPr>
      <p:sp>
        <p:nvSpPr>
          <p:cNvPr id="7390" name="Google Shape;7390;p25"/>
          <p:cNvSpPr txBox="1"/>
          <p:nvPr>
            <p:ph idx="1" type="body"/>
          </p:nvPr>
        </p:nvSpPr>
        <p:spPr>
          <a:xfrm>
            <a:off x="913774" y="292232"/>
            <a:ext cx="10363800" cy="549900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1800"/>
              <a:buChar char="•"/>
            </a:pPr>
            <a:r>
              <a:rPr b="1" lang="en-AU" sz="1800"/>
              <a:t>BAGGING</a:t>
            </a:r>
            <a:r>
              <a:rPr lang="en-AU" sz="1800"/>
              <a:t> WORKS AS FOLLOWS:-</a:t>
            </a:r>
            <a:endParaRPr/>
          </a:p>
          <a:p>
            <a:pPr indent="-228600" lvl="0" marL="228600" rtl="0" algn="l">
              <a:lnSpc>
                <a:spcPct val="120000"/>
              </a:lnSpc>
              <a:spcBef>
                <a:spcPts val="1000"/>
              </a:spcBef>
              <a:spcAft>
                <a:spcPts val="0"/>
              </a:spcAft>
              <a:buSzPts val="1800"/>
              <a:buChar char="•"/>
            </a:pPr>
            <a:r>
              <a:rPr lang="en-AU" sz="1800"/>
              <a:t>MULTIPLE SUBSETS ARE CREATED FROM THE ORIGINAL DATASET, SELECTING OBSERVATIONS WITH REPLACEMENT.</a:t>
            </a:r>
            <a:endParaRPr/>
          </a:p>
          <a:p>
            <a:pPr indent="-228600" lvl="0" marL="228600" rtl="0" algn="l">
              <a:lnSpc>
                <a:spcPct val="120000"/>
              </a:lnSpc>
              <a:spcBef>
                <a:spcPts val="1000"/>
              </a:spcBef>
              <a:spcAft>
                <a:spcPts val="0"/>
              </a:spcAft>
              <a:buSzPts val="1800"/>
              <a:buChar char="•"/>
            </a:pPr>
            <a:r>
              <a:rPr lang="en-AU" sz="1800"/>
              <a:t>A BASE MODEL (WEAK MODEL) IS CREATED ON EACH OF THESE SUBSETS.</a:t>
            </a:r>
            <a:endParaRPr/>
          </a:p>
          <a:p>
            <a:pPr indent="-228600" lvl="0" marL="228600" rtl="0" algn="l">
              <a:lnSpc>
                <a:spcPct val="120000"/>
              </a:lnSpc>
              <a:spcBef>
                <a:spcPts val="1000"/>
              </a:spcBef>
              <a:spcAft>
                <a:spcPts val="0"/>
              </a:spcAft>
              <a:buSzPts val="1800"/>
              <a:buChar char="•"/>
            </a:pPr>
            <a:r>
              <a:rPr lang="en-AU" sz="1800"/>
              <a:t>THE MODELS RUN IN PARALLEL AND ARE INDEPENDENT OF EACH OTHER.</a:t>
            </a:r>
            <a:endParaRPr/>
          </a:p>
          <a:p>
            <a:pPr indent="-228600" lvl="0" marL="228600" rtl="0" algn="l">
              <a:lnSpc>
                <a:spcPct val="120000"/>
              </a:lnSpc>
              <a:spcBef>
                <a:spcPts val="1000"/>
              </a:spcBef>
              <a:spcAft>
                <a:spcPts val="0"/>
              </a:spcAft>
              <a:buSzPts val="1800"/>
              <a:buChar char="•"/>
            </a:pPr>
            <a:r>
              <a:rPr lang="en-AU" sz="1800"/>
              <a:t>THE FINAL PREDICTIONS ARE DETERMINED BY COMBINING THE PREDICTIONS FROM ALL THE MODELS.</a:t>
            </a:r>
            <a:endParaRPr/>
          </a:p>
          <a:p>
            <a:pPr indent="-228600" lvl="0" marL="228600" rtl="0" algn="l">
              <a:lnSpc>
                <a:spcPct val="120000"/>
              </a:lnSpc>
              <a:spcBef>
                <a:spcPts val="1000"/>
              </a:spcBef>
              <a:spcAft>
                <a:spcPts val="0"/>
              </a:spcAft>
              <a:buSzPts val="1800"/>
              <a:buChar char="•"/>
            </a:pPr>
            <a:r>
              <a:rPr b="1" lang="en-AU" sz="1800"/>
              <a:t>NOW, BAGGING CAN BE REPRESENTED DIAGRAMMATICALLY AS FOLLOWS:</a:t>
            </a:r>
            <a:endParaRPr/>
          </a:p>
        </p:txBody>
      </p:sp>
      <p:sp>
        <p:nvSpPr>
          <p:cNvPr id="7391" name="Google Shape;7391;p25"/>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PPT: MADHAV MISHRA</a:t>
            </a:r>
            <a:endParaRPr/>
          </a:p>
        </p:txBody>
      </p:sp>
      <p:sp>
        <p:nvSpPr>
          <p:cNvPr id="7392" name="Google Shape;7392;p25"/>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pic>
        <p:nvPicPr>
          <p:cNvPr descr="Bagging" id="7393" name="Google Shape;7393;p25"/>
          <p:cNvPicPr preferRelativeResize="0"/>
          <p:nvPr/>
        </p:nvPicPr>
        <p:blipFill rotWithShape="1">
          <a:blip r:embed="rId3">
            <a:alphaModFix/>
          </a:blip>
          <a:srcRect b="0" l="0" r="0" t="0"/>
          <a:stretch/>
        </p:blipFill>
        <p:spPr>
          <a:xfrm>
            <a:off x="4433558" y="3412827"/>
            <a:ext cx="5235734" cy="32992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7" name="Shape 7397"/>
        <p:cNvGrpSpPr/>
        <p:nvPr/>
      </p:nvGrpSpPr>
      <p:grpSpPr>
        <a:xfrm>
          <a:off x="0" y="0"/>
          <a:ext cx="0" cy="0"/>
          <a:chOff x="0" y="0"/>
          <a:chExt cx="0" cy="0"/>
        </a:xfrm>
      </p:grpSpPr>
      <p:sp>
        <p:nvSpPr>
          <p:cNvPr id="7398" name="Google Shape;7398;p26"/>
          <p:cNvSpPr txBox="1"/>
          <p:nvPr>
            <p:ph type="title"/>
          </p:nvPr>
        </p:nvSpPr>
        <p:spPr>
          <a:xfrm>
            <a:off x="979762" y="253393"/>
            <a:ext cx="10364400" cy="522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wentieth Century"/>
              <a:buNone/>
            </a:pPr>
            <a:r>
              <a:rPr b="1" lang="en-AU"/>
              <a:t>BOOSTING</a:t>
            </a:r>
            <a:endParaRPr/>
          </a:p>
        </p:txBody>
      </p:sp>
      <p:sp>
        <p:nvSpPr>
          <p:cNvPr id="7399" name="Google Shape;7399;p26"/>
          <p:cNvSpPr txBox="1"/>
          <p:nvPr>
            <p:ph idx="1" type="body"/>
          </p:nvPr>
        </p:nvSpPr>
        <p:spPr>
          <a:xfrm>
            <a:off x="913774" y="904974"/>
            <a:ext cx="10363800" cy="488610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AU"/>
              <a:t>BOOSTING IS A SEQUENTIAL PROCESS, WHERE EACH SUBSEQUENT MODEL ATTEMPTS TO CORRECT THE ERRORS OF THE PREVIOUS MODEL. THE SUCCEEDING MODELS ARE DEPENDENT ON THE PREVIOUS MODEL.</a:t>
            </a:r>
            <a:endParaRPr/>
          </a:p>
          <a:p>
            <a:pPr indent="-228600" lvl="0" marL="228600" rtl="0" algn="l">
              <a:lnSpc>
                <a:spcPct val="120000"/>
              </a:lnSpc>
              <a:spcBef>
                <a:spcPts val="1000"/>
              </a:spcBef>
              <a:spcAft>
                <a:spcPts val="0"/>
              </a:spcAft>
              <a:buSzPts val="2000"/>
              <a:buChar char="•"/>
            </a:pPr>
            <a:r>
              <a:rPr lang="en-AU"/>
              <a:t>IN THIS TECHNIQUE, LEARNERS ARE LEARNED SEQUENTIALLY WITH EARLY LEARNERS FITTING SIMPLE MODELS TO THE DATA AND THEN ANALYZING DATA FOR ERRORS. IN OTHER WORDS, WE FIT CONSECUTIVE TREES (RANDOM SAMPLE) AND AT EVERY STEP, THE GOAL IS TO SOLVE FOR NET ERROR FROM THE PRIOR TREE.</a:t>
            </a:r>
            <a:endParaRPr/>
          </a:p>
          <a:p>
            <a:pPr indent="-228600" lvl="0" marL="228600" rtl="0" algn="l">
              <a:lnSpc>
                <a:spcPct val="120000"/>
              </a:lnSpc>
              <a:spcBef>
                <a:spcPts val="1000"/>
              </a:spcBef>
              <a:spcAft>
                <a:spcPts val="0"/>
              </a:spcAft>
              <a:buSzPts val="2000"/>
              <a:buChar char="•"/>
            </a:pPr>
            <a:r>
              <a:rPr lang="en-AU"/>
              <a:t>WHEN AN INPUT IS MISCLASSIFIED BY A HYPOTHESIS, ITS WEIGHT IS INCREASED SO THAT NEXT HYPOTHESIS IS MORE LIKELY TO CLASSIFY IT CORRECTLY. BY COMBINING THE WHOLE SET AT THE END CONVERTS WEAK LEARNERS INTO BETTER PERFORMING MODEL.</a:t>
            </a:r>
            <a:endParaRPr/>
          </a:p>
          <a:p>
            <a:pPr indent="-101600" lvl="0" marL="228600" rtl="0" algn="l">
              <a:lnSpc>
                <a:spcPct val="120000"/>
              </a:lnSpc>
              <a:spcBef>
                <a:spcPts val="1000"/>
              </a:spcBef>
              <a:spcAft>
                <a:spcPts val="0"/>
              </a:spcAft>
              <a:buSzPts val="2000"/>
              <a:buNone/>
            </a:pPr>
            <a:r>
              <a:t/>
            </a:r>
            <a:endParaRPr/>
          </a:p>
        </p:txBody>
      </p:sp>
      <p:sp>
        <p:nvSpPr>
          <p:cNvPr id="7400" name="Google Shape;7400;p26"/>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PPT: MADHAV MISHRA</a:t>
            </a:r>
            <a:endParaRPr/>
          </a:p>
        </p:txBody>
      </p:sp>
      <p:sp>
        <p:nvSpPr>
          <p:cNvPr id="7401" name="Google Shape;7401;p26"/>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5" name="Shape 7405"/>
        <p:cNvGrpSpPr/>
        <p:nvPr/>
      </p:nvGrpSpPr>
      <p:grpSpPr>
        <a:xfrm>
          <a:off x="0" y="0"/>
          <a:ext cx="0" cy="0"/>
          <a:chOff x="0" y="0"/>
          <a:chExt cx="0" cy="0"/>
        </a:xfrm>
      </p:grpSpPr>
      <p:sp>
        <p:nvSpPr>
          <p:cNvPr id="7406" name="Google Shape;7406;p27"/>
          <p:cNvSpPr txBox="1"/>
          <p:nvPr>
            <p:ph idx="1" type="body"/>
          </p:nvPr>
        </p:nvSpPr>
        <p:spPr>
          <a:xfrm>
            <a:off x="913774" y="282804"/>
            <a:ext cx="10363800" cy="550830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AU"/>
              <a:t>LET’S UNDERSTAND THE WAY BOOSTING WORKS IN THE BELOW STEPS.</a:t>
            </a:r>
            <a:endParaRPr/>
          </a:p>
          <a:p>
            <a:pPr indent="-228600" lvl="1" marL="685800" rtl="0" algn="l">
              <a:lnSpc>
                <a:spcPct val="120000"/>
              </a:lnSpc>
              <a:spcBef>
                <a:spcPts val="500"/>
              </a:spcBef>
              <a:spcAft>
                <a:spcPts val="0"/>
              </a:spcAft>
              <a:buSzPts val="1800"/>
              <a:buChar char="•"/>
            </a:pPr>
            <a:r>
              <a:rPr lang="en-AU"/>
              <a:t>A SUBSET IS CREATED FROM THE ORIGINAL DATASET.</a:t>
            </a:r>
            <a:endParaRPr/>
          </a:p>
          <a:p>
            <a:pPr indent="-228600" lvl="1" marL="685800" rtl="0" algn="l">
              <a:lnSpc>
                <a:spcPct val="120000"/>
              </a:lnSpc>
              <a:spcBef>
                <a:spcPts val="500"/>
              </a:spcBef>
              <a:spcAft>
                <a:spcPts val="0"/>
              </a:spcAft>
              <a:buSzPts val="1800"/>
              <a:buChar char="•"/>
            </a:pPr>
            <a:r>
              <a:rPr lang="en-AU"/>
              <a:t>INITIALLY, ALL DATA POINTS ARE GIVEN EQUAL WEIGHTS.</a:t>
            </a:r>
            <a:endParaRPr/>
          </a:p>
          <a:p>
            <a:pPr indent="-228600" lvl="1" marL="685800" rtl="0" algn="l">
              <a:lnSpc>
                <a:spcPct val="120000"/>
              </a:lnSpc>
              <a:spcBef>
                <a:spcPts val="500"/>
              </a:spcBef>
              <a:spcAft>
                <a:spcPts val="0"/>
              </a:spcAft>
              <a:buSzPts val="1800"/>
              <a:buChar char="•"/>
            </a:pPr>
            <a:r>
              <a:rPr lang="en-AU"/>
              <a:t>A BASE MODEL IS CREATED ON THIS SUBSET.</a:t>
            </a:r>
            <a:endParaRPr/>
          </a:p>
          <a:p>
            <a:pPr indent="-228600" lvl="1" marL="685800" rtl="0" algn="l">
              <a:lnSpc>
                <a:spcPct val="120000"/>
              </a:lnSpc>
              <a:spcBef>
                <a:spcPts val="500"/>
              </a:spcBef>
              <a:spcAft>
                <a:spcPts val="0"/>
              </a:spcAft>
              <a:buSzPts val="1800"/>
              <a:buChar char="•"/>
            </a:pPr>
            <a:r>
              <a:rPr lang="en-AU"/>
              <a:t>THIS MODEL IS USED TO MAKE PREDICTIONS ON THE WHOLE DATASET.</a:t>
            </a:r>
            <a:endParaRPr/>
          </a:p>
          <a:p>
            <a:pPr indent="0" lvl="1" marL="457200" rtl="0" algn="l">
              <a:lnSpc>
                <a:spcPct val="120000"/>
              </a:lnSpc>
              <a:spcBef>
                <a:spcPts val="500"/>
              </a:spcBef>
              <a:spcAft>
                <a:spcPts val="0"/>
              </a:spcAft>
              <a:buSzPts val="1800"/>
              <a:buNone/>
            </a:pPr>
            <a:r>
              <a:t/>
            </a:r>
            <a:endParaRPr/>
          </a:p>
          <a:p>
            <a:pPr indent="-228600" lvl="0" marL="228600" rtl="0" algn="l">
              <a:lnSpc>
                <a:spcPct val="120000"/>
              </a:lnSpc>
              <a:spcBef>
                <a:spcPts val="1000"/>
              </a:spcBef>
              <a:spcAft>
                <a:spcPts val="0"/>
              </a:spcAft>
              <a:buSzPts val="2000"/>
              <a:buChar char="•"/>
            </a:pPr>
            <a:r>
              <a:rPr lang="en-AU"/>
              <a:t>ERRORS ARE CALCULATED USING THE ACTUAL VALUES AND PREDICTED VALUES.</a:t>
            </a:r>
            <a:endParaRPr/>
          </a:p>
          <a:p>
            <a:pPr indent="-228600" lvl="0" marL="228600" rtl="0" algn="l">
              <a:lnSpc>
                <a:spcPct val="120000"/>
              </a:lnSpc>
              <a:spcBef>
                <a:spcPts val="1000"/>
              </a:spcBef>
              <a:spcAft>
                <a:spcPts val="0"/>
              </a:spcAft>
              <a:buSzPts val="2000"/>
              <a:buChar char="•"/>
            </a:pPr>
            <a:r>
              <a:rPr lang="en-AU"/>
              <a:t>THE OBSERVATIONS WHICH ARE INCORRECTLY PREDICTED, ARE GIVEN HIGHER WEIGHTS. (HERE, THE THREE MISCLASSIFIED BLUE-PLUS POINTS WILL BE GIVEN HIGHER WEIGHTS)</a:t>
            </a:r>
            <a:endParaRPr/>
          </a:p>
          <a:p>
            <a:pPr indent="-228600" lvl="0" marL="228600" rtl="0" algn="l">
              <a:lnSpc>
                <a:spcPct val="120000"/>
              </a:lnSpc>
              <a:spcBef>
                <a:spcPts val="1000"/>
              </a:spcBef>
              <a:spcAft>
                <a:spcPts val="0"/>
              </a:spcAft>
              <a:buSzPts val="2000"/>
              <a:buChar char="•"/>
            </a:pPr>
            <a:r>
              <a:rPr lang="en-AU"/>
              <a:t>ANOTHER MODEL IS CREATED AND PREDICTIONS ARE MADE ON THE DATASET. (THIS MODEL TRIES TO CORRECT THE ERRORS FROM THE PREVIOUS MODEL)</a:t>
            </a:r>
            <a:endParaRPr/>
          </a:p>
          <a:p>
            <a:pPr indent="0" lvl="0" marL="0" rtl="0" algn="l">
              <a:lnSpc>
                <a:spcPct val="120000"/>
              </a:lnSpc>
              <a:spcBef>
                <a:spcPts val="1000"/>
              </a:spcBef>
              <a:spcAft>
                <a:spcPts val="0"/>
              </a:spcAft>
              <a:buSzPts val="2000"/>
              <a:buNone/>
            </a:pPr>
            <a:r>
              <a:t/>
            </a:r>
            <a:endParaRPr/>
          </a:p>
          <a:p>
            <a:pPr indent="0" lvl="0" marL="0" rtl="0" algn="l">
              <a:lnSpc>
                <a:spcPct val="120000"/>
              </a:lnSpc>
              <a:spcBef>
                <a:spcPts val="1000"/>
              </a:spcBef>
              <a:spcAft>
                <a:spcPts val="0"/>
              </a:spcAft>
              <a:buSzPts val="2000"/>
              <a:buNone/>
            </a:pPr>
            <a:r>
              <a:t/>
            </a:r>
            <a:endParaRPr/>
          </a:p>
        </p:txBody>
      </p:sp>
      <p:sp>
        <p:nvSpPr>
          <p:cNvPr id="7407" name="Google Shape;7407;p27"/>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PPT: MADHAV MISHRA</a:t>
            </a:r>
            <a:endParaRPr/>
          </a:p>
        </p:txBody>
      </p:sp>
      <p:sp>
        <p:nvSpPr>
          <p:cNvPr id="7408" name="Google Shape;7408;p27"/>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pic>
        <p:nvPicPr>
          <p:cNvPr descr="Boosting 1" id="7409" name="Google Shape;7409;p27"/>
          <p:cNvPicPr preferRelativeResize="0"/>
          <p:nvPr/>
        </p:nvPicPr>
        <p:blipFill rotWithShape="1">
          <a:blip r:embed="rId3">
            <a:alphaModFix/>
          </a:blip>
          <a:srcRect b="0" l="0" r="0" t="0"/>
          <a:stretch/>
        </p:blipFill>
        <p:spPr>
          <a:xfrm>
            <a:off x="9094856" y="459429"/>
            <a:ext cx="1628775" cy="1581150"/>
          </a:xfrm>
          <a:prstGeom prst="rect">
            <a:avLst/>
          </a:prstGeom>
          <a:noFill/>
          <a:ln>
            <a:noFill/>
          </a:ln>
        </p:spPr>
      </p:pic>
      <p:pic>
        <p:nvPicPr>
          <p:cNvPr descr="Boosting 2" id="7410" name="Google Shape;7410;p27"/>
          <p:cNvPicPr preferRelativeResize="0"/>
          <p:nvPr/>
        </p:nvPicPr>
        <p:blipFill rotWithShape="1">
          <a:blip r:embed="rId4">
            <a:alphaModFix/>
          </a:blip>
          <a:srcRect b="0" l="0" r="0" t="0"/>
          <a:stretch/>
        </p:blipFill>
        <p:spPr>
          <a:xfrm>
            <a:off x="4770404" y="5145087"/>
            <a:ext cx="1581150" cy="1476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