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0BB68-195A-4666-BD93-E9C0ED8B76FD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504C3-0EC2-41CF-969A-67CBE95943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06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5D0E-0F07-443D-BF99-A0C3E996CB43}" type="datetime1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CB2F-A396-41F4-9B67-40735D9265F1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6695-106E-419D-A7BB-0C04EF992350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6EE2-F26C-478D-A27E-76D3183E230B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87B7-4D89-4314-BF3F-11FD60E125CE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91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3B8F-A7EB-4217-A6DA-AA6E2DD574FC}" type="datetime1">
              <a:rPr lang="en-AU" smtClean="0"/>
              <a:t>3/01/2023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1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A6F-E13F-4D98-B9F7-52B1A251D7F1}" type="datetime1">
              <a:rPr lang="en-AU" smtClean="0"/>
              <a:t>3/01/2023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21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6ABA-4D84-4C92-A35A-C471AE52A0B5}" type="datetime1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F41C0E1-1672-4918-A2C8-7E99AE0F7284}" type="datetime1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94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04F-B099-4140-9221-B4DFF9D99ABA}" type="datetime1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30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8BC4-AD91-4864-AAE5-D4EE82D53ACB}" type="datetime1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0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DD9A-D8BA-45A8-BA14-ED00CCD649EF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1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1F82-0147-4D5E-BDFA-D9FA5AC80883}" type="datetime1">
              <a:rPr lang="en-AU" smtClean="0"/>
              <a:t>3/01/2023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3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8520-FC17-4C42-8149-762BB052D887}" type="datetime1">
              <a:rPr lang="en-AU" smtClean="0"/>
              <a:t>3/01/2023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48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072-2238-4836-9D12-CDD2503AE830}" type="datetime1">
              <a:rPr lang="en-AU" smtClean="0"/>
              <a:t>3/01/2023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14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21C0-5DC8-42BD-9F93-56B665F67415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51E-8ECA-4979-8A6F-55435F5F68A4}" type="datetime1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61A8-C6A9-4EF3-BCDE-D4428B03CD16}" type="datetime1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PPT BY MADHAV MISHRA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24C6-27A6-4060-937C-94571404898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792A3-5541-5CAE-152B-46D5D1F94E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7056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63447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ree-model-compression-methods-you-need-to-know-in-2021-1adee49cc35a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E74E-DD4A-D85F-593C-76A0B3512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Unit 5 ML Idol 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7DBCB-7015-1989-80DB-3DE9C1D52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CA13A-43D1-69C9-9BAB-446C6EAE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21BF7-7442-B6FC-5664-1F5D65A08847}"/>
              </a:ext>
            </a:extLst>
          </p:cNvPr>
          <p:cNvSpPr txBox="1"/>
          <p:nvPr/>
        </p:nvSpPr>
        <p:spPr>
          <a:xfrm>
            <a:off x="9883302" y="3239311"/>
            <a:ext cx="131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87706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185-4632-4117-39C1-3445C9BF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Naïve Bayes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BBF4-B913-D3E8-7A6B-FDFAE33D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FE13-762B-92D6-8DBC-8C9D1297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10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9BCA8-180D-21E1-172F-DECD1451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2" y="2045036"/>
            <a:ext cx="11890645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C31B3-3BAA-06DA-888A-EC4B4880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7" y="4590383"/>
            <a:ext cx="9434264" cy="20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0E84-86AB-E0E6-ED81-8DF89FC1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E44A-8644-47E4-11F4-2C03724F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065D2-E96A-100E-897E-D7999008E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25" y="1038225"/>
            <a:ext cx="102965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6205-FDD4-6F13-D3DC-031C29D5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8A17-7CD8-DBBE-6446-CD6F3F7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76AF9-DE7A-8C9B-D55F-4124EAA9D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5" y="76200"/>
            <a:ext cx="3915383" cy="405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A02F4-FD52-B543-B0C0-C171F22E7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6" y="557440"/>
            <a:ext cx="10287000" cy="270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391FC-7385-84E4-D5F7-32F317515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5" y="3417414"/>
            <a:ext cx="5391150" cy="77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A514EB-8713-B25E-1513-1B98B7F20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277" y="4378787"/>
            <a:ext cx="7624706" cy="20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E45B-6B9D-729B-441F-81A52C1F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1C72-363C-24FB-14A8-54E18F4E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B7A90-CE5E-B62B-0834-FFD2F684A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63" y="187967"/>
            <a:ext cx="6045205" cy="1782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4A3374-9189-7DC3-7A50-FF116DF42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63" y="2115504"/>
            <a:ext cx="3781425" cy="2676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8F81C6-65F0-B52E-9D0C-30BD310EE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651" y="2115504"/>
            <a:ext cx="6134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D5EB-22EC-0155-D30B-06A2218E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8CB2-86B3-2A62-55DB-FFBB9AE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10D55-C2B4-D46F-6217-23A867C6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06" y="1371241"/>
            <a:ext cx="10287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4A55-5D99-5BF3-E7BF-3E77581B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Discriminative learning with Maximum likelihood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EDD3-D31B-4228-5774-BAA02554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0" y="6412858"/>
            <a:ext cx="1955875" cy="365125"/>
          </a:xfrm>
        </p:spPr>
        <p:txBody>
          <a:bodyPr/>
          <a:lstStyle/>
          <a:p>
            <a:r>
              <a:rPr lang="en-AU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F698-ACA9-19B6-17F9-65D74ED9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15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B4545-3157-5307-AB40-2B93DFCD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15" y="2059933"/>
            <a:ext cx="9515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1674-794B-2224-1240-590067F5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FBD2-E648-61A6-BD9E-F0EFA98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EDB55-7E9C-3FCA-32B5-525632B59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2" y="102658"/>
            <a:ext cx="4426693" cy="291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DBB0B-9A93-E1E2-4E2D-39A8C1468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52" y="580078"/>
            <a:ext cx="935355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AB8EF5-8B3D-B7D0-A818-862727455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52" y="2191334"/>
            <a:ext cx="9582150" cy="1171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8B6828-CD64-7301-AD53-61E87FEE5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52" y="3652044"/>
            <a:ext cx="9210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9D2C-11E5-77C2-43C3-3FA5B446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798" y="6332594"/>
            <a:ext cx="16833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B721-946F-D594-07B1-CB5E25D3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93BDD-0A8C-2845-C1EE-0C1CCF4DF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2" y="118345"/>
            <a:ext cx="8149853" cy="154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A2FFD5-15D8-88D4-5B2F-9A75B68AF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02" y="1829632"/>
            <a:ext cx="8828722" cy="44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1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58A0-3402-9E63-047A-E099EE6D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AE18-9B59-0036-F31A-CB9C17CC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5E13-A51F-D1CC-FC96-27A8464C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63" y="102658"/>
            <a:ext cx="3533775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9D770-2F85-1B16-9148-07C94C73C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63" y="819960"/>
            <a:ext cx="10097007" cy="2201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5887D9-7E70-4F77-6638-B91BD35CC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03" y="3139897"/>
            <a:ext cx="8586479" cy="22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FF44-5E14-9284-6C91-67BCC7EE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CEE5-7B28-E243-8568-E157806A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8287" y="6403117"/>
            <a:ext cx="1722411" cy="365125"/>
          </a:xfrm>
        </p:spPr>
        <p:txBody>
          <a:bodyPr/>
          <a:lstStyle/>
          <a:p>
            <a:r>
              <a:rPr lang="en-AU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71A2-502D-3A42-553F-CB124EF6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19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309B0-8A62-D136-50EE-6C6D21DD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717475"/>
            <a:ext cx="7811926" cy="1152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445F9-9CFF-FB7C-362E-41527825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" y="2048269"/>
            <a:ext cx="935355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361330-5C5C-92F8-F1FF-43DA4A17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9" y="3429000"/>
            <a:ext cx="9182100" cy="1352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A1DDD8-4DBB-D71D-803B-9CD53854C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19" y="4828781"/>
            <a:ext cx="9391650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57E488-F359-A9CF-3345-ADBB0B2B0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21" y="5556948"/>
            <a:ext cx="7705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3C85-05A0-5995-DD8D-C1617CAF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5 ML Idol MU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95C1C-1198-8D71-1258-3962DD08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42" y="304633"/>
            <a:ext cx="3825160" cy="62487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0236E5B-B6DE-D215-9CE6-87339CEA4AEB}"/>
              </a:ext>
            </a:extLst>
          </p:cNvPr>
          <p:cNvSpPr txBox="1">
            <a:spLocks/>
          </p:cNvSpPr>
          <p:nvPr/>
        </p:nvSpPr>
        <p:spPr>
          <a:xfrm>
            <a:off x="839788" y="167482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Table Of Contents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8C1194A-BA1A-4E44-A6A2-A2EA88C7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2BED641-7D60-7516-DE5A-C34C5C0B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29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5107-FA49-BC11-7B4E-FA1639AE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171142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20C9-3604-954C-DDC3-89467146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265" y="6170824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50EBD-28D2-1E88-2463-4987D0959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0" y="122390"/>
            <a:ext cx="86106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5B25F-BBD4-8564-E7F2-4938B0FE7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30" y="1205457"/>
            <a:ext cx="90868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A012-DA09-D7EB-1321-4EB3359B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E304-87FC-645E-75BB-5F7005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4180" y="6335022"/>
            <a:ext cx="1761322" cy="365125"/>
          </a:xfrm>
        </p:spPr>
        <p:txBody>
          <a:bodyPr/>
          <a:lstStyle/>
          <a:p>
            <a:r>
              <a:rPr lang="en-AU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D898-9513-FC9A-D2B2-95332085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21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DA477-F7E4-9AFB-F514-2FAB2945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0" y="921812"/>
            <a:ext cx="9213812" cy="673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6B031-8D33-7AE8-E9C3-8E2CA309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6" y="2080604"/>
            <a:ext cx="10287000" cy="1724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3EDE4D-F74E-A419-5071-AB049789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1" y="3910418"/>
            <a:ext cx="10277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8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2F0F-BC12-F266-7E4F-D070300B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482" y="6335023"/>
            <a:ext cx="1751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120-5FFD-DA7F-5638-49C2543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320" y="5573354"/>
            <a:ext cx="834024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FCFC5-E0A2-D3B8-FCF3-F921BA013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18" y="136549"/>
            <a:ext cx="10239375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1129D-289D-D57E-D166-E0AD3E376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7" y="1655907"/>
            <a:ext cx="10239375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CBCC4A-D337-DF4F-5576-A67C24741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384" y="5001285"/>
            <a:ext cx="4112207" cy="1720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31E400-94B2-85D3-F30D-7D8B37EC6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16" y="3558623"/>
            <a:ext cx="10239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AFD9-7A6D-72AA-F863-5AB1F45C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536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5F5B-7C04-8489-099F-BA12D155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320" y="5573354"/>
            <a:ext cx="834024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F3B72-5A28-93B7-80FB-85F5D955A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2" y="136208"/>
            <a:ext cx="8962577" cy="1313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6BFC2F-0EA5-9054-31F7-3A7CA3090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56" y="1545034"/>
            <a:ext cx="10248900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957170-F3B4-1E14-AD21-B6E15CD52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649" y="2869535"/>
            <a:ext cx="3629642" cy="23669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9C18A2-1567-9843-1074-CB2DE755A5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02" y="2845528"/>
            <a:ext cx="8274445" cy="23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E3D6-1C47-CBBA-9B7F-5D7AA2B2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536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FA06-D169-DB29-D5B1-BD0F26AF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320" y="5573354"/>
            <a:ext cx="834024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8CF11-F31D-49E3-F765-A2E3241E7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" y="648512"/>
            <a:ext cx="11176023" cy="50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537-6206-D21D-C4E9-547D107F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Compression based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B7F4-7A70-76C4-41B7-761AD37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F9E5-3346-0187-2C98-66BEDE4E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25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9D6E0-E613-A633-CB11-A3472672C5C7}"/>
              </a:ext>
            </a:extLst>
          </p:cNvPr>
          <p:cNvSpPr txBox="1"/>
          <p:nvPr/>
        </p:nvSpPr>
        <p:spPr>
          <a:xfrm>
            <a:off x="916832" y="2383675"/>
            <a:ext cx="108633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hlinkClick r:id="rId2"/>
              </a:rPr>
              <a:t>Important Links:</a:t>
            </a:r>
          </a:p>
          <a:p>
            <a:endParaRPr lang="en-AU" b="1" dirty="0">
              <a:hlinkClick r:id="rId2"/>
            </a:endParaRPr>
          </a:p>
          <a:p>
            <a:r>
              <a:rPr lang="en-AU" b="1" dirty="0">
                <a:hlinkClick r:id="rId2"/>
              </a:rPr>
              <a:t>https://towardsdatascience.com/three-model-compression-methods-you-need-to-know-in-2021-1adee49cc35a</a:t>
            </a:r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https://xailient.com/blog/4-popular-model-compression-techniques-explained/</a:t>
            </a:r>
          </a:p>
        </p:txBody>
      </p:sp>
    </p:spTree>
    <p:extLst>
      <p:ext uri="{BB962C8B-B14F-4D97-AF65-F5344CB8AC3E}">
        <p14:creationId xmlns:p14="http://schemas.microsoft.com/office/powerpoint/2010/main" val="285360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9429-B1B6-86C5-5623-999D817F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 Distribution and Its Geometric Interpretations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6DA6-ADCB-C841-BC9F-9F1553DA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3471-A44C-D3B0-155B-962C949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3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C3775-D592-1016-9DED-D0BB5726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7" y="2667146"/>
            <a:ext cx="4879409" cy="26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8E1BF-EA7F-78AE-351E-A22C51ED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92" y="2918066"/>
            <a:ext cx="643535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016E-3E5E-D1F8-7735-A845C90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6784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791C-8EBF-5288-92C0-1EC4ABF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4089" y="5936187"/>
            <a:ext cx="117188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05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458BC-947B-095A-33DB-5C0321216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82" y="1700560"/>
            <a:ext cx="4236260" cy="2658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76273-767D-AA5E-B240-1B11E2664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69" y="298748"/>
            <a:ext cx="4743450" cy="438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58CF4D-8012-EFAD-4DAA-999F60EBE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1246" y="1179391"/>
            <a:ext cx="7453550" cy="37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B2B7E-65E3-323C-F728-2C87EDBB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536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912D-77EE-58AD-F97D-343C6F2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320" y="5573354"/>
            <a:ext cx="834024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870AA-AF16-700E-0E3E-154C811F4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21" y="442271"/>
            <a:ext cx="8023157" cy="54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AB1D-3FF2-E379-D12C-01F0DC4E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0B43-40E0-5635-299F-71185895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0650" y="6104772"/>
            <a:ext cx="1702956" cy="365125"/>
          </a:xfrm>
        </p:spPr>
        <p:txBody>
          <a:bodyPr/>
          <a:lstStyle/>
          <a:p>
            <a:r>
              <a:rPr lang="en-AU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2564-317B-673B-F32B-09B2E75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CDD9E-7D45-0ABC-A180-A5B98052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046047"/>
            <a:ext cx="587692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C030E-2CBA-CD6F-B889-F59ACFB2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7" y="2097802"/>
            <a:ext cx="5748338" cy="271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A7513-098A-F604-69B6-782F400FB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677" y="2142622"/>
            <a:ext cx="6049942" cy="981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A4CBC-F04A-0B8C-58B7-BF644EB35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678" y="3182263"/>
            <a:ext cx="6049942" cy="1171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02AA49-781A-5B60-0577-6D1A7007C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677" y="4421303"/>
            <a:ext cx="6049942" cy="1390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9CF4F1-0374-D83E-FC3F-31E466AAE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238" y="5038693"/>
            <a:ext cx="4513027" cy="15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19D9-FB10-2E7A-7442-5F29AAAD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536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7A89-32F6-391E-F4E1-AEDFEF1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320" y="5573354"/>
            <a:ext cx="834024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3802B-1036-84FF-57FE-087F7857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02" y="1222297"/>
            <a:ext cx="9872650" cy="38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1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245F-8DBF-C416-CF45-8E4B1E0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8387-471D-4CAA-9A1B-1AC7190C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4180" y="6277377"/>
            <a:ext cx="1702449" cy="365125"/>
          </a:xfrm>
        </p:spPr>
        <p:txBody>
          <a:bodyPr/>
          <a:lstStyle/>
          <a:p>
            <a:r>
              <a:rPr lang="en-AU" dirty="0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C0C9-C746-3B35-C877-AA3F5629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24C6-27A6-4060-937C-94571404898B}" type="slidenum">
              <a:rPr lang="en-AU" smtClean="0"/>
              <a:t>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82190-AEF8-528B-FBBC-4F455EAC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95" y="1065097"/>
            <a:ext cx="5610225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34E27E-AF4C-CB2A-F812-730A3A3A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009" y="2004446"/>
            <a:ext cx="6147982" cy="46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A7FE-E997-5C27-AB6C-16FA57EA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536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PPT BY MADHAV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9FE6-196B-58EB-5116-8ACA39A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320" y="5573354"/>
            <a:ext cx="834024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C124C6-27A6-4060-937C-94571404898B}" type="slidenum"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E43A3-EA41-9F55-0CF4-F60E40CCE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66" y="462488"/>
            <a:ext cx="82105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42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317</TotalTime>
  <Words>178</Words>
  <Application>Microsoft Office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Unit 5 ML Idol MU</vt:lpstr>
      <vt:lpstr>Unit 5 ML Idol MU</vt:lpstr>
      <vt:lpstr>Normal Distribution and Its Geometric Interpretations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</vt:lpstr>
      <vt:lpstr>PowerPoint Presentation</vt:lpstr>
      <vt:lpstr>PowerPoint Presentation</vt:lpstr>
      <vt:lpstr>PowerPoint Presentation</vt:lpstr>
      <vt:lpstr>PowerPoint Presentation</vt:lpstr>
      <vt:lpstr>Discriminative learning with Maximum likelihood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Compression based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ML Idol MU</dc:title>
  <dc:creator>Mishra, Madhav</dc:creator>
  <cp:lastModifiedBy>Mishra, Madhav</cp:lastModifiedBy>
  <cp:revision>6</cp:revision>
  <dcterms:created xsi:type="dcterms:W3CDTF">2023-01-03T06:26:54Z</dcterms:created>
  <dcterms:modified xsi:type="dcterms:W3CDTF">2023-01-03T11:44:54Z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General</vt:lpwstr>
  </property>
</Properties>
</file>