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99"/>
    <a:srgbClr val="009999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91" d="100"/>
          <a:sy n="91" d="100"/>
        </p:scale>
        <p:origin x="2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9EF103-6153-4A19-8138-1B509A777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111BBAA-3867-3C25-2119-2E01C0F3C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E6A4B9-DDDA-7769-9A31-410368FBC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4B94-652C-431A-8599-749C1F6285A5}" type="datetimeFigureOut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7687E7-48CA-2668-1421-AF7E5161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35B7E5-B3B3-B943-8FAF-DC235BC2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4467-995A-47B2-BCE5-C392E15E1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988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20BCA-DAB9-A0BE-7D6E-1C2A996E5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04E109-D359-4DE4-52F6-87496CA173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91C3E1-A810-EB1C-DFF5-9489A44C1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4B94-652C-431A-8599-749C1F6285A5}" type="datetimeFigureOut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9C1A07-DC55-0057-DD27-73BFEA0C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81598F-40D5-DC1D-8EC5-AA2923DCC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4467-995A-47B2-BCE5-C392E15E1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258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B97D45-38EA-389E-9CA4-56A84F5A7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1496A7-CC07-1B85-FEF4-AD3F267380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4E99E5-7DDC-61B8-5F78-63ACECDF1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4B94-652C-431A-8599-749C1F6285A5}" type="datetimeFigureOut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E1AE47-51AB-5E28-6C2C-AFCEE4F84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0BDB43-BAA6-4693-01E2-3CF386709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4467-995A-47B2-BCE5-C392E15E1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371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E4066C-F211-8DFB-6221-88EEF8ED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A4C04B-3BC0-E8A5-A410-F46A2A5E9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FD7CB6-68B5-6907-AABC-72F0754E8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4B94-652C-431A-8599-749C1F6285A5}" type="datetimeFigureOut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69D04E-DCD4-C951-44DA-8333D6903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FCCA27-7222-83D1-E70A-5ED0023FB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4467-995A-47B2-BCE5-C392E15E1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8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9BD82B-A991-AF9B-CDD0-5B90157B2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12EFE7-5212-2A31-1744-DA935779A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485FD3-4CDA-15F3-D1D1-99158E6EE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4B94-652C-431A-8599-749C1F6285A5}" type="datetimeFigureOut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C86358-B5A9-3865-A262-AAE9348E4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8D84D3-B413-4294-2337-EABFB1D0A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4467-995A-47B2-BCE5-C392E15E1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067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349EF-89E6-8180-9FF3-C276C820C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867F51-97C7-2534-FDF3-8B18CC1921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F525C6-8E19-D00F-D571-7319CA06F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C081B0-9F5D-A5C5-8236-4EB0378E3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4B94-652C-431A-8599-749C1F6285A5}" type="datetimeFigureOut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3F1777-22C6-BF92-C829-0CF077BDA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E05BEC-188C-62B7-2BA1-C378652F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4467-995A-47B2-BCE5-C392E15E1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770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2AD883-ED35-17BB-13B2-35F1D56DD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465004-A261-479D-534C-6C7C45FEB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943340-0F56-A979-6EEB-5D920F7DC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8E90EC5-E3A4-2510-553E-5545C9F603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344A27C-9403-0271-0B88-EFD5C3F5EA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D9F20D-8D5A-DD69-64C4-91D6A0A4F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4B94-652C-431A-8599-749C1F6285A5}" type="datetimeFigureOut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1403BE-E4A2-06B6-4626-E11DD7F91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EBBCBB-0797-471E-CF75-0999501A4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4467-995A-47B2-BCE5-C392E15E1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3061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31E1F-1FA1-55E8-CE1C-D223B1BDD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CCC212-D635-4398-B313-9BF369C6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4B94-652C-431A-8599-749C1F6285A5}" type="datetimeFigureOut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C2D5C7-5D6C-E59F-CB52-B636AF675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0A1720-3892-8DA5-3089-FDE6C673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4467-995A-47B2-BCE5-C392E15E1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24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95CAE8-390C-24F3-3D0C-435443A3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4B94-652C-431A-8599-749C1F6285A5}" type="datetimeFigureOut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D5D646-A53E-9757-10DF-8D3265C74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28C8B6-3157-1456-41A2-841C93375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4467-995A-47B2-BCE5-C392E15E1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378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ACD8A-3082-F72F-9EA1-0CE6E49FF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1CF7FE-8366-A0DC-0BD9-3E30958DB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C7C7C0-C027-166A-1CB0-3501B050E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D7186B-2A3D-46D5-2548-2D26CC53B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4B94-652C-431A-8599-749C1F6285A5}" type="datetimeFigureOut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43F91E-89DB-DA90-6FDF-10E5D76F1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3934C6-6D85-F346-3517-B049A0A28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4467-995A-47B2-BCE5-C392E15E1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225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47423-D69D-2C36-F04E-EFE4B3096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43B669-3B92-27FE-D817-994ACF4B2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AE8114-75B2-60BF-39E8-D159F9B4D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9923F2-C55F-C732-C180-931A2095F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24B94-652C-431A-8599-749C1F6285A5}" type="datetimeFigureOut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28837C-A403-0F07-3806-E43D5BB6F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439805-00F9-2DE4-535E-B3B6783A9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B34467-995A-47B2-BCE5-C392E15E1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800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1C35B1-BEE5-1E3F-1EDF-090396E2E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C1D995-5A27-AEF9-15B8-510C039688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B6EA19-9A36-A954-8840-DCE60976C2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24B94-652C-431A-8599-749C1F6285A5}" type="datetimeFigureOut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FC584C-51DD-6790-CF65-7D1305D8A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0BBF56-5951-3CD6-9633-EBB1D64934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B34467-995A-47B2-BCE5-C392E15E11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0787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0600B9C-EA76-DD9C-17DE-F417E80CA8BA}"/>
              </a:ext>
            </a:extLst>
          </p:cNvPr>
          <p:cNvSpPr txBox="1"/>
          <p:nvPr/>
        </p:nvSpPr>
        <p:spPr>
          <a:xfrm>
            <a:off x="293166" y="12680"/>
            <a:ext cx="1178715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altLang="zh-CN" sz="1600" b="1" dirty="0" err="1"/>
              <a:t>def</a:t>
            </a:r>
            <a:r>
              <a:rPr lang="fr-CA" altLang="zh-CN" sz="1600" b="1" dirty="0"/>
              <a:t> </a:t>
            </a:r>
            <a:r>
              <a:rPr lang="fr-CA" altLang="zh-CN" sz="1600" b="1" dirty="0" err="1">
                <a:solidFill>
                  <a:schemeClr val="accent1"/>
                </a:solidFill>
              </a:rPr>
              <a:t>derangements_RS</a:t>
            </a:r>
            <a:r>
              <a:rPr lang="fr-CA" altLang="zh-CN" sz="1600" b="1" dirty="0"/>
              <a:t>(</a:t>
            </a:r>
            <a:r>
              <a:rPr lang="fr-CA" altLang="zh-CN" sz="1600" b="1" dirty="0" err="1"/>
              <a:t>df</a:t>
            </a:r>
            <a:r>
              <a:rPr lang="fr-CA" altLang="zh-CN" sz="1600" b="1" dirty="0"/>
              <a:t>): </a:t>
            </a:r>
            <a:r>
              <a:rPr lang="zh-CN" altLang="en-US" sz="1600" dirty="0"/>
              <a:t>输入</a:t>
            </a:r>
            <a:r>
              <a:rPr lang="en-US" altLang="zh-CN" sz="1600" dirty="0"/>
              <a:t>stimuli</a:t>
            </a:r>
            <a:r>
              <a:rPr lang="zh-CN" altLang="en-US" sz="1600" dirty="0"/>
              <a:t>素材表格，输出</a:t>
            </a:r>
            <a:r>
              <a:rPr lang="en-US" altLang="zh-CN" sz="1600" dirty="0"/>
              <a:t>RS session</a:t>
            </a:r>
            <a:r>
              <a:rPr lang="zh-CN" altLang="en-US" sz="1600" dirty="0"/>
              <a:t>的</a:t>
            </a:r>
            <a:r>
              <a:rPr lang="en-US" altLang="zh-CN" sz="1600" dirty="0"/>
              <a:t>stimuli pair</a:t>
            </a:r>
            <a:r>
              <a:rPr lang="zh-CN" altLang="en-US" sz="1600" dirty="0"/>
              <a:t>表格         </a:t>
            </a:r>
            <a:r>
              <a:rPr lang="zh-CN" altLang="en-US" sz="1600" b="1" dirty="0">
                <a:solidFill>
                  <a:srgbClr val="FF0000"/>
                </a:solidFill>
              </a:rPr>
              <a:t>若文字难以理解，请看下一页动画</a:t>
            </a:r>
            <a:endParaRPr lang="en-US" altLang="zh-CN" sz="1600" b="1" dirty="0"/>
          </a:p>
          <a:p>
            <a:endParaRPr lang="en-US" altLang="zh-CN" sz="1600" b="1" dirty="0"/>
          </a:p>
          <a:p>
            <a:pPr marL="342900" indent="-342900">
              <a:buAutoNum type="arabicPeriod"/>
            </a:pPr>
            <a:r>
              <a:rPr lang="zh-CN" altLang="en-US" sz="1600" dirty="0"/>
              <a:t>素材包含：   </a:t>
            </a:r>
            <a:r>
              <a:rPr lang="pt-BR" altLang="zh-CN" sz="1600" b="1" dirty="0"/>
              <a:t>32 sentence </a:t>
            </a:r>
            <a:r>
              <a:rPr lang="fr-CA" altLang="zh-CN" sz="1600" dirty="0"/>
              <a:t>[16 LB (8√8X) + 16 RB (8√8X)] </a:t>
            </a:r>
          </a:p>
          <a:p>
            <a:r>
              <a:rPr lang="fr-CA" altLang="zh-CN" sz="1600" dirty="0"/>
              <a:t> 	            </a:t>
            </a:r>
            <a:r>
              <a:rPr lang="pt-BR" altLang="zh-CN" sz="1600" b="1" dirty="0"/>
              <a:t>32 arithmetic </a:t>
            </a:r>
            <a:r>
              <a:rPr lang="fr-CA" altLang="zh-CN" sz="1600" dirty="0"/>
              <a:t>[16 LB (8√8X) + 16 RB (8√8X)]</a:t>
            </a:r>
            <a:r>
              <a:rPr lang="pt-BR" altLang="zh-CN" sz="1600" dirty="0"/>
              <a:t> </a:t>
            </a:r>
            <a:r>
              <a:rPr lang="zh-CN" altLang="en-US" sz="1600" dirty="0"/>
              <a:t>，</a:t>
            </a:r>
            <a:r>
              <a:rPr lang="fr-CA" altLang="zh-CN" sz="1600" b="1" dirty="0"/>
              <a:t>√</a:t>
            </a:r>
            <a:r>
              <a:rPr lang="fr-CA" altLang="zh-CN" sz="1600" dirty="0"/>
              <a:t>: coherence (natural/10n)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fr-CA" altLang="zh-CN" sz="1600" b="1" dirty="0"/>
              <a:t>X</a:t>
            </a:r>
            <a:r>
              <a:rPr lang="fr-CA" altLang="zh-CN" sz="1600" dirty="0"/>
              <a:t> : incoherence (unnatural/not 10n)</a:t>
            </a:r>
          </a:p>
          <a:p>
            <a:endParaRPr lang="fr-CA" altLang="zh-CN" sz="1600" dirty="0"/>
          </a:p>
          <a:p>
            <a:pPr marL="342900" indent="-342900">
              <a:buAutoNum type="arabicPeriod" startAt="2"/>
            </a:pPr>
            <a:r>
              <a:rPr lang="en-US" altLang="zh-CN" sz="1600" dirty="0"/>
              <a:t>RS session </a:t>
            </a:r>
            <a:r>
              <a:rPr lang="zh-CN" altLang="en-US" sz="1600" dirty="0"/>
              <a:t>需要 </a:t>
            </a:r>
            <a:r>
              <a:rPr lang="en-US" altLang="zh-CN" sz="1600" dirty="0"/>
              <a:t>4 session x 16 trial = 64 trials</a:t>
            </a:r>
            <a:r>
              <a:rPr lang="zh-CN" altLang="en-US" sz="1600" dirty="0"/>
              <a:t>，其中</a:t>
            </a:r>
            <a:r>
              <a:rPr lang="en-US" altLang="zh-CN" sz="1600" b="1" dirty="0"/>
              <a:t>32</a:t>
            </a:r>
            <a:r>
              <a:rPr lang="zh-CN" altLang="en-US" sz="1600" b="1" dirty="0"/>
              <a:t>个</a:t>
            </a:r>
            <a:r>
              <a:rPr lang="fr-CA" altLang="zh-CN" sz="1600" b="1" dirty="0"/>
              <a:t>Lang -&gt; Arith</a:t>
            </a:r>
            <a:r>
              <a:rPr lang="zh-CN" altLang="en-US" sz="1600" dirty="0"/>
              <a:t>，</a:t>
            </a:r>
            <a:r>
              <a:rPr lang="en-US" altLang="zh-CN" sz="1600" b="1" dirty="0"/>
              <a:t>32</a:t>
            </a:r>
            <a:r>
              <a:rPr lang="zh-CN" altLang="en-US" sz="1600" b="1" dirty="0"/>
              <a:t>个</a:t>
            </a:r>
            <a:r>
              <a:rPr lang="fr-CA" altLang="zh-CN" sz="1600" b="1" dirty="0"/>
              <a:t>Arith -&gt; Lang</a:t>
            </a:r>
          </a:p>
          <a:p>
            <a:pPr marL="342900" indent="-342900">
              <a:buAutoNum type="arabicPeriod" startAt="2"/>
            </a:pPr>
            <a:endParaRPr lang="fr-CA" altLang="zh-CN" sz="1600" b="1" dirty="0"/>
          </a:p>
          <a:p>
            <a:pPr marL="342900" indent="-342900">
              <a:buFontTx/>
              <a:buAutoNum type="arabicPeriod" startAt="2"/>
            </a:pPr>
            <a:r>
              <a:rPr lang="zh-CN" altLang="en-US" sz="1600" dirty="0"/>
              <a:t>先来看</a:t>
            </a:r>
            <a:r>
              <a:rPr lang="fr-CA" altLang="zh-CN" sz="1600" b="1" dirty="0"/>
              <a:t>Lang -&gt; Arith</a:t>
            </a:r>
            <a:r>
              <a:rPr lang="zh-CN" altLang="en-US" sz="1600" dirty="0"/>
              <a:t>，</a:t>
            </a:r>
            <a:r>
              <a:rPr lang="en-US" altLang="zh-CN" sz="1600" dirty="0"/>
              <a:t>32</a:t>
            </a:r>
            <a:r>
              <a:rPr lang="zh-CN" altLang="en-US" sz="1600" dirty="0"/>
              <a:t>个</a:t>
            </a:r>
            <a:r>
              <a:rPr lang="en-US" altLang="zh-CN" sz="1600" dirty="0"/>
              <a:t>sentence/arithmetic</a:t>
            </a:r>
            <a:r>
              <a:rPr lang="zh-CN" altLang="en-US" sz="1600" dirty="0"/>
              <a:t>都有四个种类（</a:t>
            </a:r>
            <a:r>
              <a:rPr lang="pt-BR" altLang="zh-CN" sz="1600" dirty="0"/>
              <a:t>L√</a:t>
            </a:r>
            <a:r>
              <a:rPr lang="zh-CN" altLang="en-US" sz="1600" dirty="0"/>
              <a:t>，</a:t>
            </a:r>
            <a:r>
              <a:rPr lang="pt-BR" altLang="zh-CN" sz="1600" dirty="0"/>
              <a:t>L X</a:t>
            </a:r>
            <a:r>
              <a:rPr lang="zh-CN" altLang="en-US" sz="1600" dirty="0"/>
              <a:t>，</a:t>
            </a:r>
            <a:r>
              <a:rPr lang="pt-BR" altLang="zh-CN" sz="1600" dirty="0"/>
              <a:t>R√</a:t>
            </a:r>
            <a:r>
              <a:rPr lang="zh-CN" altLang="en-US" sz="1600" dirty="0"/>
              <a:t>，</a:t>
            </a:r>
            <a:r>
              <a:rPr lang="pt-BR" altLang="zh-CN" sz="1600" dirty="0"/>
              <a:t>R X</a:t>
            </a:r>
            <a:r>
              <a:rPr lang="zh-CN" altLang="en-US" sz="1600" dirty="0"/>
              <a:t>），每种</a:t>
            </a:r>
            <a:r>
              <a:rPr lang="en-US" altLang="zh-CN" sz="1600" dirty="0"/>
              <a:t>8</a:t>
            </a:r>
            <a:r>
              <a:rPr lang="zh-CN" altLang="en-US" sz="1600" dirty="0"/>
              <a:t>个素材。</a:t>
            </a:r>
            <a:endParaRPr lang="en-US" altLang="zh-CN" sz="1600" dirty="0"/>
          </a:p>
          <a:p>
            <a:r>
              <a:rPr lang="en-US" altLang="zh-CN" sz="1600" dirty="0"/>
              <a:t>      </a:t>
            </a:r>
            <a:r>
              <a:rPr lang="zh-CN" altLang="en-US" sz="1600" dirty="0"/>
              <a:t>为了平衡设计</a:t>
            </a:r>
            <a:r>
              <a:rPr lang="pt-BR" altLang="zh-CN" sz="1600" b="1" dirty="0"/>
              <a:t>sentence</a:t>
            </a:r>
            <a:r>
              <a:rPr lang="en-US" altLang="zh-CN" sz="1600" b="1" dirty="0"/>
              <a:t>[</a:t>
            </a:r>
            <a:r>
              <a:rPr lang="pt-BR" altLang="zh-CN" sz="1600" b="1" dirty="0"/>
              <a:t>L√</a:t>
            </a:r>
            <a:r>
              <a:rPr lang="en-US" altLang="zh-CN" sz="1600" b="1" dirty="0"/>
              <a:t>]</a:t>
            </a:r>
            <a:r>
              <a:rPr lang="zh-CN" altLang="en-US" sz="1600" dirty="0"/>
              <a:t>的</a:t>
            </a:r>
            <a:r>
              <a:rPr lang="en-US" altLang="zh-CN" sz="1600" dirty="0"/>
              <a:t>8</a:t>
            </a:r>
            <a:r>
              <a:rPr lang="zh-CN" altLang="en-US" sz="1600" dirty="0"/>
              <a:t>个素材对应</a:t>
            </a:r>
            <a:r>
              <a:rPr lang="pt-BR" altLang="zh-CN" sz="1600" b="1" dirty="0"/>
              <a:t>arithmetic</a:t>
            </a:r>
            <a:r>
              <a:rPr lang="zh-CN" altLang="en-US" sz="1600" b="1" dirty="0"/>
              <a:t>的四个组</a:t>
            </a:r>
            <a:r>
              <a:rPr lang="en-US" altLang="zh-CN" sz="1600" b="1" dirty="0"/>
              <a:t>(</a:t>
            </a:r>
            <a:r>
              <a:rPr lang="zh-CN" altLang="en-US" sz="1600" dirty="0"/>
              <a:t>不放回抽取各自的前</a:t>
            </a:r>
            <a:r>
              <a:rPr lang="en-US" altLang="zh-CN" sz="1600" dirty="0"/>
              <a:t>2</a:t>
            </a:r>
            <a:r>
              <a:rPr lang="zh-CN" altLang="en-US" sz="1600" dirty="0"/>
              <a:t>个</a:t>
            </a:r>
            <a:r>
              <a:rPr lang="en-US" altLang="zh-CN" sz="1600" b="1" dirty="0"/>
              <a:t>)</a:t>
            </a:r>
            <a:r>
              <a:rPr lang="zh-CN" altLang="en-US" sz="1600" dirty="0"/>
              <a:t>，</a:t>
            </a:r>
            <a:endParaRPr lang="en-US" altLang="zh-CN" sz="1600" dirty="0"/>
          </a:p>
          <a:p>
            <a:r>
              <a:rPr lang="en-US" altLang="zh-CN" sz="1600" dirty="0"/>
              <a:t>          </a:t>
            </a:r>
            <a:r>
              <a:rPr lang="zh-CN" altLang="en-US" sz="1600" dirty="0"/>
              <a:t>                  </a:t>
            </a:r>
            <a:r>
              <a:rPr lang="fr-CA" altLang="zh-CN" sz="1600" b="1" dirty="0"/>
              <a:t>sentence[L X]</a:t>
            </a:r>
            <a:r>
              <a:rPr lang="zh-CN" altLang="en-US" sz="1600" dirty="0"/>
              <a:t>的</a:t>
            </a:r>
            <a:r>
              <a:rPr lang="en-US" altLang="zh-CN" sz="1600" dirty="0"/>
              <a:t>8</a:t>
            </a:r>
            <a:r>
              <a:rPr lang="zh-CN" altLang="en-US" sz="1600" dirty="0"/>
              <a:t>个素材对应</a:t>
            </a:r>
            <a:r>
              <a:rPr lang="pt-BR" altLang="zh-CN" sz="1600" b="1" dirty="0"/>
              <a:t>arithmetic</a:t>
            </a:r>
            <a:r>
              <a:rPr lang="zh-CN" altLang="en-US" sz="1600" b="1" dirty="0"/>
              <a:t>的四个组</a:t>
            </a:r>
            <a:r>
              <a:rPr lang="en-US" altLang="zh-CN" sz="1600" b="1" dirty="0"/>
              <a:t>(</a:t>
            </a:r>
            <a:r>
              <a:rPr lang="zh-CN" altLang="en-US" sz="1600" dirty="0"/>
              <a:t>不放回抽取各自剩余的前</a:t>
            </a:r>
            <a:r>
              <a:rPr lang="en-US" altLang="zh-CN" sz="1600" dirty="0"/>
              <a:t>2</a:t>
            </a:r>
            <a:r>
              <a:rPr lang="zh-CN" altLang="en-US" sz="1600" dirty="0"/>
              <a:t>个</a:t>
            </a:r>
            <a:r>
              <a:rPr lang="en-US" altLang="zh-CN" sz="1600" dirty="0"/>
              <a:t>)</a:t>
            </a:r>
            <a:r>
              <a:rPr lang="zh-CN" altLang="en-US" sz="1600" dirty="0"/>
              <a:t>，依次类推，完成</a:t>
            </a:r>
            <a:r>
              <a:rPr lang="en-US" altLang="zh-CN" sz="1600" dirty="0"/>
              <a:t>32</a:t>
            </a:r>
            <a:r>
              <a:rPr lang="zh-CN" altLang="en-US" sz="1600" dirty="0"/>
              <a:t>对</a:t>
            </a:r>
            <a:r>
              <a:rPr lang="en-US" altLang="zh-CN" sz="1600" dirty="0"/>
              <a:t>…</a:t>
            </a:r>
          </a:p>
          <a:p>
            <a:endParaRPr lang="en-US" altLang="zh-CN" sz="1600" dirty="0"/>
          </a:p>
          <a:p>
            <a:pPr marL="342900" indent="-342900">
              <a:buAutoNum type="arabicPeriod" startAt="4"/>
            </a:pPr>
            <a:r>
              <a:rPr lang="zh-CN" altLang="en-US" sz="1600" dirty="0"/>
              <a:t>然后看</a:t>
            </a:r>
            <a:r>
              <a:rPr lang="fr-CA" altLang="zh-CN" sz="1600" b="1" dirty="0"/>
              <a:t>Arith -&gt; Lang</a:t>
            </a:r>
            <a:r>
              <a:rPr lang="zh-CN" altLang="en-US" sz="1600" dirty="0"/>
              <a:t>，同样类似的配对：</a:t>
            </a:r>
            <a:endParaRPr lang="en-US" altLang="zh-CN" sz="1600" dirty="0"/>
          </a:p>
          <a:p>
            <a:r>
              <a:rPr lang="en-US" altLang="zh-CN" sz="1600" b="1" dirty="0"/>
              <a:t>                  </a:t>
            </a:r>
            <a:r>
              <a:rPr lang="pt-BR" altLang="zh-CN" sz="1600" b="1" dirty="0"/>
              <a:t>arithmetic</a:t>
            </a:r>
            <a:r>
              <a:rPr lang="en-US" altLang="zh-CN" sz="1600" b="1" dirty="0"/>
              <a:t>[</a:t>
            </a:r>
            <a:r>
              <a:rPr lang="pt-BR" altLang="zh-CN" sz="1600" b="1" dirty="0"/>
              <a:t>L√</a:t>
            </a:r>
            <a:r>
              <a:rPr lang="en-US" altLang="zh-CN" sz="1600" b="1" dirty="0"/>
              <a:t>]</a:t>
            </a:r>
            <a:r>
              <a:rPr lang="zh-CN" altLang="en-US" sz="1600" dirty="0"/>
              <a:t>的</a:t>
            </a:r>
            <a:r>
              <a:rPr lang="en-US" altLang="zh-CN" sz="1600" dirty="0"/>
              <a:t>8</a:t>
            </a:r>
            <a:r>
              <a:rPr lang="zh-CN" altLang="en-US" sz="1600" dirty="0"/>
              <a:t>个素材对应</a:t>
            </a:r>
            <a:r>
              <a:rPr lang="pt-BR" altLang="zh-CN" sz="1600" b="1" dirty="0"/>
              <a:t>sentence</a:t>
            </a:r>
            <a:r>
              <a:rPr lang="zh-CN" altLang="en-US" sz="1600" b="1" dirty="0"/>
              <a:t>的四个组</a:t>
            </a:r>
            <a:r>
              <a:rPr lang="en-US" altLang="zh-CN" sz="1600" b="1" dirty="0"/>
              <a:t>(</a:t>
            </a:r>
            <a:r>
              <a:rPr lang="zh-CN" altLang="en-US" sz="1600" dirty="0"/>
              <a:t>不放回抽取各自的前</a:t>
            </a:r>
            <a:r>
              <a:rPr lang="en-US" altLang="zh-CN" sz="1600" dirty="0"/>
              <a:t>2</a:t>
            </a:r>
            <a:r>
              <a:rPr lang="zh-CN" altLang="en-US" sz="1600" dirty="0"/>
              <a:t>个</a:t>
            </a:r>
            <a:r>
              <a:rPr lang="en-US" altLang="zh-CN" sz="1600" b="1" dirty="0"/>
              <a:t>)</a:t>
            </a:r>
            <a:r>
              <a:rPr lang="zh-CN" altLang="en-US" sz="1600" dirty="0"/>
              <a:t>，</a:t>
            </a:r>
            <a:endParaRPr lang="en-US" altLang="zh-CN" sz="1600" dirty="0"/>
          </a:p>
          <a:p>
            <a:r>
              <a:rPr lang="en-US" altLang="zh-CN" sz="1600" dirty="0"/>
              <a:t>                  </a:t>
            </a:r>
            <a:r>
              <a:rPr lang="pt-BR" altLang="zh-CN" sz="1600" b="1" dirty="0"/>
              <a:t>arithmetic</a:t>
            </a:r>
            <a:r>
              <a:rPr lang="fr-CA" altLang="zh-CN" sz="1600" b="1" dirty="0"/>
              <a:t>[L X]</a:t>
            </a:r>
            <a:r>
              <a:rPr lang="zh-CN" altLang="en-US" sz="1600" dirty="0"/>
              <a:t>的</a:t>
            </a:r>
            <a:r>
              <a:rPr lang="en-US" altLang="zh-CN" sz="1600" dirty="0"/>
              <a:t>8</a:t>
            </a:r>
            <a:r>
              <a:rPr lang="zh-CN" altLang="en-US" sz="1600" dirty="0"/>
              <a:t>个素材对应</a:t>
            </a:r>
            <a:r>
              <a:rPr lang="pt-BR" altLang="zh-CN" sz="1600" b="1" dirty="0"/>
              <a:t>sentence</a:t>
            </a:r>
            <a:r>
              <a:rPr lang="zh-CN" altLang="en-US" sz="1600" b="1" dirty="0"/>
              <a:t>的四个组</a:t>
            </a:r>
            <a:r>
              <a:rPr lang="en-US" altLang="zh-CN" sz="1600" b="1" dirty="0"/>
              <a:t>(</a:t>
            </a:r>
            <a:r>
              <a:rPr lang="zh-CN" altLang="en-US" sz="1600" dirty="0"/>
              <a:t>不放回抽取各自剩余的前</a:t>
            </a:r>
            <a:r>
              <a:rPr lang="en-US" altLang="zh-CN" sz="1600" dirty="0"/>
              <a:t>2</a:t>
            </a:r>
            <a:r>
              <a:rPr lang="zh-CN" altLang="en-US" sz="1600" dirty="0"/>
              <a:t>个</a:t>
            </a:r>
            <a:r>
              <a:rPr lang="en-US" altLang="zh-CN" sz="1600" dirty="0"/>
              <a:t>)</a:t>
            </a:r>
          </a:p>
          <a:p>
            <a:endParaRPr lang="en-US" altLang="zh-CN" sz="1600" dirty="0"/>
          </a:p>
          <a:p>
            <a:r>
              <a:rPr lang="en-US" altLang="zh-CN" sz="1600" dirty="0"/>
              <a:t>5.    </a:t>
            </a:r>
            <a:r>
              <a:rPr lang="zh-CN" altLang="en-US" sz="1600" dirty="0"/>
              <a:t>为了平衡设计，对每一个被试生成序列时，</a:t>
            </a:r>
            <a:r>
              <a:rPr lang="fr-CA" altLang="zh-CN" sz="1600" b="1" dirty="0"/>
              <a:t> Lang -&gt; Arith</a:t>
            </a:r>
            <a:r>
              <a:rPr lang="zh-CN" altLang="en-US" sz="1600" dirty="0"/>
              <a:t>时，</a:t>
            </a:r>
            <a:r>
              <a:rPr lang="pt-BR" altLang="zh-CN" sz="1600" b="1" dirty="0"/>
              <a:t>arithmetic</a:t>
            </a:r>
            <a:r>
              <a:rPr lang="zh-CN" altLang="en-US" sz="1600" b="1" dirty="0"/>
              <a:t>的四个组</a:t>
            </a:r>
            <a:r>
              <a:rPr lang="zh-CN" altLang="en-US" sz="1600" dirty="0"/>
              <a:t>会打乱一次顺序</a:t>
            </a:r>
            <a:r>
              <a:rPr lang="en-US" altLang="zh-CN" sz="1600" dirty="0"/>
              <a:t>[</a:t>
            </a:r>
            <a:r>
              <a:rPr lang="zh-CN" altLang="en-US" sz="1600" dirty="0"/>
              <a:t>防止这个方向上所有被试都是一样的组合</a:t>
            </a:r>
            <a:r>
              <a:rPr lang="en-US" altLang="zh-CN" sz="1600" dirty="0"/>
              <a:t>]</a:t>
            </a:r>
            <a:r>
              <a:rPr lang="zh-CN" altLang="en-US" sz="1600" dirty="0"/>
              <a:t>；</a:t>
            </a:r>
            <a:r>
              <a:rPr lang="fr-CA" altLang="zh-CN" sz="1600" b="1" dirty="0"/>
              <a:t> Arith -&gt; Lang</a:t>
            </a:r>
            <a:r>
              <a:rPr lang="zh-CN" altLang="en-US" sz="1600" dirty="0"/>
              <a:t>时，</a:t>
            </a:r>
            <a:r>
              <a:rPr lang="pt-BR" altLang="zh-CN" sz="1600" b="1" dirty="0"/>
              <a:t> arithmetic</a:t>
            </a:r>
            <a:r>
              <a:rPr lang="zh-CN" altLang="en-US" sz="1600" b="1" dirty="0"/>
              <a:t>的四个组</a:t>
            </a:r>
            <a:r>
              <a:rPr lang="zh-CN" altLang="en-US" sz="1600" dirty="0"/>
              <a:t>会</a:t>
            </a:r>
            <a:r>
              <a:rPr lang="zh-CN" altLang="en-US" sz="1600" b="1" dirty="0"/>
              <a:t>再次</a:t>
            </a:r>
            <a:r>
              <a:rPr lang="zh-CN" altLang="en-US" sz="1600" dirty="0"/>
              <a:t>打乱顺序</a:t>
            </a:r>
            <a:r>
              <a:rPr lang="en-US" altLang="zh-CN" sz="1600" dirty="0"/>
              <a:t>[</a:t>
            </a:r>
            <a:r>
              <a:rPr lang="zh-CN" altLang="en-US" sz="1600" dirty="0"/>
              <a:t>保证不是原来的顺序，为了防止第一对还是同一组</a:t>
            </a:r>
            <a:r>
              <a:rPr lang="en-US" altLang="zh-CN" sz="1600" dirty="0"/>
              <a:t>(sent1, arith1)]</a:t>
            </a:r>
          </a:p>
          <a:p>
            <a:pPr marL="342900" indent="-342900">
              <a:buAutoNum type="arabicPeriod"/>
            </a:pPr>
            <a:endParaRPr lang="en-US" altLang="zh-CN" sz="1600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3E4E0B0-6105-7283-D2EE-9F2F995EB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104841"/>
              </p:ext>
            </p:extLst>
          </p:nvPr>
        </p:nvGraphicFramePr>
        <p:xfrm>
          <a:off x="2213484" y="4399557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5029176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191922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6366005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0072674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 Lang -&gt; Arith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CA" altLang="zh-CN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32 Arith -&gt; Lang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39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altLang="zh-CN" b="1" dirty="0"/>
                        <a:t>32 sentence   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b="1" dirty="0"/>
                        <a:t>32 arithmetic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b="1" dirty="0"/>
                        <a:t>32 arithmetic</a:t>
                      </a:r>
                      <a:endParaRPr lang="zh-CN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b="1" dirty="0"/>
                        <a:t>32 sentence   </a:t>
                      </a:r>
                      <a:endParaRPr lang="zh-CN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4015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8 L√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8 L√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8 L√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8 L√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506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8 L 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8 L 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8 L 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8 L 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1880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8 R√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8 R√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8 R√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8 R√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01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8 R 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8 R 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8 R 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altLang="zh-CN" dirty="0"/>
                        <a:t>8 R X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751740"/>
                  </a:ext>
                </a:extLst>
              </a:tr>
            </a:tbl>
          </a:graphicData>
        </a:graphic>
      </p:graphicFrame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0E00621-52C9-33C8-BDD4-F44B310950E5}"/>
              </a:ext>
            </a:extLst>
          </p:cNvPr>
          <p:cNvSpPr/>
          <p:nvPr/>
        </p:nvSpPr>
        <p:spPr>
          <a:xfrm>
            <a:off x="1893947" y="2024244"/>
            <a:ext cx="4383537" cy="232923"/>
          </a:xfrm>
          <a:prstGeom prst="round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04EAF7DC-26AE-F045-C7E2-1A805503D7F7}"/>
              </a:ext>
            </a:extLst>
          </p:cNvPr>
          <p:cNvSpPr/>
          <p:nvPr/>
        </p:nvSpPr>
        <p:spPr>
          <a:xfrm>
            <a:off x="1893947" y="2267187"/>
            <a:ext cx="4383537" cy="232923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9E844252-60FC-20DB-0846-DE5DE5D7A5C2}"/>
              </a:ext>
            </a:extLst>
          </p:cNvPr>
          <p:cNvSpPr/>
          <p:nvPr/>
        </p:nvSpPr>
        <p:spPr>
          <a:xfrm>
            <a:off x="1390212" y="2986027"/>
            <a:ext cx="4383537" cy="232923"/>
          </a:xfrm>
          <a:prstGeom prst="round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16FE3E41-2ED6-7D0B-7C76-984992D9165F}"/>
              </a:ext>
            </a:extLst>
          </p:cNvPr>
          <p:cNvSpPr/>
          <p:nvPr/>
        </p:nvSpPr>
        <p:spPr>
          <a:xfrm>
            <a:off x="1390212" y="3228970"/>
            <a:ext cx="4383537" cy="232923"/>
          </a:xfrm>
          <a:prstGeom prst="round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CB9ECAA0-048B-782F-EC55-020626A4D6ED}"/>
              </a:ext>
            </a:extLst>
          </p:cNvPr>
          <p:cNvGrpSpPr/>
          <p:nvPr/>
        </p:nvGrpSpPr>
        <p:grpSpPr>
          <a:xfrm>
            <a:off x="3915866" y="5314039"/>
            <a:ext cx="4836082" cy="1126477"/>
            <a:chOff x="5605063" y="5081569"/>
            <a:chExt cx="4836082" cy="1126477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D392ACB7-AFB0-E805-BA4D-D252092211FF}"/>
                </a:ext>
              </a:extLst>
            </p:cNvPr>
            <p:cNvGrpSpPr/>
            <p:nvPr/>
          </p:nvGrpSpPr>
          <p:grpSpPr>
            <a:xfrm>
              <a:off x="5605063" y="5091589"/>
              <a:ext cx="753856" cy="1116457"/>
              <a:chOff x="5605063" y="5091589"/>
              <a:chExt cx="753856" cy="1116457"/>
            </a:xfrm>
          </p:grpSpPr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3CC3415D-1CA2-B822-A50B-63665A4D284E}"/>
                  </a:ext>
                </a:extLst>
              </p:cNvPr>
              <p:cNvGrpSpPr/>
              <p:nvPr/>
            </p:nvGrpSpPr>
            <p:grpSpPr>
              <a:xfrm>
                <a:off x="5605063" y="5101609"/>
                <a:ext cx="753856" cy="1106437"/>
                <a:chOff x="3315573" y="4858186"/>
                <a:chExt cx="753856" cy="1106437"/>
              </a:xfrm>
            </p:grpSpPr>
            <p:cxnSp>
              <p:nvCxnSpPr>
                <p:cNvPr id="7" name="直接连接符 6">
                  <a:extLst>
                    <a:ext uri="{FF2B5EF4-FFF2-40B4-BE49-F238E27FC236}">
                      <a16:creationId xmlns:a16="http://schemas.microsoft.com/office/drawing/2014/main" id="{0045C2AE-4571-862A-DE79-ED6508B5FD57}"/>
                    </a:ext>
                  </a:extLst>
                </p:cNvPr>
                <p:cNvCxnSpPr/>
                <p:nvPr/>
              </p:nvCxnSpPr>
              <p:spPr>
                <a:xfrm>
                  <a:off x="3315573" y="4858186"/>
                  <a:ext cx="753856" cy="0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直接连接符 8">
                  <a:extLst>
                    <a:ext uri="{FF2B5EF4-FFF2-40B4-BE49-F238E27FC236}">
                      <a16:creationId xmlns:a16="http://schemas.microsoft.com/office/drawing/2014/main" id="{8AE9A846-A21C-A64F-DEEF-C09582992034}"/>
                    </a:ext>
                  </a:extLst>
                </p:cNvPr>
                <p:cNvCxnSpPr/>
                <p:nvPr/>
              </p:nvCxnSpPr>
              <p:spPr>
                <a:xfrm>
                  <a:off x="3329533" y="4886107"/>
                  <a:ext cx="718956" cy="335497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直接连接符 10">
                  <a:extLst>
                    <a:ext uri="{FF2B5EF4-FFF2-40B4-BE49-F238E27FC236}">
                      <a16:creationId xmlns:a16="http://schemas.microsoft.com/office/drawing/2014/main" id="{3B824441-E3D3-E188-C001-61DF967B6A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15573" y="4858186"/>
                  <a:ext cx="732916" cy="750592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直接连接符 12">
                  <a:extLst>
                    <a:ext uri="{FF2B5EF4-FFF2-40B4-BE49-F238E27FC236}">
                      <a16:creationId xmlns:a16="http://schemas.microsoft.com/office/drawing/2014/main" id="{0E793B8B-4083-E73C-6D6A-A2D7EA9E9D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15573" y="4886107"/>
                  <a:ext cx="732916" cy="1078516"/>
                </a:xfrm>
                <a:prstGeom prst="line">
                  <a:avLst/>
                </a:prstGeom>
              </p:spPr>
              <p:style>
                <a:lnRef idx="3">
                  <a:schemeClr val="accent2"/>
                </a:lnRef>
                <a:fillRef idx="0">
                  <a:schemeClr val="accent2"/>
                </a:fillRef>
                <a:effectRef idx="2">
                  <a:schemeClr val="accent2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组合 33">
                <a:extLst>
                  <a:ext uri="{FF2B5EF4-FFF2-40B4-BE49-F238E27FC236}">
                    <a16:creationId xmlns:a16="http://schemas.microsoft.com/office/drawing/2014/main" id="{2DD2FEBE-88EC-B358-B312-C22A57394989}"/>
                  </a:ext>
                </a:extLst>
              </p:cNvPr>
              <p:cNvGrpSpPr/>
              <p:nvPr/>
            </p:nvGrpSpPr>
            <p:grpSpPr>
              <a:xfrm>
                <a:off x="5605063" y="5091589"/>
                <a:ext cx="753856" cy="1116457"/>
                <a:chOff x="5605063" y="5091589"/>
                <a:chExt cx="753856" cy="1116457"/>
              </a:xfrm>
            </p:grpSpPr>
            <p:cxnSp>
              <p:nvCxnSpPr>
                <p:cNvPr id="18" name="直接连接符 17">
                  <a:extLst>
                    <a:ext uri="{FF2B5EF4-FFF2-40B4-BE49-F238E27FC236}">
                      <a16:creationId xmlns:a16="http://schemas.microsoft.com/office/drawing/2014/main" id="{BA182CF1-F303-D9B0-8675-23252D4313FD}"/>
                    </a:ext>
                  </a:extLst>
                </p:cNvPr>
                <p:cNvCxnSpPr/>
                <p:nvPr/>
              </p:nvCxnSpPr>
              <p:spPr>
                <a:xfrm flipV="1">
                  <a:off x="5605063" y="5091589"/>
                  <a:ext cx="732916" cy="373438"/>
                </a:xfrm>
                <a:prstGeom prst="line">
                  <a:avLst/>
                </a:prstGeom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接连接符 19">
                  <a:extLst>
                    <a:ext uri="{FF2B5EF4-FFF2-40B4-BE49-F238E27FC236}">
                      <a16:creationId xmlns:a16="http://schemas.microsoft.com/office/drawing/2014/main" id="{803E38DC-008C-F300-D939-0F7929F0E12A}"/>
                    </a:ext>
                  </a:extLst>
                </p:cNvPr>
                <p:cNvCxnSpPr/>
                <p:nvPr/>
              </p:nvCxnSpPr>
              <p:spPr>
                <a:xfrm>
                  <a:off x="5619023" y="5465027"/>
                  <a:ext cx="718956" cy="0"/>
                </a:xfrm>
                <a:prstGeom prst="line">
                  <a:avLst/>
                </a:prstGeom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连接符 23">
                  <a:extLst>
                    <a:ext uri="{FF2B5EF4-FFF2-40B4-BE49-F238E27FC236}">
                      <a16:creationId xmlns:a16="http://schemas.microsoft.com/office/drawing/2014/main" id="{71FDEBE8-25D1-82C3-D4B5-2186906F4A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19023" y="5465027"/>
                  <a:ext cx="718956" cy="387174"/>
                </a:xfrm>
                <a:prstGeom prst="line">
                  <a:avLst/>
                </a:prstGeom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连接符 28">
                  <a:extLst>
                    <a:ext uri="{FF2B5EF4-FFF2-40B4-BE49-F238E27FC236}">
                      <a16:creationId xmlns:a16="http://schemas.microsoft.com/office/drawing/2014/main" id="{9F72DE8A-4936-2007-14B4-4FEFDC9DB127}"/>
                    </a:ext>
                  </a:extLst>
                </p:cNvPr>
                <p:cNvCxnSpPr/>
                <p:nvPr/>
              </p:nvCxnSpPr>
              <p:spPr>
                <a:xfrm>
                  <a:off x="5605063" y="5465027"/>
                  <a:ext cx="753856" cy="743019"/>
                </a:xfrm>
                <a:prstGeom prst="line">
                  <a:avLst/>
                </a:prstGeom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E20582BB-4E01-7F6B-CAB0-9723170EC49B}"/>
                </a:ext>
              </a:extLst>
            </p:cNvPr>
            <p:cNvGrpSpPr/>
            <p:nvPr/>
          </p:nvGrpSpPr>
          <p:grpSpPr>
            <a:xfrm>
              <a:off x="9687289" y="5081569"/>
              <a:ext cx="753856" cy="1116457"/>
              <a:chOff x="9687289" y="5081569"/>
              <a:chExt cx="753856" cy="1116457"/>
            </a:xfrm>
          </p:grpSpPr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1A9230FD-AA9E-4ADC-6428-5D732D4C0CE8}"/>
                  </a:ext>
                </a:extLst>
              </p:cNvPr>
              <p:cNvGrpSpPr/>
              <p:nvPr/>
            </p:nvGrpSpPr>
            <p:grpSpPr>
              <a:xfrm>
                <a:off x="9687289" y="5091589"/>
                <a:ext cx="753856" cy="1106437"/>
                <a:chOff x="3315573" y="4858186"/>
                <a:chExt cx="753856" cy="1106437"/>
              </a:xfrm>
            </p:grpSpPr>
            <p:cxnSp>
              <p:nvCxnSpPr>
                <p:cNvPr id="36" name="直接连接符 35">
                  <a:extLst>
                    <a:ext uri="{FF2B5EF4-FFF2-40B4-BE49-F238E27FC236}">
                      <a16:creationId xmlns:a16="http://schemas.microsoft.com/office/drawing/2014/main" id="{2CBBB7BB-DC8F-8615-5758-A91651E2046E}"/>
                    </a:ext>
                  </a:extLst>
                </p:cNvPr>
                <p:cNvCxnSpPr/>
                <p:nvPr/>
              </p:nvCxnSpPr>
              <p:spPr>
                <a:xfrm>
                  <a:off x="3315573" y="4858186"/>
                  <a:ext cx="753856" cy="0"/>
                </a:xfrm>
                <a:prstGeom prst="line">
                  <a:avLst/>
                </a:prstGeom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接连接符 36">
                  <a:extLst>
                    <a:ext uri="{FF2B5EF4-FFF2-40B4-BE49-F238E27FC236}">
                      <a16:creationId xmlns:a16="http://schemas.microsoft.com/office/drawing/2014/main" id="{7022ACBB-946D-B62B-1E37-622D8036F7EA}"/>
                    </a:ext>
                  </a:extLst>
                </p:cNvPr>
                <p:cNvCxnSpPr/>
                <p:nvPr/>
              </p:nvCxnSpPr>
              <p:spPr>
                <a:xfrm>
                  <a:off x="3329533" y="4886107"/>
                  <a:ext cx="718956" cy="335497"/>
                </a:xfrm>
                <a:prstGeom prst="line">
                  <a:avLst/>
                </a:prstGeom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连接符 37">
                  <a:extLst>
                    <a:ext uri="{FF2B5EF4-FFF2-40B4-BE49-F238E27FC236}">
                      <a16:creationId xmlns:a16="http://schemas.microsoft.com/office/drawing/2014/main" id="{BA84DED8-C646-79E8-8685-AA3E712D24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15573" y="4858186"/>
                  <a:ext cx="732916" cy="750592"/>
                </a:xfrm>
                <a:prstGeom prst="line">
                  <a:avLst/>
                </a:prstGeom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直接连接符 38">
                  <a:extLst>
                    <a:ext uri="{FF2B5EF4-FFF2-40B4-BE49-F238E27FC236}">
                      <a16:creationId xmlns:a16="http://schemas.microsoft.com/office/drawing/2014/main" id="{E48C2BF5-626A-3836-6B61-6ADFB5B2D1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15573" y="4886107"/>
                  <a:ext cx="732916" cy="1078516"/>
                </a:xfrm>
                <a:prstGeom prst="line">
                  <a:avLst/>
                </a:prstGeom>
              </p:spPr>
              <p:style>
                <a:lnRef idx="3">
                  <a:schemeClr val="accent4"/>
                </a:lnRef>
                <a:fillRef idx="0">
                  <a:schemeClr val="accent4"/>
                </a:fillRef>
                <a:effectRef idx="2">
                  <a:schemeClr val="accent4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D0BFDDDD-A6CC-F8D0-A3D5-4E5F6C558706}"/>
                  </a:ext>
                </a:extLst>
              </p:cNvPr>
              <p:cNvGrpSpPr/>
              <p:nvPr/>
            </p:nvGrpSpPr>
            <p:grpSpPr>
              <a:xfrm>
                <a:off x="9687289" y="5081569"/>
                <a:ext cx="753856" cy="1116457"/>
                <a:chOff x="5605063" y="5091589"/>
                <a:chExt cx="753856" cy="1116457"/>
              </a:xfrm>
            </p:grpSpPr>
            <p:cxnSp>
              <p:nvCxnSpPr>
                <p:cNvPr id="41" name="直接连接符 40">
                  <a:extLst>
                    <a:ext uri="{FF2B5EF4-FFF2-40B4-BE49-F238E27FC236}">
                      <a16:creationId xmlns:a16="http://schemas.microsoft.com/office/drawing/2014/main" id="{6FE7FDC9-3A9E-E167-0513-EC452E790829}"/>
                    </a:ext>
                  </a:extLst>
                </p:cNvPr>
                <p:cNvCxnSpPr/>
                <p:nvPr/>
              </p:nvCxnSpPr>
              <p:spPr>
                <a:xfrm flipV="1">
                  <a:off x="5605063" y="5091589"/>
                  <a:ext cx="732916" cy="373438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直接连接符 41">
                  <a:extLst>
                    <a:ext uri="{FF2B5EF4-FFF2-40B4-BE49-F238E27FC236}">
                      <a16:creationId xmlns:a16="http://schemas.microsoft.com/office/drawing/2014/main" id="{D3FC5B43-E38A-DE8B-F26B-FC2A99CF7CF3}"/>
                    </a:ext>
                  </a:extLst>
                </p:cNvPr>
                <p:cNvCxnSpPr/>
                <p:nvPr/>
              </p:nvCxnSpPr>
              <p:spPr>
                <a:xfrm>
                  <a:off x="5619023" y="5465027"/>
                  <a:ext cx="718956" cy="0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直接连接符 42">
                  <a:extLst>
                    <a:ext uri="{FF2B5EF4-FFF2-40B4-BE49-F238E27FC236}">
                      <a16:creationId xmlns:a16="http://schemas.microsoft.com/office/drawing/2014/main" id="{2937FDDA-207C-5682-1D58-21440A8CC1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19023" y="5465027"/>
                  <a:ext cx="718956" cy="387174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直接连接符 43">
                  <a:extLst>
                    <a:ext uri="{FF2B5EF4-FFF2-40B4-BE49-F238E27FC236}">
                      <a16:creationId xmlns:a16="http://schemas.microsoft.com/office/drawing/2014/main" id="{5937AF21-0918-0C7F-0BB3-89FF3AA68766}"/>
                    </a:ext>
                  </a:extLst>
                </p:cNvPr>
                <p:cNvCxnSpPr/>
                <p:nvPr/>
              </p:nvCxnSpPr>
              <p:spPr>
                <a:xfrm>
                  <a:off x="5605063" y="5465027"/>
                  <a:ext cx="753856" cy="743019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428986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组合 283">
            <a:extLst>
              <a:ext uri="{FF2B5EF4-FFF2-40B4-BE49-F238E27FC236}">
                <a16:creationId xmlns:a16="http://schemas.microsoft.com/office/drawing/2014/main" id="{3B6F994D-83A9-A7E5-FA62-A7B93C7F7520}"/>
              </a:ext>
            </a:extLst>
          </p:cNvPr>
          <p:cNvGrpSpPr/>
          <p:nvPr/>
        </p:nvGrpSpPr>
        <p:grpSpPr>
          <a:xfrm>
            <a:off x="11202322" y="1476376"/>
            <a:ext cx="586333" cy="586333"/>
            <a:chOff x="1454489" y="1295126"/>
            <a:chExt cx="586333" cy="586333"/>
          </a:xfrm>
        </p:grpSpPr>
        <p:sp>
          <p:nvSpPr>
            <p:cNvPr id="285" name="矩形 284">
              <a:extLst>
                <a:ext uri="{FF2B5EF4-FFF2-40B4-BE49-F238E27FC236}">
                  <a16:creationId xmlns:a16="http://schemas.microsoft.com/office/drawing/2014/main" id="{5B96DF47-A7FC-7700-30B7-CB946E66E4DA}"/>
                </a:ext>
              </a:extLst>
            </p:cNvPr>
            <p:cNvSpPr/>
            <p:nvPr/>
          </p:nvSpPr>
          <p:spPr>
            <a:xfrm>
              <a:off x="1454489" y="1295126"/>
              <a:ext cx="586333" cy="586333"/>
            </a:xfrm>
            <a:prstGeom prst="rect">
              <a:avLst/>
            </a:prstGeom>
            <a:ln w="28575">
              <a:solidFill>
                <a:srgbClr val="009999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文本框 285">
              <a:extLst>
                <a:ext uri="{FF2B5EF4-FFF2-40B4-BE49-F238E27FC236}">
                  <a16:creationId xmlns:a16="http://schemas.microsoft.com/office/drawing/2014/main" id="{EB9F9659-4A39-7FE7-15EE-D12467BE4E1D}"/>
                </a:ext>
              </a:extLst>
            </p:cNvPr>
            <p:cNvSpPr txBox="1"/>
            <p:nvPr/>
          </p:nvSpPr>
          <p:spPr>
            <a:xfrm>
              <a:off x="1862667" y="1629533"/>
              <a:ext cx="178155" cy="246221"/>
            </a:xfrm>
            <a:prstGeom prst="rect">
              <a:avLst/>
            </a:prstGeom>
            <a:noFill/>
            <a:ln>
              <a:solidFill>
                <a:srgbClr val="0099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8</a:t>
              </a:r>
              <a:endParaRPr lang="zh-CN" altLang="en-US" sz="1000" b="1" dirty="0"/>
            </a:p>
          </p:txBody>
        </p:sp>
      </p:grpSp>
      <p:grpSp>
        <p:nvGrpSpPr>
          <p:cNvPr id="287" name="组合 286">
            <a:extLst>
              <a:ext uri="{FF2B5EF4-FFF2-40B4-BE49-F238E27FC236}">
                <a16:creationId xmlns:a16="http://schemas.microsoft.com/office/drawing/2014/main" id="{64764634-DB1E-859E-D594-02DF60B0D45F}"/>
              </a:ext>
            </a:extLst>
          </p:cNvPr>
          <p:cNvGrpSpPr/>
          <p:nvPr/>
        </p:nvGrpSpPr>
        <p:grpSpPr>
          <a:xfrm>
            <a:off x="11012681" y="1414820"/>
            <a:ext cx="586333" cy="586333"/>
            <a:chOff x="1454489" y="1295126"/>
            <a:chExt cx="586333" cy="586333"/>
          </a:xfrm>
        </p:grpSpPr>
        <p:sp>
          <p:nvSpPr>
            <p:cNvPr id="288" name="矩形 287">
              <a:extLst>
                <a:ext uri="{FF2B5EF4-FFF2-40B4-BE49-F238E27FC236}">
                  <a16:creationId xmlns:a16="http://schemas.microsoft.com/office/drawing/2014/main" id="{943CD780-C1C5-40E9-1DDF-2EE80CE9E4DF}"/>
                </a:ext>
              </a:extLst>
            </p:cNvPr>
            <p:cNvSpPr/>
            <p:nvPr/>
          </p:nvSpPr>
          <p:spPr>
            <a:xfrm>
              <a:off x="1454489" y="1295126"/>
              <a:ext cx="586333" cy="586333"/>
            </a:xfrm>
            <a:prstGeom prst="rect">
              <a:avLst/>
            </a:prstGeom>
            <a:ln w="28575">
              <a:solidFill>
                <a:srgbClr val="009999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文本框 288">
              <a:extLst>
                <a:ext uri="{FF2B5EF4-FFF2-40B4-BE49-F238E27FC236}">
                  <a16:creationId xmlns:a16="http://schemas.microsoft.com/office/drawing/2014/main" id="{4EF1DED7-C29C-9192-7CF1-BA6D5FFE6183}"/>
                </a:ext>
              </a:extLst>
            </p:cNvPr>
            <p:cNvSpPr txBox="1"/>
            <p:nvPr/>
          </p:nvSpPr>
          <p:spPr>
            <a:xfrm>
              <a:off x="1862667" y="1626358"/>
              <a:ext cx="178155" cy="246221"/>
            </a:xfrm>
            <a:prstGeom prst="rect">
              <a:avLst/>
            </a:prstGeom>
            <a:noFill/>
            <a:ln>
              <a:solidFill>
                <a:srgbClr val="0099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7</a:t>
              </a:r>
              <a:endParaRPr lang="zh-CN" altLang="en-US" sz="1000" b="1" dirty="0"/>
            </a:p>
          </p:txBody>
        </p:sp>
      </p:grpSp>
      <p:grpSp>
        <p:nvGrpSpPr>
          <p:cNvPr id="290" name="组合 289">
            <a:extLst>
              <a:ext uri="{FF2B5EF4-FFF2-40B4-BE49-F238E27FC236}">
                <a16:creationId xmlns:a16="http://schemas.microsoft.com/office/drawing/2014/main" id="{6D3C7AE3-98EC-9553-EC32-4C4C60EAC548}"/>
              </a:ext>
            </a:extLst>
          </p:cNvPr>
          <p:cNvGrpSpPr/>
          <p:nvPr/>
        </p:nvGrpSpPr>
        <p:grpSpPr>
          <a:xfrm>
            <a:off x="10821558" y="1353265"/>
            <a:ext cx="586333" cy="586333"/>
            <a:chOff x="1454489" y="1295126"/>
            <a:chExt cx="586333" cy="586333"/>
          </a:xfrm>
        </p:grpSpPr>
        <p:sp>
          <p:nvSpPr>
            <p:cNvPr id="291" name="矩形 290">
              <a:extLst>
                <a:ext uri="{FF2B5EF4-FFF2-40B4-BE49-F238E27FC236}">
                  <a16:creationId xmlns:a16="http://schemas.microsoft.com/office/drawing/2014/main" id="{5247BF80-E8A7-2F9B-6721-21B3AC2D7D05}"/>
                </a:ext>
              </a:extLst>
            </p:cNvPr>
            <p:cNvSpPr/>
            <p:nvPr/>
          </p:nvSpPr>
          <p:spPr>
            <a:xfrm>
              <a:off x="1454489" y="1295126"/>
              <a:ext cx="586333" cy="586333"/>
            </a:xfrm>
            <a:prstGeom prst="rect">
              <a:avLst/>
            </a:prstGeom>
            <a:ln w="28575">
              <a:solidFill>
                <a:srgbClr val="009999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文本框 291">
              <a:extLst>
                <a:ext uri="{FF2B5EF4-FFF2-40B4-BE49-F238E27FC236}">
                  <a16:creationId xmlns:a16="http://schemas.microsoft.com/office/drawing/2014/main" id="{8DA3897A-6757-A183-33A6-74B02401FCCD}"/>
                </a:ext>
              </a:extLst>
            </p:cNvPr>
            <p:cNvSpPr txBox="1"/>
            <p:nvPr/>
          </p:nvSpPr>
          <p:spPr>
            <a:xfrm>
              <a:off x="1862667" y="1626358"/>
              <a:ext cx="178155" cy="246221"/>
            </a:xfrm>
            <a:prstGeom prst="rect">
              <a:avLst/>
            </a:prstGeom>
            <a:noFill/>
            <a:ln>
              <a:solidFill>
                <a:srgbClr val="0099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6</a:t>
              </a:r>
              <a:endParaRPr lang="zh-CN" altLang="en-US" sz="1000" b="1" dirty="0"/>
            </a:p>
          </p:txBody>
        </p:sp>
      </p:grpSp>
      <p:grpSp>
        <p:nvGrpSpPr>
          <p:cNvPr id="293" name="组合 292">
            <a:extLst>
              <a:ext uri="{FF2B5EF4-FFF2-40B4-BE49-F238E27FC236}">
                <a16:creationId xmlns:a16="http://schemas.microsoft.com/office/drawing/2014/main" id="{E0C65632-1F36-B6EF-BEFE-3306C2FE592E}"/>
              </a:ext>
            </a:extLst>
          </p:cNvPr>
          <p:cNvGrpSpPr/>
          <p:nvPr/>
        </p:nvGrpSpPr>
        <p:grpSpPr>
          <a:xfrm>
            <a:off x="10643994" y="1291710"/>
            <a:ext cx="586333" cy="586333"/>
            <a:chOff x="1454489" y="1295126"/>
            <a:chExt cx="586333" cy="586333"/>
          </a:xfrm>
        </p:grpSpPr>
        <p:sp>
          <p:nvSpPr>
            <p:cNvPr id="294" name="矩形 293">
              <a:extLst>
                <a:ext uri="{FF2B5EF4-FFF2-40B4-BE49-F238E27FC236}">
                  <a16:creationId xmlns:a16="http://schemas.microsoft.com/office/drawing/2014/main" id="{B5CF6651-8489-3567-3472-DABC3C51E539}"/>
                </a:ext>
              </a:extLst>
            </p:cNvPr>
            <p:cNvSpPr/>
            <p:nvPr/>
          </p:nvSpPr>
          <p:spPr>
            <a:xfrm>
              <a:off x="1454489" y="1295126"/>
              <a:ext cx="586333" cy="586333"/>
            </a:xfrm>
            <a:prstGeom prst="rect">
              <a:avLst/>
            </a:prstGeom>
            <a:ln w="28575">
              <a:solidFill>
                <a:srgbClr val="009999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5" name="文本框 294">
              <a:extLst>
                <a:ext uri="{FF2B5EF4-FFF2-40B4-BE49-F238E27FC236}">
                  <a16:creationId xmlns:a16="http://schemas.microsoft.com/office/drawing/2014/main" id="{6CD5E009-007E-2D09-E64C-9734C6479AC2}"/>
                </a:ext>
              </a:extLst>
            </p:cNvPr>
            <p:cNvSpPr txBox="1"/>
            <p:nvPr/>
          </p:nvSpPr>
          <p:spPr>
            <a:xfrm>
              <a:off x="1862667" y="1626358"/>
              <a:ext cx="178155" cy="246221"/>
            </a:xfrm>
            <a:prstGeom prst="rect">
              <a:avLst/>
            </a:prstGeom>
            <a:noFill/>
            <a:ln>
              <a:solidFill>
                <a:srgbClr val="0099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5</a:t>
              </a:r>
              <a:endParaRPr lang="zh-CN" altLang="en-US" sz="1000" b="1" dirty="0"/>
            </a:p>
          </p:txBody>
        </p:sp>
      </p:grpSp>
      <p:grpSp>
        <p:nvGrpSpPr>
          <p:cNvPr id="296" name="组合 295">
            <a:extLst>
              <a:ext uri="{FF2B5EF4-FFF2-40B4-BE49-F238E27FC236}">
                <a16:creationId xmlns:a16="http://schemas.microsoft.com/office/drawing/2014/main" id="{F1C1C220-EE9E-35CF-ACD1-0E167DFA392A}"/>
              </a:ext>
            </a:extLst>
          </p:cNvPr>
          <p:cNvGrpSpPr/>
          <p:nvPr/>
        </p:nvGrpSpPr>
        <p:grpSpPr>
          <a:xfrm>
            <a:off x="10465839" y="1225792"/>
            <a:ext cx="586333" cy="586978"/>
            <a:chOff x="1454489" y="1295126"/>
            <a:chExt cx="586333" cy="586978"/>
          </a:xfrm>
        </p:grpSpPr>
        <p:sp>
          <p:nvSpPr>
            <p:cNvPr id="297" name="矩形 296">
              <a:extLst>
                <a:ext uri="{FF2B5EF4-FFF2-40B4-BE49-F238E27FC236}">
                  <a16:creationId xmlns:a16="http://schemas.microsoft.com/office/drawing/2014/main" id="{6596C412-C8D1-58F5-FF5E-3BA4DEBCA88F}"/>
                </a:ext>
              </a:extLst>
            </p:cNvPr>
            <p:cNvSpPr/>
            <p:nvPr/>
          </p:nvSpPr>
          <p:spPr>
            <a:xfrm>
              <a:off x="1454489" y="1295126"/>
              <a:ext cx="586333" cy="586333"/>
            </a:xfrm>
            <a:prstGeom prst="rect">
              <a:avLst/>
            </a:prstGeom>
            <a:ln w="28575">
              <a:solidFill>
                <a:srgbClr val="009999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文本框 297">
              <a:extLst>
                <a:ext uri="{FF2B5EF4-FFF2-40B4-BE49-F238E27FC236}">
                  <a16:creationId xmlns:a16="http://schemas.microsoft.com/office/drawing/2014/main" id="{072D37C8-7295-40E1-8B4D-16ADE3651454}"/>
                </a:ext>
              </a:extLst>
            </p:cNvPr>
            <p:cNvSpPr txBox="1"/>
            <p:nvPr/>
          </p:nvSpPr>
          <p:spPr>
            <a:xfrm>
              <a:off x="1862667" y="1635883"/>
              <a:ext cx="178155" cy="246221"/>
            </a:xfrm>
            <a:prstGeom prst="rect">
              <a:avLst/>
            </a:prstGeom>
            <a:noFill/>
            <a:ln>
              <a:solidFill>
                <a:srgbClr val="0099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4</a:t>
              </a:r>
              <a:endParaRPr lang="zh-CN" altLang="en-US" sz="1000" b="1" dirty="0"/>
            </a:p>
          </p:txBody>
        </p:sp>
      </p:grpSp>
      <p:grpSp>
        <p:nvGrpSpPr>
          <p:cNvPr id="299" name="组合 298">
            <a:extLst>
              <a:ext uri="{FF2B5EF4-FFF2-40B4-BE49-F238E27FC236}">
                <a16:creationId xmlns:a16="http://schemas.microsoft.com/office/drawing/2014/main" id="{1334C173-123B-7B78-025F-F87448E9EDDE}"/>
              </a:ext>
            </a:extLst>
          </p:cNvPr>
          <p:cNvGrpSpPr/>
          <p:nvPr/>
        </p:nvGrpSpPr>
        <p:grpSpPr>
          <a:xfrm>
            <a:off x="10276198" y="1164236"/>
            <a:ext cx="592683" cy="586978"/>
            <a:chOff x="1454489" y="1295126"/>
            <a:chExt cx="592683" cy="586978"/>
          </a:xfrm>
        </p:grpSpPr>
        <p:sp>
          <p:nvSpPr>
            <p:cNvPr id="300" name="矩形 299">
              <a:extLst>
                <a:ext uri="{FF2B5EF4-FFF2-40B4-BE49-F238E27FC236}">
                  <a16:creationId xmlns:a16="http://schemas.microsoft.com/office/drawing/2014/main" id="{4D899CE5-7BAC-F0BD-8AE0-DDC4EEA56C49}"/>
                </a:ext>
              </a:extLst>
            </p:cNvPr>
            <p:cNvSpPr/>
            <p:nvPr/>
          </p:nvSpPr>
          <p:spPr>
            <a:xfrm>
              <a:off x="1454489" y="1295126"/>
              <a:ext cx="586333" cy="586333"/>
            </a:xfrm>
            <a:prstGeom prst="rect">
              <a:avLst/>
            </a:prstGeom>
            <a:ln w="28575">
              <a:solidFill>
                <a:srgbClr val="009999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01" name="文本框 300">
              <a:extLst>
                <a:ext uri="{FF2B5EF4-FFF2-40B4-BE49-F238E27FC236}">
                  <a16:creationId xmlns:a16="http://schemas.microsoft.com/office/drawing/2014/main" id="{8CE21447-F274-9E50-9F28-19FC5F5276D2}"/>
                </a:ext>
              </a:extLst>
            </p:cNvPr>
            <p:cNvSpPr txBox="1"/>
            <p:nvPr/>
          </p:nvSpPr>
          <p:spPr>
            <a:xfrm>
              <a:off x="1869017" y="1635883"/>
              <a:ext cx="178155" cy="246221"/>
            </a:xfrm>
            <a:prstGeom prst="rect">
              <a:avLst/>
            </a:prstGeom>
            <a:noFill/>
            <a:ln>
              <a:solidFill>
                <a:srgbClr val="0099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3</a:t>
              </a:r>
              <a:endParaRPr lang="zh-CN" altLang="en-US" sz="1000" b="1" dirty="0"/>
            </a:p>
          </p:txBody>
        </p:sp>
      </p:grpSp>
      <p:grpSp>
        <p:nvGrpSpPr>
          <p:cNvPr id="302" name="组合 301">
            <a:extLst>
              <a:ext uri="{FF2B5EF4-FFF2-40B4-BE49-F238E27FC236}">
                <a16:creationId xmlns:a16="http://schemas.microsoft.com/office/drawing/2014/main" id="{60BE3830-62CA-6AD1-155A-FF30EFDEF2E2}"/>
              </a:ext>
            </a:extLst>
          </p:cNvPr>
          <p:cNvGrpSpPr/>
          <p:nvPr/>
        </p:nvGrpSpPr>
        <p:grpSpPr>
          <a:xfrm>
            <a:off x="10085075" y="1102681"/>
            <a:ext cx="586333" cy="586333"/>
            <a:chOff x="1454489" y="1295126"/>
            <a:chExt cx="586333" cy="586333"/>
          </a:xfrm>
        </p:grpSpPr>
        <p:sp>
          <p:nvSpPr>
            <p:cNvPr id="303" name="矩形 302">
              <a:extLst>
                <a:ext uri="{FF2B5EF4-FFF2-40B4-BE49-F238E27FC236}">
                  <a16:creationId xmlns:a16="http://schemas.microsoft.com/office/drawing/2014/main" id="{0A353A92-DEF6-5548-AD31-20923F3CA7E1}"/>
                </a:ext>
              </a:extLst>
            </p:cNvPr>
            <p:cNvSpPr/>
            <p:nvPr/>
          </p:nvSpPr>
          <p:spPr>
            <a:xfrm>
              <a:off x="1454489" y="1295126"/>
              <a:ext cx="586333" cy="586333"/>
            </a:xfrm>
            <a:prstGeom prst="rect">
              <a:avLst/>
            </a:prstGeom>
            <a:ln w="28575">
              <a:solidFill>
                <a:srgbClr val="009999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文本框 303">
              <a:extLst>
                <a:ext uri="{FF2B5EF4-FFF2-40B4-BE49-F238E27FC236}">
                  <a16:creationId xmlns:a16="http://schemas.microsoft.com/office/drawing/2014/main" id="{97167196-7781-ED76-BF4E-543076296589}"/>
                </a:ext>
              </a:extLst>
            </p:cNvPr>
            <p:cNvSpPr txBox="1"/>
            <p:nvPr/>
          </p:nvSpPr>
          <p:spPr>
            <a:xfrm>
              <a:off x="1862667" y="1629533"/>
              <a:ext cx="178155" cy="246221"/>
            </a:xfrm>
            <a:prstGeom prst="rect">
              <a:avLst/>
            </a:prstGeom>
            <a:noFill/>
            <a:ln>
              <a:solidFill>
                <a:srgbClr val="0099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2</a:t>
              </a:r>
              <a:endParaRPr lang="zh-CN" altLang="en-US" sz="1000" b="1" dirty="0"/>
            </a:p>
          </p:txBody>
        </p:sp>
      </p:grpSp>
      <p:grpSp>
        <p:nvGrpSpPr>
          <p:cNvPr id="305" name="组合 304">
            <a:extLst>
              <a:ext uri="{FF2B5EF4-FFF2-40B4-BE49-F238E27FC236}">
                <a16:creationId xmlns:a16="http://schemas.microsoft.com/office/drawing/2014/main" id="{4F409F25-1488-CB79-8118-77AF1CED666A}"/>
              </a:ext>
            </a:extLst>
          </p:cNvPr>
          <p:cNvGrpSpPr/>
          <p:nvPr/>
        </p:nvGrpSpPr>
        <p:grpSpPr>
          <a:xfrm>
            <a:off x="9907511" y="1041126"/>
            <a:ext cx="592683" cy="586978"/>
            <a:chOff x="1454489" y="1295126"/>
            <a:chExt cx="592683" cy="586978"/>
          </a:xfrm>
        </p:grpSpPr>
        <p:sp>
          <p:nvSpPr>
            <p:cNvPr id="306" name="矩形 305">
              <a:extLst>
                <a:ext uri="{FF2B5EF4-FFF2-40B4-BE49-F238E27FC236}">
                  <a16:creationId xmlns:a16="http://schemas.microsoft.com/office/drawing/2014/main" id="{B4E49EDC-25D2-F635-E617-A6BB294DB72C}"/>
                </a:ext>
              </a:extLst>
            </p:cNvPr>
            <p:cNvSpPr/>
            <p:nvPr/>
          </p:nvSpPr>
          <p:spPr>
            <a:xfrm>
              <a:off x="1454489" y="1295126"/>
              <a:ext cx="586333" cy="586333"/>
            </a:xfrm>
            <a:prstGeom prst="rect">
              <a:avLst/>
            </a:prstGeom>
            <a:ln w="28575">
              <a:solidFill>
                <a:srgbClr val="009999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文本框 306">
              <a:extLst>
                <a:ext uri="{FF2B5EF4-FFF2-40B4-BE49-F238E27FC236}">
                  <a16:creationId xmlns:a16="http://schemas.microsoft.com/office/drawing/2014/main" id="{373786A4-8487-B163-872B-F81A7EE3BE4B}"/>
                </a:ext>
              </a:extLst>
            </p:cNvPr>
            <p:cNvSpPr txBox="1"/>
            <p:nvPr/>
          </p:nvSpPr>
          <p:spPr>
            <a:xfrm>
              <a:off x="1869017" y="1635883"/>
              <a:ext cx="178155" cy="246221"/>
            </a:xfrm>
            <a:prstGeom prst="rect">
              <a:avLst/>
            </a:prstGeom>
            <a:noFill/>
            <a:ln>
              <a:solidFill>
                <a:srgbClr val="0099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1</a:t>
              </a:r>
              <a:endParaRPr lang="zh-CN" altLang="en-US" sz="1000" b="1" dirty="0"/>
            </a:p>
          </p:txBody>
        </p:sp>
      </p:grpSp>
      <p:grpSp>
        <p:nvGrpSpPr>
          <p:cNvPr id="308" name="组合 307">
            <a:extLst>
              <a:ext uri="{FF2B5EF4-FFF2-40B4-BE49-F238E27FC236}">
                <a16:creationId xmlns:a16="http://schemas.microsoft.com/office/drawing/2014/main" id="{8E4CB22B-C2B0-00C3-BE2B-ED60B7DE1FEB}"/>
              </a:ext>
            </a:extLst>
          </p:cNvPr>
          <p:cNvGrpSpPr/>
          <p:nvPr/>
        </p:nvGrpSpPr>
        <p:grpSpPr>
          <a:xfrm>
            <a:off x="11202322" y="2950005"/>
            <a:ext cx="586333" cy="586333"/>
            <a:chOff x="1454489" y="1295126"/>
            <a:chExt cx="586333" cy="586333"/>
          </a:xfrm>
        </p:grpSpPr>
        <p:sp>
          <p:nvSpPr>
            <p:cNvPr id="309" name="矩形 308">
              <a:extLst>
                <a:ext uri="{FF2B5EF4-FFF2-40B4-BE49-F238E27FC236}">
                  <a16:creationId xmlns:a16="http://schemas.microsoft.com/office/drawing/2014/main" id="{56F64A7B-DEFE-6C6C-3B41-DAF046CF5575}"/>
                </a:ext>
              </a:extLst>
            </p:cNvPr>
            <p:cNvSpPr/>
            <p:nvPr/>
          </p:nvSpPr>
          <p:spPr>
            <a:xfrm>
              <a:off x="1454489" y="1295126"/>
              <a:ext cx="586333" cy="586333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文本框 309">
              <a:extLst>
                <a:ext uri="{FF2B5EF4-FFF2-40B4-BE49-F238E27FC236}">
                  <a16:creationId xmlns:a16="http://schemas.microsoft.com/office/drawing/2014/main" id="{EE2B4D7C-212A-25E6-8B13-23F394DBCEC2}"/>
                </a:ext>
              </a:extLst>
            </p:cNvPr>
            <p:cNvSpPr txBox="1"/>
            <p:nvPr/>
          </p:nvSpPr>
          <p:spPr>
            <a:xfrm>
              <a:off x="1862667" y="1629533"/>
              <a:ext cx="178155" cy="24622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8</a:t>
              </a:r>
              <a:endParaRPr lang="zh-CN" altLang="en-US" sz="1000" b="1" dirty="0"/>
            </a:p>
          </p:txBody>
        </p:sp>
      </p:grpSp>
      <p:grpSp>
        <p:nvGrpSpPr>
          <p:cNvPr id="311" name="组合 310">
            <a:extLst>
              <a:ext uri="{FF2B5EF4-FFF2-40B4-BE49-F238E27FC236}">
                <a16:creationId xmlns:a16="http://schemas.microsoft.com/office/drawing/2014/main" id="{8B791079-9444-BD40-5526-0744A6466C54}"/>
              </a:ext>
            </a:extLst>
          </p:cNvPr>
          <p:cNvGrpSpPr/>
          <p:nvPr/>
        </p:nvGrpSpPr>
        <p:grpSpPr>
          <a:xfrm>
            <a:off x="11012681" y="2888449"/>
            <a:ext cx="586333" cy="586333"/>
            <a:chOff x="1454489" y="1295126"/>
            <a:chExt cx="586333" cy="586333"/>
          </a:xfrm>
        </p:grpSpPr>
        <p:sp>
          <p:nvSpPr>
            <p:cNvPr id="312" name="矩形 311">
              <a:extLst>
                <a:ext uri="{FF2B5EF4-FFF2-40B4-BE49-F238E27FC236}">
                  <a16:creationId xmlns:a16="http://schemas.microsoft.com/office/drawing/2014/main" id="{03C5B4F9-7EFD-D28C-5858-5E7C91EBB4B3}"/>
                </a:ext>
              </a:extLst>
            </p:cNvPr>
            <p:cNvSpPr/>
            <p:nvPr/>
          </p:nvSpPr>
          <p:spPr>
            <a:xfrm>
              <a:off x="1454489" y="1295126"/>
              <a:ext cx="586333" cy="586333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文本框 312">
              <a:extLst>
                <a:ext uri="{FF2B5EF4-FFF2-40B4-BE49-F238E27FC236}">
                  <a16:creationId xmlns:a16="http://schemas.microsoft.com/office/drawing/2014/main" id="{D6D652E9-041D-B5CC-4D67-CB3F4EDE4156}"/>
                </a:ext>
              </a:extLst>
            </p:cNvPr>
            <p:cNvSpPr txBox="1"/>
            <p:nvPr/>
          </p:nvSpPr>
          <p:spPr>
            <a:xfrm>
              <a:off x="1862667" y="1626358"/>
              <a:ext cx="178155" cy="24622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7</a:t>
              </a:r>
              <a:endParaRPr lang="zh-CN" altLang="en-US" sz="1000" b="1" dirty="0"/>
            </a:p>
          </p:txBody>
        </p:sp>
      </p:grpSp>
      <p:grpSp>
        <p:nvGrpSpPr>
          <p:cNvPr id="314" name="组合 313">
            <a:extLst>
              <a:ext uri="{FF2B5EF4-FFF2-40B4-BE49-F238E27FC236}">
                <a16:creationId xmlns:a16="http://schemas.microsoft.com/office/drawing/2014/main" id="{CB8C13A4-288D-3FBE-3338-33AB0682E9BE}"/>
              </a:ext>
            </a:extLst>
          </p:cNvPr>
          <p:cNvGrpSpPr/>
          <p:nvPr/>
        </p:nvGrpSpPr>
        <p:grpSpPr>
          <a:xfrm>
            <a:off x="10821558" y="2826894"/>
            <a:ext cx="586333" cy="586333"/>
            <a:chOff x="1454489" y="1295126"/>
            <a:chExt cx="586333" cy="586333"/>
          </a:xfrm>
        </p:grpSpPr>
        <p:sp>
          <p:nvSpPr>
            <p:cNvPr id="315" name="矩形 314">
              <a:extLst>
                <a:ext uri="{FF2B5EF4-FFF2-40B4-BE49-F238E27FC236}">
                  <a16:creationId xmlns:a16="http://schemas.microsoft.com/office/drawing/2014/main" id="{BF0E441A-0101-5AEB-DCF4-AB4C12CF840A}"/>
                </a:ext>
              </a:extLst>
            </p:cNvPr>
            <p:cNvSpPr/>
            <p:nvPr/>
          </p:nvSpPr>
          <p:spPr>
            <a:xfrm>
              <a:off x="1454489" y="1295126"/>
              <a:ext cx="586333" cy="586333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6" name="文本框 315">
              <a:extLst>
                <a:ext uri="{FF2B5EF4-FFF2-40B4-BE49-F238E27FC236}">
                  <a16:creationId xmlns:a16="http://schemas.microsoft.com/office/drawing/2014/main" id="{D82B1382-9B1D-F40E-43DF-2165C6683BA2}"/>
                </a:ext>
              </a:extLst>
            </p:cNvPr>
            <p:cNvSpPr txBox="1"/>
            <p:nvPr/>
          </p:nvSpPr>
          <p:spPr>
            <a:xfrm>
              <a:off x="1862667" y="1626358"/>
              <a:ext cx="178155" cy="24622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6</a:t>
              </a:r>
              <a:endParaRPr lang="zh-CN" altLang="en-US" sz="1000" b="1" dirty="0"/>
            </a:p>
          </p:txBody>
        </p:sp>
      </p:grpSp>
      <p:grpSp>
        <p:nvGrpSpPr>
          <p:cNvPr id="317" name="组合 316">
            <a:extLst>
              <a:ext uri="{FF2B5EF4-FFF2-40B4-BE49-F238E27FC236}">
                <a16:creationId xmlns:a16="http://schemas.microsoft.com/office/drawing/2014/main" id="{2B9BC8DF-C11A-D9F3-6B27-3428D428AA1B}"/>
              </a:ext>
            </a:extLst>
          </p:cNvPr>
          <p:cNvGrpSpPr/>
          <p:nvPr/>
        </p:nvGrpSpPr>
        <p:grpSpPr>
          <a:xfrm>
            <a:off x="10643994" y="2765339"/>
            <a:ext cx="586333" cy="586333"/>
            <a:chOff x="1454489" y="1295126"/>
            <a:chExt cx="586333" cy="586333"/>
          </a:xfrm>
        </p:grpSpPr>
        <p:sp>
          <p:nvSpPr>
            <p:cNvPr id="318" name="矩形 317">
              <a:extLst>
                <a:ext uri="{FF2B5EF4-FFF2-40B4-BE49-F238E27FC236}">
                  <a16:creationId xmlns:a16="http://schemas.microsoft.com/office/drawing/2014/main" id="{7DF10E83-D0D4-35E2-845E-23661BA35FEE}"/>
                </a:ext>
              </a:extLst>
            </p:cNvPr>
            <p:cNvSpPr/>
            <p:nvPr/>
          </p:nvSpPr>
          <p:spPr>
            <a:xfrm>
              <a:off x="1454489" y="1295126"/>
              <a:ext cx="586333" cy="586333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文本框 318">
              <a:extLst>
                <a:ext uri="{FF2B5EF4-FFF2-40B4-BE49-F238E27FC236}">
                  <a16:creationId xmlns:a16="http://schemas.microsoft.com/office/drawing/2014/main" id="{E4C178EC-70B6-6D97-269E-10E6B37CFCD9}"/>
                </a:ext>
              </a:extLst>
            </p:cNvPr>
            <p:cNvSpPr txBox="1"/>
            <p:nvPr/>
          </p:nvSpPr>
          <p:spPr>
            <a:xfrm>
              <a:off x="1862667" y="1626358"/>
              <a:ext cx="178155" cy="24622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5</a:t>
              </a:r>
              <a:endParaRPr lang="zh-CN" altLang="en-US" sz="1000" b="1" dirty="0"/>
            </a:p>
          </p:txBody>
        </p:sp>
      </p:grpSp>
      <p:grpSp>
        <p:nvGrpSpPr>
          <p:cNvPr id="320" name="组合 319">
            <a:extLst>
              <a:ext uri="{FF2B5EF4-FFF2-40B4-BE49-F238E27FC236}">
                <a16:creationId xmlns:a16="http://schemas.microsoft.com/office/drawing/2014/main" id="{7EA796E9-4387-CE13-F08E-39776376E725}"/>
              </a:ext>
            </a:extLst>
          </p:cNvPr>
          <p:cNvGrpSpPr/>
          <p:nvPr/>
        </p:nvGrpSpPr>
        <p:grpSpPr>
          <a:xfrm>
            <a:off x="10465839" y="2699421"/>
            <a:ext cx="586333" cy="586978"/>
            <a:chOff x="1454489" y="1295126"/>
            <a:chExt cx="586333" cy="586978"/>
          </a:xfrm>
        </p:grpSpPr>
        <p:sp>
          <p:nvSpPr>
            <p:cNvPr id="321" name="矩形 320">
              <a:extLst>
                <a:ext uri="{FF2B5EF4-FFF2-40B4-BE49-F238E27FC236}">
                  <a16:creationId xmlns:a16="http://schemas.microsoft.com/office/drawing/2014/main" id="{9FB412FC-7CE5-85BA-30A1-79FBBA50EF4B}"/>
                </a:ext>
              </a:extLst>
            </p:cNvPr>
            <p:cNvSpPr/>
            <p:nvPr/>
          </p:nvSpPr>
          <p:spPr>
            <a:xfrm>
              <a:off x="1454489" y="1295126"/>
              <a:ext cx="586333" cy="586333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2" name="文本框 321">
              <a:extLst>
                <a:ext uri="{FF2B5EF4-FFF2-40B4-BE49-F238E27FC236}">
                  <a16:creationId xmlns:a16="http://schemas.microsoft.com/office/drawing/2014/main" id="{C9BB99FF-03B9-068C-19E9-B48AA765D142}"/>
                </a:ext>
              </a:extLst>
            </p:cNvPr>
            <p:cNvSpPr txBox="1"/>
            <p:nvPr/>
          </p:nvSpPr>
          <p:spPr>
            <a:xfrm>
              <a:off x="1862667" y="1635883"/>
              <a:ext cx="178155" cy="24622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4</a:t>
              </a:r>
              <a:endParaRPr lang="zh-CN" altLang="en-US" sz="1000" b="1" dirty="0"/>
            </a:p>
          </p:txBody>
        </p:sp>
      </p:grpSp>
      <p:grpSp>
        <p:nvGrpSpPr>
          <p:cNvPr id="323" name="组合 322">
            <a:extLst>
              <a:ext uri="{FF2B5EF4-FFF2-40B4-BE49-F238E27FC236}">
                <a16:creationId xmlns:a16="http://schemas.microsoft.com/office/drawing/2014/main" id="{6C1486B6-56C1-4B73-EB70-A9CD6F62A7E9}"/>
              </a:ext>
            </a:extLst>
          </p:cNvPr>
          <p:cNvGrpSpPr/>
          <p:nvPr/>
        </p:nvGrpSpPr>
        <p:grpSpPr>
          <a:xfrm>
            <a:off x="10276198" y="2637865"/>
            <a:ext cx="592683" cy="586978"/>
            <a:chOff x="1454489" y="1295126"/>
            <a:chExt cx="592683" cy="586978"/>
          </a:xfrm>
        </p:grpSpPr>
        <p:sp>
          <p:nvSpPr>
            <p:cNvPr id="324" name="矩形 323">
              <a:extLst>
                <a:ext uri="{FF2B5EF4-FFF2-40B4-BE49-F238E27FC236}">
                  <a16:creationId xmlns:a16="http://schemas.microsoft.com/office/drawing/2014/main" id="{AA971CBD-0642-260E-0DF3-23D583B34A80}"/>
                </a:ext>
              </a:extLst>
            </p:cNvPr>
            <p:cNvSpPr/>
            <p:nvPr/>
          </p:nvSpPr>
          <p:spPr>
            <a:xfrm>
              <a:off x="1454489" y="1295126"/>
              <a:ext cx="586333" cy="586333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25" name="文本框 324">
              <a:extLst>
                <a:ext uri="{FF2B5EF4-FFF2-40B4-BE49-F238E27FC236}">
                  <a16:creationId xmlns:a16="http://schemas.microsoft.com/office/drawing/2014/main" id="{9C201F9B-B20D-CB8E-B8F6-05DBD561B2F7}"/>
                </a:ext>
              </a:extLst>
            </p:cNvPr>
            <p:cNvSpPr txBox="1"/>
            <p:nvPr/>
          </p:nvSpPr>
          <p:spPr>
            <a:xfrm>
              <a:off x="1869017" y="1635883"/>
              <a:ext cx="178155" cy="24622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3</a:t>
              </a:r>
              <a:endParaRPr lang="zh-CN" altLang="en-US" sz="1000" b="1" dirty="0"/>
            </a:p>
          </p:txBody>
        </p:sp>
      </p:grpSp>
      <p:grpSp>
        <p:nvGrpSpPr>
          <p:cNvPr id="326" name="组合 325">
            <a:extLst>
              <a:ext uri="{FF2B5EF4-FFF2-40B4-BE49-F238E27FC236}">
                <a16:creationId xmlns:a16="http://schemas.microsoft.com/office/drawing/2014/main" id="{40AC5448-5D3D-1161-5247-D98BCFF21544}"/>
              </a:ext>
            </a:extLst>
          </p:cNvPr>
          <p:cNvGrpSpPr/>
          <p:nvPr/>
        </p:nvGrpSpPr>
        <p:grpSpPr>
          <a:xfrm>
            <a:off x="10085075" y="2576310"/>
            <a:ext cx="586333" cy="586333"/>
            <a:chOff x="1454489" y="1295126"/>
            <a:chExt cx="586333" cy="586333"/>
          </a:xfrm>
        </p:grpSpPr>
        <p:sp>
          <p:nvSpPr>
            <p:cNvPr id="327" name="矩形 326">
              <a:extLst>
                <a:ext uri="{FF2B5EF4-FFF2-40B4-BE49-F238E27FC236}">
                  <a16:creationId xmlns:a16="http://schemas.microsoft.com/office/drawing/2014/main" id="{DCE114E6-8C0F-C753-32C3-0E30FB0245B3}"/>
                </a:ext>
              </a:extLst>
            </p:cNvPr>
            <p:cNvSpPr/>
            <p:nvPr/>
          </p:nvSpPr>
          <p:spPr>
            <a:xfrm>
              <a:off x="1454489" y="1295126"/>
              <a:ext cx="586333" cy="586333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文本框 327">
              <a:extLst>
                <a:ext uri="{FF2B5EF4-FFF2-40B4-BE49-F238E27FC236}">
                  <a16:creationId xmlns:a16="http://schemas.microsoft.com/office/drawing/2014/main" id="{51607EBA-1062-800F-F0A4-70AD14345180}"/>
                </a:ext>
              </a:extLst>
            </p:cNvPr>
            <p:cNvSpPr txBox="1"/>
            <p:nvPr/>
          </p:nvSpPr>
          <p:spPr>
            <a:xfrm>
              <a:off x="1862667" y="1629533"/>
              <a:ext cx="178155" cy="24622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2</a:t>
              </a:r>
              <a:endParaRPr lang="zh-CN" altLang="en-US" sz="1000" b="1" dirty="0"/>
            </a:p>
          </p:txBody>
        </p:sp>
      </p:grpSp>
      <p:grpSp>
        <p:nvGrpSpPr>
          <p:cNvPr id="329" name="组合 328">
            <a:extLst>
              <a:ext uri="{FF2B5EF4-FFF2-40B4-BE49-F238E27FC236}">
                <a16:creationId xmlns:a16="http://schemas.microsoft.com/office/drawing/2014/main" id="{DC809003-EFB5-1281-7F77-A7BC1DB36198}"/>
              </a:ext>
            </a:extLst>
          </p:cNvPr>
          <p:cNvGrpSpPr/>
          <p:nvPr/>
        </p:nvGrpSpPr>
        <p:grpSpPr>
          <a:xfrm>
            <a:off x="9907511" y="2514755"/>
            <a:ext cx="592683" cy="586978"/>
            <a:chOff x="1454489" y="1295126"/>
            <a:chExt cx="592683" cy="586978"/>
          </a:xfrm>
        </p:grpSpPr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94AD9E82-1D2E-72B8-6C24-3126B998BCA0}"/>
                </a:ext>
              </a:extLst>
            </p:cNvPr>
            <p:cNvSpPr/>
            <p:nvPr/>
          </p:nvSpPr>
          <p:spPr>
            <a:xfrm>
              <a:off x="1454489" y="1295126"/>
              <a:ext cx="586333" cy="586333"/>
            </a:xfrm>
            <a:prstGeom prst="rect">
              <a:avLst/>
            </a:prstGeom>
            <a:ln w="28575">
              <a:solidFill>
                <a:srgbClr val="0070C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文本框 330">
              <a:extLst>
                <a:ext uri="{FF2B5EF4-FFF2-40B4-BE49-F238E27FC236}">
                  <a16:creationId xmlns:a16="http://schemas.microsoft.com/office/drawing/2014/main" id="{E6EAB8FD-07D0-B44F-9DCD-AEBC2183DFFB}"/>
                </a:ext>
              </a:extLst>
            </p:cNvPr>
            <p:cNvSpPr txBox="1"/>
            <p:nvPr/>
          </p:nvSpPr>
          <p:spPr>
            <a:xfrm>
              <a:off x="1869017" y="1635883"/>
              <a:ext cx="178155" cy="246221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1</a:t>
              </a:r>
              <a:endParaRPr lang="zh-CN" altLang="en-US" sz="1000" b="1" dirty="0"/>
            </a:p>
          </p:txBody>
        </p:sp>
      </p:grpSp>
      <p:grpSp>
        <p:nvGrpSpPr>
          <p:cNvPr id="332" name="组合 331">
            <a:extLst>
              <a:ext uri="{FF2B5EF4-FFF2-40B4-BE49-F238E27FC236}">
                <a16:creationId xmlns:a16="http://schemas.microsoft.com/office/drawing/2014/main" id="{033A19DE-C68D-0209-0141-EFEDAED16BAB}"/>
              </a:ext>
            </a:extLst>
          </p:cNvPr>
          <p:cNvGrpSpPr/>
          <p:nvPr/>
        </p:nvGrpSpPr>
        <p:grpSpPr>
          <a:xfrm>
            <a:off x="11202322" y="4423634"/>
            <a:ext cx="586333" cy="586333"/>
            <a:chOff x="1454489" y="1295126"/>
            <a:chExt cx="586333" cy="586333"/>
          </a:xfrm>
        </p:grpSpPr>
        <p:sp>
          <p:nvSpPr>
            <p:cNvPr id="333" name="矩形 332">
              <a:extLst>
                <a:ext uri="{FF2B5EF4-FFF2-40B4-BE49-F238E27FC236}">
                  <a16:creationId xmlns:a16="http://schemas.microsoft.com/office/drawing/2014/main" id="{92FD8D86-9287-C8BC-9A1A-A8180BB31ADE}"/>
                </a:ext>
              </a:extLst>
            </p:cNvPr>
            <p:cNvSpPr/>
            <p:nvPr/>
          </p:nvSpPr>
          <p:spPr>
            <a:xfrm>
              <a:off x="1454489" y="1295126"/>
              <a:ext cx="586333" cy="586333"/>
            </a:xfrm>
            <a:prstGeom prst="rect">
              <a:avLst/>
            </a:prstGeom>
            <a:ln w="28575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4" name="文本框 333">
              <a:extLst>
                <a:ext uri="{FF2B5EF4-FFF2-40B4-BE49-F238E27FC236}">
                  <a16:creationId xmlns:a16="http://schemas.microsoft.com/office/drawing/2014/main" id="{56C1D6D2-F4CC-DF74-D36B-B8FDEC9AFEAD}"/>
                </a:ext>
              </a:extLst>
            </p:cNvPr>
            <p:cNvSpPr txBox="1"/>
            <p:nvPr/>
          </p:nvSpPr>
          <p:spPr>
            <a:xfrm>
              <a:off x="1862667" y="1629533"/>
              <a:ext cx="178155" cy="246221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8</a:t>
              </a:r>
              <a:endParaRPr lang="zh-CN" altLang="en-US" sz="1000" b="1" dirty="0"/>
            </a:p>
          </p:txBody>
        </p:sp>
      </p:grpSp>
      <p:grpSp>
        <p:nvGrpSpPr>
          <p:cNvPr id="335" name="组合 334">
            <a:extLst>
              <a:ext uri="{FF2B5EF4-FFF2-40B4-BE49-F238E27FC236}">
                <a16:creationId xmlns:a16="http://schemas.microsoft.com/office/drawing/2014/main" id="{1A9DFCF3-51E8-5A8F-97A1-F7C7B3656611}"/>
              </a:ext>
            </a:extLst>
          </p:cNvPr>
          <p:cNvGrpSpPr/>
          <p:nvPr/>
        </p:nvGrpSpPr>
        <p:grpSpPr>
          <a:xfrm>
            <a:off x="11012681" y="4362078"/>
            <a:ext cx="586333" cy="586333"/>
            <a:chOff x="1454489" y="1295126"/>
            <a:chExt cx="586333" cy="586333"/>
          </a:xfrm>
        </p:grpSpPr>
        <p:sp>
          <p:nvSpPr>
            <p:cNvPr id="336" name="矩形 335">
              <a:extLst>
                <a:ext uri="{FF2B5EF4-FFF2-40B4-BE49-F238E27FC236}">
                  <a16:creationId xmlns:a16="http://schemas.microsoft.com/office/drawing/2014/main" id="{40A56AFD-F01D-DC8B-08F3-2BE3A61DEE36}"/>
                </a:ext>
              </a:extLst>
            </p:cNvPr>
            <p:cNvSpPr/>
            <p:nvPr/>
          </p:nvSpPr>
          <p:spPr>
            <a:xfrm>
              <a:off x="1454489" y="1295126"/>
              <a:ext cx="586333" cy="586333"/>
            </a:xfrm>
            <a:prstGeom prst="rect">
              <a:avLst/>
            </a:prstGeom>
            <a:ln w="28575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7" name="文本框 336">
              <a:extLst>
                <a:ext uri="{FF2B5EF4-FFF2-40B4-BE49-F238E27FC236}">
                  <a16:creationId xmlns:a16="http://schemas.microsoft.com/office/drawing/2014/main" id="{D6E8E098-CA1A-A76C-4A5C-BFFCE754316C}"/>
                </a:ext>
              </a:extLst>
            </p:cNvPr>
            <p:cNvSpPr txBox="1"/>
            <p:nvPr/>
          </p:nvSpPr>
          <p:spPr>
            <a:xfrm>
              <a:off x="1862667" y="1626358"/>
              <a:ext cx="178155" cy="246221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7</a:t>
              </a:r>
              <a:endParaRPr lang="zh-CN" altLang="en-US" sz="1000" b="1" dirty="0"/>
            </a:p>
          </p:txBody>
        </p:sp>
      </p:grpSp>
      <p:grpSp>
        <p:nvGrpSpPr>
          <p:cNvPr id="338" name="组合 337">
            <a:extLst>
              <a:ext uri="{FF2B5EF4-FFF2-40B4-BE49-F238E27FC236}">
                <a16:creationId xmlns:a16="http://schemas.microsoft.com/office/drawing/2014/main" id="{B79BAF50-80F8-D041-A7AB-3A3840784F96}"/>
              </a:ext>
            </a:extLst>
          </p:cNvPr>
          <p:cNvGrpSpPr/>
          <p:nvPr/>
        </p:nvGrpSpPr>
        <p:grpSpPr>
          <a:xfrm>
            <a:off x="10821558" y="4300523"/>
            <a:ext cx="586333" cy="586333"/>
            <a:chOff x="1454489" y="1295126"/>
            <a:chExt cx="586333" cy="586333"/>
          </a:xfrm>
        </p:grpSpPr>
        <p:sp>
          <p:nvSpPr>
            <p:cNvPr id="339" name="矩形 338">
              <a:extLst>
                <a:ext uri="{FF2B5EF4-FFF2-40B4-BE49-F238E27FC236}">
                  <a16:creationId xmlns:a16="http://schemas.microsoft.com/office/drawing/2014/main" id="{BB1A3436-6827-7CFA-26BB-657F585AC58E}"/>
                </a:ext>
              </a:extLst>
            </p:cNvPr>
            <p:cNvSpPr/>
            <p:nvPr/>
          </p:nvSpPr>
          <p:spPr>
            <a:xfrm>
              <a:off x="1454489" y="1295126"/>
              <a:ext cx="586333" cy="586333"/>
            </a:xfrm>
            <a:prstGeom prst="rect">
              <a:avLst/>
            </a:prstGeom>
            <a:ln w="28575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文本框 339">
              <a:extLst>
                <a:ext uri="{FF2B5EF4-FFF2-40B4-BE49-F238E27FC236}">
                  <a16:creationId xmlns:a16="http://schemas.microsoft.com/office/drawing/2014/main" id="{5ADB1AFF-1F2C-2C8A-1651-1B3250B61F16}"/>
                </a:ext>
              </a:extLst>
            </p:cNvPr>
            <p:cNvSpPr txBox="1"/>
            <p:nvPr/>
          </p:nvSpPr>
          <p:spPr>
            <a:xfrm>
              <a:off x="1862667" y="1626358"/>
              <a:ext cx="178155" cy="246221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6</a:t>
              </a:r>
              <a:endParaRPr lang="zh-CN" altLang="en-US" sz="1000" b="1" dirty="0"/>
            </a:p>
          </p:txBody>
        </p:sp>
      </p:grpSp>
      <p:grpSp>
        <p:nvGrpSpPr>
          <p:cNvPr id="341" name="组合 340">
            <a:extLst>
              <a:ext uri="{FF2B5EF4-FFF2-40B4-BE49-F238E27FC236}">
                <a16:creationId xmlns:a16="http://schemas.microsoft.com/office/drawing/2014/main" id="{A5BDD41B-F197-2B19-4972-2C4A55A687F2}"/>
              </a:ext>
            </a:extLst>
          </p:cNvPr>
          <p:cNvGrpSpPr/>
          <p:nvPr/>
        </p:nvGrpSpPr>
        <p:grpSpPr>
          <a:xfrm>
            <a:off x="10643994" y="4238968"/>
            <a:ext cx="586333" cy="586333"/>
            <a:chOff x="1454489" y="1295126"/>
            <a:chExt cx="586333" cy="586333"/>
          </a:xfrm>
        </p:grpSpPr>
        <p:sp>
          <p:nvSpPr>
            <p:cNvPr id="342" name="矩形 341">
              <a:extLst>
                <a:ext uri="{FF2B5EF4-FFF2-40B4-BE49-F238E27FC236}">
                  <a16:creationId xmlns:a16="http://schemas.microsoft.com/office/drawing/2014/main" id="{0C0A0A89-957E-AB5E-E4F4-96E6CDF54AE8}"/>
                </a:ext>
              </a:extLst>
            </p:cNvPr>
            <p:cNvSpPr/>
            <p:nvPr/>
          </p:nvSpPr>
          <p:spPr>
            <a:xfrm>
              <a:off x="1454489" y="1295126"/>
              <a:ext cx="586333" cy="586333"/>
            </a:xfrm>
            <a:prstGeom prst="rect">
              <a:avLst/>
            </a:prstGeom>
            <a:ln w="28575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文本框 342">
              <a:extLst>
                <a:ext uri="{FF2B5EF4-FFF2-40B4-BE49-F238E27FC236}">
                  <a16:creationId xmlns:a16="http://schemas.microsoft.com/office/drawing/2014/main" id="{9C50D8EA-EA7F-9036-7DB3-BA5C62D08D50}"/>
                </a:ext>
              </a:extLst>
            </p:cNvPr>
            <p:cNvSpPr txBox="1"/>
            <p:nvPr/>
          </p:nvSpPr>
          <p:spPr>
            <a:xfrm>
              <a:off x="1862667" y="1626358"/>
              <a:ext cx="178155" cy="246221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5</a:t>
              </a:r>
              <a:endParaRPr lang="zh-CN" altLang="en-US" sz="1000" b="1" dirty="0"/>
            </a:p>
          </p:txBody>
        </p:sp>
      </p:grp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14C92155-2D7D-3710-53D2-084674374064}"/>
              </a:ext>
            </a:extLst>
          </p:cNvPr>
          <p:cNvGrpSpPr/>
          <p:nvPr/>
        </p:nvGrpSpPr>
        <p:grpSpPr>
          <a:xfrm>
            <a:off x="10465839" y="4173050"/>
            <a:ext cx="586333" cy="586978"/>
            <a:chOff x="1454489" y="1295126"/>
            <a:chExt cx="586333" cy="586978"/>
          </a:xfrm>
        </p:grpSpPr>
        <p:sp>
          <p:nvSpPr>
            <p:cNvPr id="345" name="矩形 344">
              <a:extLst>
                <a:ext uri="{FF2B5EF4-FFF2-40B4-BE49-F238E27FC236}">
                  <a16:creationId xmlns:a16="http://schemas.microsoft.com/office/drawing/2014/main" id="{9E1B12DC-45F6-2E33-7188-38672E9E5CC2}"/>
                </a:ext>
              </a:extLst>
            </p:cNvPr>
            <p:cNvSpPr/>
            <p:nvPr/>
          </p:nvSpPr>
          <p:spPr>
            <a:xfrm>
              <a:off x="1454489" y="1295126"/>
              <a:ext cx="586333" cy="586333"/>
            </a:xfrm>
            <a:prstGeom prst="rect">
              <a:avLst/>
            </a:prstGeom>
            <a:ln w="28575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文本框 345">
              <a:extLst>
                <a:ext uri="{FF2B5EF4-FFF2-40B4-BE49-F238E27FC236}">
                  <a16:creationId xmlns:a16="http://schemas.microsoft.com/office/drawing/2014/main" id="{C9B89BB0-314A-45F9-1F56-226888353244}"/>
                </a:ext>
              </a:extLst>
            </p:cNvPr>
            <p:cNvSpPr txBox="1"/>
            <p:nvPr/>
          </p:nvSpPr>
          <p:spPr>
            <a:xfrm>
              <a:off x="1862667" y="1635883"/>
              <a:ext cx="178155" cy="246221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4</a:t>
              </a:r>
              <a:endParaRPr lang="zh-CN" altLang="en-US" sz="1000" b="1" dirty="0"/>
            </a:p>
          </p:txBody>
        </p:sp>
      </p:grpSp>
      <p:grpSp>
        <p:nvGrpSpPr>
          <p:cNvPr id="347" name="组合 346">
            <a:extLst>
              <a:ext uri="{FF2B5EF4-FFF2-40B4-BE49-F238E27FC236}">
                <a16:creationId xmlns:a16="http://schemas.microsoft.com/office/drawing/2014/main" id="{7EB639AB-DB8A-B6C9-853C-B900C711824F}"/>
              </a:ext>
            </a:extLst>
          </p:cNvPr>
          <p:cNvGrpSpPr/>
          <p:nvPr/>
        </p:nvGrpSpPr>
        <p:grpSpPr>
          <a:xfrm>
            <a:off x="10276198" y="4111494"/>
            <a:ext cx="592683" cy="586978"/>
            <a:chOff x="1454489" y="1295126"/>
            <a:chExt cx="592683" cy="586978"/>
          </a:xfrm>
        </p:grpSpPr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FF469B63-0847-1657-0775-18D0529EE39F}"/>
                </a:ext>
              </a:extLst>
            </p:cNvPr>
            <p:cNvSpPr/>
            <p:nvPr/>
          </p:nvSpPr>
          <p:spPr>
            <a:xfrm>
              <a:off x="1454489" y="1295126"/>
              <a:ext cx="586333" cy="586333"/>
            </a:xfrm>
            <a:prstGeom prst="rect">
              <a:avLst/>
            </a:prstGeom>
            <a:ln w="28575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9" name="文本框 348">
              <a:extLst>
                <a:ext uri="{FF2B5EF4-FFF2-40B4-BE49-F238E27FC236}">
                  <a16:creationId xmlns:a16="http://schemas.microsoft.com/office/drawing/2014/main" id="{54E7794F-55CC-DD14-0306-85C23B342118}"/>
                </a:ext>
              </a:extLst>
            </p:cNvPr>
            <p:cNvSpPr txBox="1"/>
            <p:nvPr/>
          </p:nvSpPr>
          <p:spPr>
            <a:xfrm>
              <a:off x="1869017" y="1635883"/>
              <a:ext cx="178155" cy="246221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3</a:t>
              </a:r>
              <a:endParaRPr lang="zh-CN" altLang="en-US" sz="1000" b="1" dirty="0"/>
            </a:p>
          </p:txBody>
        </p:sp>
      </p:grpSp>
      <p:grpSp>
        <p:nvGrpSpPr>
          <p:cNvPr id="350" name="组合 349">
            <a:extLst>
              <a:ext uri="{FF2B5EF4-FFF2-40B4-BE49-F238E27FC236}">
                <a16:creationId xmlns:a16="http://schemas.microsoft.com/office/drawing/2014/main" id="{5D1926F2-E784-1C42-F474-A4503A9571A0}"/>
              </a:ext>
            </a:extLst>
          </p:cNvPr>
          <p:cNvGrpSpPr/>
          <p:nvPr/>
        </p:nvGrpSpPr>
        <p:grpSpPr>
          <a:xfrm>
            <a:off x="10085075" y="4049939"/>
            <a:ext cx="586333" cy="586333"/>
            <a:chOff x="1454489" y="1295126"/>
            <a:chExt cx="586333" cy="586333"/>
          </a:xfrm>
        </p:grpSpPr>
        <p:sp>
          <p:nvSpPr>
            <p:cNvPr id="351" name="矩形 350">
              <a:extLst>
                <a:ext uri="{FF2B5EF4-FFF2-40B4-BE49-F238E27FC236}">
                  <a16:creationId xmlns:a16="http://schemas.microsoft.com/office/drawing/2014/main" id="{7C521304-5B59-C55F-27D4-659A91EC25E5}"/>
                </a:ext>
              </a:extLst>
            </p:cNvPr>
            <p:cNvSpPr/>
            <p:nvPr/>
          </p:nvSpPr>
          <p:spPr>
            <a:xfrm>
              <a:off x="1454489" y="1295126"/>
              <a:ext cx="586333" cy="586333"/>
            </a:xfrm>
            <a:prstGeom prst="rect">
              <a:avLst/>
            </a:prstGeom>
            <a:ln w="28575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2" name="文本框 351">
              <a:extLst>
                <a:ext uri="{FF2B5EF4-FFF2-40B4-BE49-F238E27FC236}">
                  <a16:creationId xmlns:a16="http://schemas.microsoft.com/office/drawing/2014/main" id="{CAB8513B-8D0A-E9D2-1635-FE1222150F1A}"/>
                </a:ext>
              </a:extLst>
            </p:cNvPr>
            <p:cNvSpPr txBox="1"/>
            <p:nvPr/>
          </p:nvSpPr>
          <p:spPr>
            <a:xfrm>
              <a:off x="1862667" y="1629533"/>
              <a:ext cx="178155" cy="246221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2</a:t>
              </a:r>
              <a:endParaRPr lang="zh-CN" altLang="en-US" sz="1000" b="1" dirty="0"/>
            </a:p>
          </p:txBody>
        </p:sp>
      </p:grpSp>
      <p:grpSp>
        <p:nvGrpSpPr>
          <p:cNvPr id="353" name="组合 352">
            <a:extLst>
              <a:ext uri="{FF2B5EF4-FFF2-40B4-BE49-F238E27FC236}">
                <a16:creationId xmlns:a16="http://schemas.microsoft.com/office/drawing/2014/main" id="{B80CB504-E97F-9690-381B-B24797D254FB}"/>
              </a:ext>
            </a:extLst>
          </p:cNvPr>
          <p:cNvGrpSpPr/>
          <p:nvPr/>
        </p:nvGrpSpPr>
        <p:grpSpPr>
          <a:xfrm>
            <a:off x="9907511" y="3988384"/>
            <a:ext cx="592683" cy="586978"/>
            <a:chOff x="1454489" y="1295126"/>
            <a:chExt cx="592683" cy="586978"/>
          </a:xfrm>
        </p:grpSpPr>
        <p:sp>
          <p:nvSpPr>
            <p:cNvPr id="354" name="矩形 353">
              <a:extLst>
                <a:ext uri="{FF2B5EF4-FFF2-40B4-BE49-F238E27FC236}">
                  <a16:creationId xmlns:a16="http://schemas.microsoft.com/office/drawing/2014/main" id="{6C909F7B-7519-C286-74BC-BE919522E8DF}"/>
                </a:ext>
              </a:extLst>
            </p:cNvPr>
            <p:cNvSpPr/>
            <p:nvPr/>
          </p:nvSpPr>
          <p:spPr>
            <a:xfrm>
              <a:off x="1454489" y="1295126"/>
              <a:ext cx="586333" cy="586333"/>
            </a:xfrm>
            <a:prstGeom prst="rect">
              <a:avLst/>
            </a:prstGeom>
            <a:ln w="28575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文本框 354">
              <a:extLst>
                <a:ext uri="{FF2B5EF4-FFF2-40B4-BE49-F238E27FC236}">
                  <a16:creationId xmlns:a16="http://schemas.microsoft.com/office/drawing/2014/main" id="{4BC21035-380D-EAB4-F3E4-106D48CAE24F}"/>
                </a:ext>
              </a:extLst>
            </p:cNvPr>
            <p:cNvSpPr txBox="1"/>
            <p:nvPr/>
          </p:nvSpPr>
          <p:spPr>
            <a:xfrm>
              <a:off x="1869017" y="1635883"/>
              <a:ext cx="178155" cy="246221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1</a:t>
              </a:r>
              <a:endParaRPr lang="zh-CN" altLang="en-US" sz="1000" b="1" dirty="0"/>
            </a:p>
          </p:txBody>
        </p:sp>
      </p:grpSp>
      <p:grpSp>
        <p:nvGrpSpPr>
          <p:cNvPr id="356" name="组合 355">
            <a:extLst>
              <a:ext uri="{FF2B5EF4-FFF2-40B4-BE49-F238E27FC236}">
                <a16:creationId xmlns:a16="http://schemas.microsoft.com/office/drawing/2014/main" id="{EE4A61CD-A199-70C8-48F4-038715D3D4E6}"/>
              </a:ext>
            </a:extLst>
          </p:cNvPr>
          <p:cNvGrpSpPr/>
          <p:nvPr/>
        </p:nvGrpSpPr>
        <p:grpSpPr>
          <a:xfrm>
            <a:off x="11202322" y="5853504"/>
            <a:ext cx="586333" cy="586333"/>
            <a:chOff x="1454489" y="1295126"/>
            <a:chExt cx="586333" cy="586333"/>
          </a:xfrm>
        </p:grpSpPr>
        <p:sp>
          <p:nvSpPr>
            <p:cNvPr id="357" name="矩形 356">
              <a:extLst>
                <a:ext uri="{FF2B5EF4-FFF2-40B4-BE49-F238E27FC236}">
                  <a16:creationId xmlns:a16="http://schemas.microsoft.com/office/drawing/2014/main" id="{8FACBAF8-EB11-5A70-A053-21652FB9A546}"/>
                </a:ext>
              </a:extLst>
            </p:cNvPr>
            <p:cNvSpPr/>
            <p:nvPr/>
          </p:nvSpPr>
          <p:spPr>
            <a:xfrm>
              <a:off x="1454489" y="1295126"/>
              <a:ext cx="586333" cy="586333"/>
            </a:xfrm>
            <a:prstGeom prst="rect">
              <a:avLst/>
            </a:prstGeom>
            <a:ln w="28575">
              <a:solidFill>
                <a:srgbClr val="FF6699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文本框 357">
              <a:extLst>
                <a:ext uri="{FF2B5EF4-FFF2-40B4-BE49-F238E27FC236}">
                  <a16:creationId xmlns:a16="http://schemas.microsoft.com/office/drawing/2014/main" id="{7DB5AE83-1E7D-6564-D92D-88F90551CC2F}"/>
                </a:ext>
              </a:extLst>
            </p:cNvPr>
            <p:cNvSpPr txBox="1"/>
            <p:nvPr/>
          </p:nvSpPr>
          <p:spPr>
            <a:xfrm>
              <a:off x="1862667" y="1629533"/>
              <a:ext cx="178155" cy="246221"/>
            </a:xfrm>
            <a:prstGeom prst="rect">
              <a:avLst/>
            </a:prstGeom>
            <a:noFill/>
            <a:ln>
              <a:solidFill>
                <a:srgbClr val="FF66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8</a:t>
              </a:r>
              <a:endParaRPr lang="zh-CN" altLang="en-US" sz="1000" b="1" dirty="0"/>
            </a:p>
          </p:txBody>
        </p:sp>
      </p:grpSp>
      <p:grpSp>
        <p:nvGrpSpPr>
          <p:cNvPr id="359" name="组合 358">
            <a:extLst>
              <a:ext uri="{FF2B5EF4-FFF2-40B4-BE49-F238E27FC236}">
                <a16:creationId xmlns:a16="http://schemas.microsoft.com/office/drawing/2014/main" id="{E70D74F1-591B-5729-E079-7CF0FBCA1252}"/>
              </a:ext>
            </a:extLst>
          </p:cNvPr>
          <p:cNvGrpSpPr/>
          <p:nvPr/>
        </p:nvGrpSpPr>
        <p:grpSpPr>
          <a:xfrm>
            <a:off x="11012681" y="5791948"/>
            <a:ext cx="586333" cy="586333"/>
            <a:chOff x="1454489" y="1295126"/>
            <a:chExt cx="586333" cy="586333"/>
          </a:xfrm>
        </p:grpSpPr>
        <p:sp>
          <p:nvSpPr>
            <p:cNvPr id="360" name="矩形 359">
              <a:extLst>
                <a:ext uri="{FF2B5EF4-FFF2-40B4-BE49-F238E27FC236}">
                  <a16:creationId xmlns:a16="http://schemas.microsoft.com/office/drawing/2014/main" id="{F73D191C-13FF-22EF-2535-81058456579D}"/>
                </a:ext>
              </a:extLst>
            </p:cNvPr>
            <p:cNvSpPr/>
            <p:nvPr/>
          </p:nvSpPr>
          <p:spPr>
            <a:xfrm>
              <a:off x="1454489" y="1295126"/>
              <a:ext cx="586333" cy="586333"/>
            </a:xfrm>
            <a:prstGeom prst="rect">
              <a:avLst/>
            </a:prstGeom>
            <a:ln w="28575">
              <a:solidFill>
                <a:srgbClr val="FF6699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1" name="文本框 360">
              <a:extLst>
                <a:ext uri="{FF2B5EF4-FFF2-40B4-BE49-F238E27FC236}">
                  <a16:creationId xmlns:a16="http://schemas.microsoft.com/office/drawing/2014/main" id="{65B00B9C-2B33-270B-A687-B5B52499014E}"/>
                </a:ext>
              </a:extLst>
            </p:cNvPr>
            <p:cNvSpPr txBox="1"/>
            <p:nvPr/>
          </p:nvSpPr>
          <p:spPr>
            <a:xfrm>
              <a:off x="1862667" y="1626358"/>
              <a:ext cx="178155" cy="246221"/>
            </a:xfrm>
            <a:prstGeom prst="rect">
              <a:avLst/>
            </a:prstGeom>
            <a:noFill/>
            <a:ln>
              <a:solidFill>
                <a:srgbClr val="FF66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7</a:t>
              </a:r>
              <a:endParaRPr lang="zh-CN" altLang="en-US" sz="1000" b="1" dirty="0"/>
            </a:p>
          </p:txBody>
        </p:sp>
      </p:grpSp>
      <p:grpSp>
        <p:nvGrpSpPr>
          <p:cNvPr id="362" name="组合 361">
            <a:extLst>
              <a:ext uri="{FF2B5EF4-FFF2-40B4-BE49-F238E27FC236}">
                <a16:creationId xmlns:a16="http://schemas.microsoft.com/office/drawing/2014/main" id="{23B466C0-E752-D3E4-C5CD-38E90295508E}"/>
              </a:ext>
            </a:extLst>
          </p:cNvPr>
          <p:cNvGrpSpPr/>
          <p:nvPr/>
        </p:nvGrpSpPr>
        <p:grpSpPr>
          <a:xfrm>
            <a:off x="10821558" y="5730393"/>
            <a:ext cx="586333" cy="586333"/>
            <a:chOff x="1454489" y="1295126"/>
            <a:chExt cx="586333" cy="586333"/>
          </a:xfrm>
        </p:grpSpPr>
        <p:sp>
          <p:nvSpPr>
            <p:cNvPr id="363" name="矩形 362">
              <a:extLst>
                <a:ext uri="{FF2B5EF4-FFF2-40B4-BE49-F238E27FC236}">
                  <a16:creationId xmlns:a16="http://schemas.microsoft.com/office/drawing/2014/main" id="{4B33D347-4D4F-B1DD-AADD-F05EBE0940E9}"/>
                </a:ext>
              </a:extLst>
            </p:cNvPr>
            <p:cNvSpPr/>
            <p:nvPr/>
          </p:nvSpPr>
          <p:spPr>
            <a:xfrm>
              <a:off x="1454489" y="1295126"/>
              <a:ext cx="586333" cy="586333"/>
            </a:xfrm>
            <a:prstGeom prst="rect">
              <a:avLst/>
            </a:prstGeom>
            <a:ln w="28575">
              <a:solidFill>
                <a:srgbClr val="FF6699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4" name="文本框 363">
              <a:extLst>
                <a:ext uri="{FF2B5EF4-FFF2-40B4-BE49-F238E27FC236}">
                  <a16:creationId xmlns:a16="http://schemas.microsoft.com/office/drawing/2014/main" id="{25DB541C-4CE1-65B1-57F4-1713333F3DCA}"/>
                </a:ext>
              </a:extLst>
            </p:cNvPr>
            <p:cNvSpPr txBox="1"/>
            <p:nvPr/>
          </p:nvSpPr>
          <p:spPr>
            <a:xfrm>
              <a:off x="1862667" y="1626358"/>
              <a:ext cx="178155" cy="246221"/>
            </a:xfrm>
            <a:prstGeom prst="rect">
              <a:avLst/>
            </a:prstGeom>
            <a:noFill/>
            <a:ln>
              <a:solidFill>
                <a:srgbClr val="FF66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6</a:t>
              </a:r>
              <a:endParaRPr lang="zh-CN" altLang="en-US" sz="1000" b="1" dirty="0"/>
            </a:p>
          </p:txBody>
        </p:sp>
      </p:grpSp>
      <p:grpSp>
        <p:nvGrpSpPr>
          <p:cNvPr id="365" name="组合 364">
            <a:extLst>
              <a:ext uri="{FF2B5EF4-FFF2-40B4-BE49-F238E27FC236}">
                <a16:creationId xmlns:a16="http://schemas.microsoft.com/office/drawing/2014/main" id="{5DC33521-122E-62FE-C720-DF49CBB88687}"/>
              </a:ext>
            </a:extLst>
          </p:cNvPr>
          <p:cNvGrpSpPr/>
          <p:nvPr/>
        </p:nvGrpSpPr>
        <p:grpSpPr>
          <a:xfrm>
            <a:off x="10643994" y="5668838"/>
            <a:ext cx="586333" cy="586333"/>
            <a:chOff x="1454489" y="1295126"/>
            <a:chExt cx="586333" cy="586333"/>
          </a:xfrm>
        </p:grpSpPr>
        <p:sp>
          <p:nvSpPr>
            <p:cNvPr id="366" name="矩形 365">
              <a:extLst>
                <a:ext uri="{FF2B5EF4-FFF2-40B4-BE49-F238E27FC236}">
                  <a16:creationId xmlns:a16="http://schemas.microsoft.com/office/drawing/2014/main" id="{4502A433-EE99-9116-A48F-02011A159220}"/>
                </a:ext>
              </a:extLst>
            </p:cNvPr>
            <p:cNvSpPr/>
            <p:nvPr/>
          </p:nvSpPr>
          <p:spPr>
            <a:xfrm>
              <a:off x="1454489" y="1295126"/>
              <a:ext cx="586333" cy="586333"/>
            </a:xfrm>
            <a:prstGeom prst="rect">
              <a:avLst/>
            </a:prstGeom>
            <a:ln w="28575">
              <a:solidFill>
                <a:srgbClr val="FF6699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7" name="文本框 366">
              <a:extLst>
                <a:ext uri="{FF2B5EF4-FFF2-40B4-BE49-F238E27FC236}">
                  <a16:creationId xmlns:a16="http://schemas.microsoft.com/office/drawing/2014/main" id="{EBAA8A4D-7DE2-C638-9D35-1FD3CDCE7539}"/>
                </a:ext>
              </a:extLst>
            </p:cNvPr>
            <p:cNvSpPr txBox="1"/>
            <p:nvPr/>
          </p:nvSpPr>
          <p:spPr>
            <a:xfrm>
              <a:off x="1862667" y="1626358"/>
              <a:ext cx="178155" cy="246221"/>
            </a:xfrm>
            <a:prstGeom prst="rect">
              <a:avLst/>
            </a:prstGeom>
            <a:noFill/>
            <a:ln>
              <a:solidFill>
                <a:srgbClr val="FF66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5</a:t>
              </a:r>
              <a:endParaRPr lang="zh-CN" altLang="en-US" sz="1000" b="1" dirty="0"/>
            </a:p>
          </p:txBody>
        </p:sp>
      </p:grpSp>
      <p:grpSp>
        <p:nvGrpSpPr>
          <p:cNvPr id="368" name="组合 367">
            <a:extLst>
              <a:ext uri="{FF2B5EF4-FFF2-40B4-BE49-F238E27FC236}">
                <a16:creationId xmlns:a16="http://schemas.microsoft.com/office/drawing/2014/main" id="{F54CCE6D-6AB0-E9DA-1850-23601A2ACD76}"/>
              </a:ext>
            </a:extLst>
          </p:cNvPr>
          <p:cNvGrpSpPr/>
          <p:nvPr/>
        </p:nvGrpSpPr>
        <p:grpSpPr>
          <a:xfrm>
            <a:off x="10465839" y="5602920"/>
            <a:ext cx="586333" cy="586978"/>
            <a:chOff x="1454489" y="1295126"/>
            <a:chExt cx="586333" cy="586978"/>
          </a:xfrm>
        </p:grpSpPr>
        <p:sp>
          <p:nvSpPr>
            <p:cNvPr id="369" name="矩形 368">
              <a:extLst>
                <a:ext uri="{FF2B5EF4-FFF2-40B4-BE49-F238E27FC236}">
                  <a16:creationId xmlns:a16="http://schemas.microsoft.com/office/drawing/2014/main" id="{8CCFE636-52B7-5BEB-B9D0-0E68772304FD}"/>
                </a:ext>
              </a:extLst>
            </p:cNvPr>
            <p:cNvSpPr/>
            <p:nvPr/>
          </p:nvSpPr>
          <p:spPr>
            <a:xfrm>
              <a:off x="1454489" y="1295126"/>
              <a:ext cx="586333" cy="586333"/>
            </a:xfrm>
            <a:prstGeom prst="rect">
              <a:avLst/>
            </a:prstGeom>
            <a:ln w="28575">
              <a:solidFill>
                <a:srgbClr val="FF6699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0" name="文本框 369">
              <a:extLst>
                <a:ext uri="{FF2B5EF4-FFF2-40B4-BE49-F238E27FC236}">
                  <a16:creationId xmlns:a16="http://schemas.microsoft.com/office/drawing/2014/main" id="{68D498D9-FFA6-5D09-E035-C53228EEB52E}"/>
                </a:ext>
              </a:extLst>
            </p:cNvPr>
            <p:cNvSpPr txBox="1"/>
            <p:nvPr/>
          </p:nvSpPr>
          <p:spPr>
            <a:xfrm>
              <a:off x="1862667" y="1635883"/>
              <a:ext cx="178155" cy="246221"/>
            </a:xfrm>
            <a:prstGeom prst="rect">
              <a:avLst/>
            </a:prstGeom>
            <a:noFill/>
            <a:ln>
              <a:solidFill>
                <a:srgbClr val="FF66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4</a:t>
              </a:r>
              <a:endParaRPr lang="zh-CN" altLang="en-US" sz="1000" b="1" dirty="0"/>
            </a:p>
          </p:txBody>
        </p:sp>
      </p:grpSp>
      <p:grpSp>
        <p:nvGrpSpPr>
          <p:cNvPr id="371" name="组合 370">
            <a:extLst>
              <a:ext uri="{FF2B5EF4-FFF2-40B4-BE49-F238E27FC236}">
                <a16:creationId xmlns:a16="http://schemas.microsoft.com/office/drawing/2014/main" id="{4BA097D5-AB99-0025-FF7B-057F40660836}"/>
              </a:ext>
            </a:extLst>
          </p:cNvPr>
          <p:cNvGrpSpPr/>
          <p:nvPr/>
        </p:nvGrpSpPr>
        <p:grpSpPr>
          <a:xfrm>
            <a:off x="10276198" y="5541364"/>
            <a:ext cx="592683" cy="586978"/>
            <a:chOff x="1454489" y="1295126"/>
            <a:chExt cx="592683" cy="586978"/>
          </a:xfrm>
        </p:grpSpPr>
        <p:sp>
          <p:nvSpPr>
            <p:cNvPr id="372" name="矩形 371">
              <a:extLst>
                <a:ext uri="{FF2B5EF4-FFF2-40B4-BE49-F238E27FC236}">
                  <a16:creationId xmlns:a16="http://schemas.microsoft.com/office/drawing/2014/main" id="{12B6060B-5313-A43D-0107-6B0C3C897DE4}"/>
                </a:ext>
              </a:extLst>
            </p:cNvPr>
            <p:cNvSpPr/>
            <p:nvPr/>
          </p:nvSpPr>
          <p:spPr>
            <a:xfrm>
              <a:off x="1454489" y="1295126"/>
              <a:ext cx="586333" cy="586333"/>
            </a:xfrm>
            <a:prstGeom prst="rect">
              <a:avLst/>
            </a:prstGeom>
            <a:ln w="28575">
              <a:solidFill>
                <a:srgbClr val="FF6699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73" name="文本框 372">
              <a:extLst>
                <a:ext uri="{FF2B5EF4-FFF2-40B4-BE49-F238E27FC236}">
                  <a16:creationId xmlns:a16="http://schemas.microsoft.com/office/drawing/2014/main" id="{0D1B5A77-7B4E-C145-8AAD-0918C310BC68}"/>
                </a:ext>
              </a:extLst>
            </p:cNvPr>
            <p:cNvSpPr txBox="1"/>
            <p:nvPr/>
          </p:nvSpPr>
          <p:spPr>
            <a:xfrm>
              <a:off x="1869017" y="1635883"/>
              <a:ext cx="178155" cy="246221"/>
            </a:xfrm>
            <a:prstGeom prst="rect">
              <a:avLst/>
            </a:prstGeom>
            <a:noFill/>
            <a:ln>
              <a:solidFill>
                <a:srgbClr val="FF66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3</a:t>
              </a:r>
              <a:endParaRPr lang="zh-CN" altLang="en-US" sz="1000" b="1" dirty="0"/>
            </a:p>
          </p:txBody>
        </p:sp>
      </p:grpSp>
      <p:grpSp>
        <p:nvGrpSpPr>
          <p:cNvPr id="374" name="组合 373">
            <a:extLst>
              <a:ext uri="{FF2B5EF4-FFF2-40B4-BE49-F238E27FC236}">
                <a16:creationId xmlns:a16="http://schemas.microsoft.com/office/drawing/2014/main" id="{6C1725ED-7AEC-0E64-E8BF-D91F1C5EB2B9}"/>
              </a:ext>
            </a:extLst>
          </p:cNvPr>
          <p:cNvGrpSpPr/>
          <p:nvPr/>
        </p:nvGrpSpPr>
        <p:grpSpPr>
          <a:xfrm>
            <a:off x="10085075" y="5479809"/>
            <a:ext cx="586333" cy="586333"/>
            <a:chOff x="1454489" y="1295126"/>
            <a:chExt cx="586333" cy="586333"/>
          </a:xfrm>
        </p:grpSpPr>
        <p:sp>
          <p:nvSpPr>
            <p:cNvPr id="375" name="矩形 374">
              <a:extLst>
                <a:ext uri="{FF2B5EF4-FFF2-40B4-BE49-F238E27FC236}">
                  <a16:creationId xmlns:a16="http://schemas.microsoft.com/office/drawing/2014/main" id="{78563B61-4551-667F-4F0A-2EF1C9AFEA46}"/>
                </a:ext>
              </a:extLst>
            </p:cNvPr>
            <p:cNvSpPr/>
            <p:nvPr/>
          </p:nvSpPr>
          <p:spPr>
            <a:xfrm>
              <a:off x="1454489" y="1295126"/>
              <a:ext cx="586333" cy="586333"/>
            </a:xfrm>
            <a:prstGeom prst="rect">
              <a:avLst/>
            </a:prstGeom>
            <a:ln w="28575">
              <a:solidFill>
                <a:srgbClr val="FF6699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6" name="文本框 375">
              <a:extLst>
                <a:ext uri="{FF2B5EF4-FFF2-40B4-BE49-F238E27FC236}">
                  <a16:creationId xmlns:a16="http://schemas.microsoft.com/office/drawing/2014/main" id="{C74A829B-9C29-7F91-A690-0C558A0F3546}"/>
                </a:ext>
              </a:extLst>
            </p:cNvPr>
            <p:cNvSpPr txBox="1"/>
            <p:nvPr/>
          </p:nvSpPr>
          <p:spPr>
            <a:xfrm>
              <a:off x="1862667" y="1629533"/>
              <a:ext cx="178155" cy="246221"/>
            </a:xfrm>
            <a:prstGeom prst="rect">
              <a:avLst/>
            </a:prstGeom>
            <a:noFill/>
            <a:ln>
              <a:solidFill>
                <a:srgbClr val="FF66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2</a:t>
              </a:r>
              <a:endParaRPr lang="zh-CN" altLang="en-US" sz="1000" b="1" dirty="0"/>
            </a:p>
          </p:txBody>
        </p:sp>
      </p:grpSp>
      <p:grpSp>
        <p:nvGrpSpPr>
          <p:cNvPr id="377" name="组合 376">
            <a:extLst>
              <a:ext uri="{FF2B5EF4-FFF2-40B4-BE49-F238E27FC236}">
                <a16:creationId xmlns:a16="http://schemas.microsoft.com/office/drawing/2014/main" id="{64756876-758B-575C-8B9F-8A0664A20446}"/>
              </a:ext>
            </a:extLst>
          </p:cNvPr>
          <p:cNvGrpSpPr/>
          <p:nvPr/>
        </p:nvGrpSpPr>
        <p:grpSpPr>
          <a:xfrm>
            <a:off x="9907511" y="5418254"/>
            <a:ext cx="592683" cy="586978"/>
            <a:chOff x="1454489" y="1295126"/>
            <a:chExt cx="592683" cy="586978"/>
          </a:xfrm>
        </p:grpSpPr>
        <p:sp>
          <p:nvSpPr>
            <p:cNvPr id="378" name="矩形 377">
              <a:extLst>
                <a:ext uri="{FF2B5EF4-FFF2-40B4-BE49-F238E27FC236}">
                  <a16:creationId xmlns:a16="http://schemas.microsoft.com/office/drawing/2014/main" id="{757548BD-1EAB-801B-31EC-931C71200025}"/>
                </a:ext>
              </a:extLst>
            </p:cNvPr>
            <p:cNvSpPr/>
            <p:nvPr/>
          </p:nvSpPr>
          <p:spPr>
            <a:xfrm>
              <a:off x="1454489" y="1295126"/>
              <a:ext cx="586333" cy="586333"/>
            </a:xfrm>
            <a:prstGeom prst="rect">
              <a:avLst/>
            </a:prstGeom>
            <a:ln w="28575">
              <a:solidFill>
                <a:srgbClr val="FF6699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9" name="文本框 378">
              <a:extLst>
                <a:ext uri="{FF2B5EF4-FFF2-40B4-BE49-F238E27FC236}">
                  <a16:creationId xmlns:a16="http://schemas.microsoft.com/office/drawing/2014/main" id="{F56D8194-5B59-E020-2706-5730867E7658}"/>
                </a:ext>
              </a:extLst>
            </p:cNvPr>
            <p:cNvSpPr txBox="1"/>
            <p:nvPr/>
          </p:nvSpPr>
          <p:spPr>
            <a:xfrm>
              <a:off x="1869017" y="1635883"/>
              <a:ext cx="178155" cy="246221"/>
            </a:xfrm>
            <a:prstGeom prst="rect">
              <a:avLst/>
            </a:prstGeom>
            <a:noFill/>
            <a:ln>
              <a:solidFill>
                <a:srgbClr val="FF6699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1</a:t>
              </a:r>
              <a:endParaRPr lang="zh-CN" altLang="en-US" sz="1000" b="1" dirty="0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B7A93650-F39F-9EA1-10AB-134584370607}"/>
              </a:ext>
            </a:extLst>
          </p:cNvPr>
          <p:cNvGrpSpPr/>
          <p:nvPr/>
        </p:nvGrpSpPr>
        <p:grpSpPr>
          <a:xfrm>
            <a:off x="2517591" y="1476376"/>
            <a:ext cx="586333" cy="586333"/>
            <a:chOff x="1454489" y="1295126"/>
            <a:chExt cx="586333" cy="586333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82745F31-B3C2-3036-3F85-C3556FD02847}"/>
                </a:ext>
              </a:extLst>
            </p:cNvPr>
            <p:cNvSpPr/>
            <p:nvPr/>
          </p:nvSpPr>
          <p:spPr>
            <a:xfrm>
              <a:off x="1454489" y="1295126"/>
              <a:ext cx="586333" cy="586333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DF794D1-A189-11E8-7C01-21A28B392C2A}"/>
                </a:ext>
              </a:extLst>
            </p:cNvPr>
            <p:cNvSpPr txBox="1"/>
            <p:nvPr/>
          </p:nvSpPr>
          <p:spPr>
            <a:xfrm>
              <a:off x="1862667" y="1629533"/>
              <a:ext cx="178155" cy="24622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8</a:t>
              </a:r>
              <a:endParaRPr lang="zh-CN" altLang="en-US" sz="1000" b="1" dirty="0"/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A209E477-CDC3-AE69-1903-8D9A4819624F}"/>
              </a:ext>
            </a:extLst>
          </p:cNvPr>
          <p:cNvGrpSpPr/>
          <p:nvPr/>
        </p:nvGrpSpPr>
        <p:grpSpPr>
          <a:xfrm>
            <a:off x="2327950" y="1414820"/>
            <a:ext cx="586333" cy="586333"/>
            <a:chOff x="1454489" y="1295126"/>
            <a:chExt cx="586333" cy="586333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641006AC-74A7-DDDE-1CCB-54DE395BEC56}"/>
                </a:ext>
              </a:extLst>
            </p:cNvPr>
            <p:cNvSpPr/>
            <p:nvPr/>
          </p:nvSpPr>
          <p:spPr>
            <a:xfrm>
              <a:off x="1454489" y="1295126"/>
              <a:ext cx="586333" cy="586333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4653F77-8208-DFFC-EFEB-B67B7A2D2043}"/>
                </a:ext>
              </a:extLst>
            </p:cNvPr>
            <p:cNvSpPr txBox="1"/>
            <p:nvPr/>
          </p:nvSpPr>
          <p:spPr>
            <a:xfrm>
              <a:off x="1862667" y="1626358"/>
              <a:ext cx="178155" cy="24622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7</a:t>
              </a:r>
              <a:endParaRPr lang="zh-CN" altLang="en-US" sz="1000" b="1" dirty="0"/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1C65DB9D-6B29-8103-CADA-8F509ED5241E}"/>
              </a:ext>
            </a:extLst>
          </p:cNvPr>
          <p:cNvGrpSpPr/>
          <p:nvPr/>
        </p:nvGrpSpPr>
        <p:grpSpPr>
          <a:xfrm>
            <a:off x="2136827" y="1353265"/>
            <a:ext cx="586333" cy="586333"/>
            <a:chOff x="1454489" y="1295126"/>
            <a:chExt cx="586333" cy="586333"/>
          </a:xfrm>
        </p:grpSpPr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8BA2A611-6E71-5E9D-99F3-5DC929B6EC35}"/>
                </a:ext>
              </a:extLst>
            </p:cNvPr>
            <p:cNvSpPr/>
            <p:nvPr/>
          </p:nvSpPr>
          <p:spPr>
            <a:xfrm>
              <a:off x="1454489" y="1295126"/>
              <a:ext cx="586333" cy="586333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8BC2E511-E2F5-CFF8-25FE-F4C9FCDE8E4F}"/>
                </a:ext>
              </a:extLst>
            </p:cNvPr>
            <p:cNvSpPr txBox="1"/>
            <p:nvPr/>
          </p:nvSpPr>
          <p:spPr>
            <a:xfrm>
              <a:off x="1862667" y="1626358"/>
              <a:ext cx="178155" cy="24622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6</a:t>
              </a:r>
              <a:endParaRPr lang="zh-CN" altLang="en-US" sz="1000" b="1" dirty="0"/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DB2FE676-C676-E3F8-B322-7A6A94FA27CE}"/>
              </a:ext>
            </a:extLst>
          </p:cNvPr>
          <p:cNvGrpSpPr/>
          <p:nvPr/>
        </p:nvGrpSpPr>
        <p:grpSpPr>
          <a:xfrm>
            <a:off x="1959263" y="1291710"/>
            <a:ext cx="586333" cy="586333"/>
            <a:chOff x="1454489" y="1295126"/>
            <a:chExt cx="586333" cy="586333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5F9E49F0-74BB-35DD-819A-50DA592BE2B1}"/>
                </a:ext>
              </a:extLst>
            </p:cNvPr>
            <p:cNvSpPr/>
            <p:nvPr/>
          </p:nvSpPr>
          <p:spPr>
            <a:xfrm>
              <a:off x="1454489" y="1295126"/>
              <a:ext cx="586333" cy="586333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10A9E1B-89CD-61A2-60A3-0ABE917C8D05}"/>
                </a:ext>
              </a:extLst>
            </p:cNvPr>
            <p:cNvSpPr txBox="1"/>
            <p:nvPr/>
          </p:nvSpPr>
          <p:spPr>
            <a:xfrm>
              <a:off x="1862667" y="1626358"/>
              <a:ext cx="178155" cy="24622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5</a:t>
              </a:r>
              <a:endParaRPr lang="zh-CN" altLang="en-US" sz="1000" b="1" dirty="0"/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E51516A3-4D20-09DB-50B5-9538F36EF182}"/>
              </a:ext>
            </a:extLst>
          </p:cNvPr>
          <p:cNvGrpSpPr/>
          <p:nvPr/>
        </p:nvGrpSpPr>
        <p:grpSpPr>
          <a:xfrm>
            <a:off x="1781108" y="1225792"/>
            <a:ext cx="586333" cy="586978"/>
            <a:chOff x="1454489" y="1295126"/>
            <a:chExt cx="586333" cy="586978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4ACEB7B-81F7-5EA7-0950-E2881B86849A}"/>
                </a:ext>
              </a:extLst>
            </p:cNvPr>
            <p:cNvSpPr/>
            <p:nvPr/>
          </p:nvSpPr>
          <p:spPr>
            <a:xfrm>
              <a:off x="1454489" y="1295126"/>
              <a:ext cx="586333" cy="586333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7946B855-86C1-8C14-9E44-4B31C7E19047}"/>
                </a:ext>
              </a:extLst>
            </p:cNvPr>
            <p:cNvSpPr txBox="1"/>
            <p:nvPr/>
          </p:nvSpPr>
          <p:spPr>
            <a:xfrm>
              <a:off x="1862667" y="1635883"/>
              <a:ext cx="178155" cy="24622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4</a:t>
              </a:r>
              <a:endParaRPr lang="zh-CN" altLang="en-US" sz="1000" b="1" dirty="0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A9D43930-6037-9342-A3D5-F4B99DD4E56B}"/>
              </a:ext>
            </a:extLst>
          </p:cNvPr>
          <p:cNvGrpSpPr/>
          <p:nvPr/>
        </p:nvGrpSpPr>
        <p:grpSpPr>
          <a:xfrm>
            <a:off x="1591467" y="1164236"/>
            <a:ext cx="592683" cy="586978"/>
            <a:chOff x="1454489" y="1295126"/>
            <a:chExt cx="592683" cy="586978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22CB1F9-91BE-E80D-C9C2-3BE18DE46885}"/>
                </a:ext>
              </a:extLst>
            </p:cNvPr>
            <p:cNvSpPr/>
            <p:nvPr/>
          </p:nvSpPr>
          <p:spPr>
            <a:xfrm>
              <a:off x="1454489" y="1295126"/>
              <a:ext cx="586333" cy="586333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FAC9D38-9B52-42A4-D945-5F8D7EA36B27}"/>
                </a:ext>
              </a:extLst>
            </p:cNvPr>
            <p:cNvSpPr txBox="1"/>
            <p:nvPr/>
          </p:nvSpPr>
          <p:spPr>
            <a:xfrm>
              <a:off x="1869017" y="1635883"/>
              <a:ext cx="178155" cy="24622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3</a:t>
              </a:r>
              <a:endParaRPr lang="zh-CN" altLang="en-US" sz="1000" b="1" dirty="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80F9CF5-D461-DE00-AAAD-F618E4BF6B04}"/>
              </a:ext>
            </a:extLst>
          </p:cNvPr>
          <p:cNvGrpSpPr/>
          <p:nvPr/>
        </p:nvGrpSpPr>
        <p:grpSpPr>
          <a:xfrm>
            <a:off x="1400344" y="1102681"/>
            <a:ext cx="586333" cy="586333"/>
            <a:chOff x="1454489" y="1295126"/>
            <a:chExt cx="586333" cy="586333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179BB254-D676-383E-3944-06732CBEC9D0}"/>
                </a:ext>
              </a:extLst>
            </p:cNvPr>
            <p:cNvSpPr/>
            <p:nvPr/>
          </p:nvSpPr>
          <p:spPr>
            <a:xfrm>
              <a:off x="1454489" y="1295126"/>
              <a:ext cx="586333" cy="586333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A6C0279-EB1B-7118-A40F-8E3D478BFC7A}"/>
                </a:ext>
              </a:extLst>
            </p:cNvPr>
            <p:cNvSpPr txBox="1"/>
            <p:nvPr/>
          </p:nvSpPr>
          <p:spPr>
            <a:xfrm>
              <a:off x="1862667" y="1629533"/>
              <a:ext cx="178155" cy="24622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2</a:t>
              </a:r>
              <a:endParaRPr lang="zh-CN" altLang="en-US" sz="1000" b="1" dirty="0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193AE157-49ED-2A88-E73E-16A3B3BB6039}"/>
              </a:ext>
            </a:extLst>
          </p:cNvPr>
          <p:cNvSpPr txBox="1"/>
          <p:nvPr/>
        </p:nvSpPr>
        <p:spPr>
          <a:xfrm>
            <a:off x="242561" y="307435"/>
            <a:ext cx="3010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altLang="zh-CN" b="1" dirty="0"/>
              <a:t>32 sentence   </a:t>
            </a:r>
          </a:p>
          <a:p>
            <a:pPr algn="ctr"/>
            <a:r>
              <a:rPr lang="pt-BR" altLang="zh-CN" b="1" dirty="0"/>
              <a:t>------------------------</a:t>
            </a:r>
            <a:endParaRPr lang="zh-CN" altLang="en-US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7B87BDC-A6AA-8984-9D45-A72FE4EA4DB2}"/>
              </a:ext>
            </a:extLst>
          </p:cNvPr>
          <p:cNvSpPr txBox="1"/>
          <p:nvPr/>
        </p:nvSpPr>
        <p:spPr>
          <a:xfrm>
            <a:off x="8878383" y="307434"/>
            <a:ext cx="30101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altLang="zh-CN" b="1" dirty="0"/>
              <a:t>32 sentence   </a:t>
            </a:r>
          </a:p>
          <a:p>
            <a:pPr algn="ctr"/>
            <a:r>
              <a:rPr lang="pt-BR" altLang="zh-CN" b="1" dirty="0"/>
              <a:t>------------------------</a:t>
            </a:r>
            <a:endParaRPr lang="zh-CN" altLang="en-US" b="1" dirty="0"/>
          </a:p>
        </p:txBody>
      </p: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2DB93FAC-9722-B5D6-1BE2-EB5E59F84CC6}"/>
              </a:ext>
            </a:extLst>
          </p:cNvPr>
          <p:cNvGrpSpPr/>
          <p:nvPr/>
        </p:nvGrpSpPr>
        <p:grpSpPr>
          <a:xfrm>
            <a:off x="242559" y="1295126"/>
            <a:ext cx="846345" cy="4695743"/>
            <a:chOff x="242559" y="1295126"/>
            <a:chExt cx="846345" cy="4695743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834727A-840D-DCB4-9D3B-2C8964F018B5}"/>
                </a:ext>
              </a:extLst>
            </p:cNvPr>
            <p:cNvSpPr txBox="1"/>
            <p:nvPr/>
          </p:nvSpPr>
          <p:spPr>
            <a:xfrm>
              <a:off x="242561" y="1295126"/>
              <a:ext cx="8463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altLang="zh-CN" dirty="0"/>
                <a:t>8 L√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9B114D5-2E5F-13B3-E1F6-942A0FB4A409}"/>
                </a:ext>
              </a:extLst>
            </p:cNvPr>
            <p:cNvSpPr txBox="1"/>
            <p:nvPr/>
          </p:nvSpPr>
          <p:spPr>
            <a:xfrm>
              <a:off x="242559" y="2737263"/>
              <a:ext cx="8463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altLang="zh-CN" dirty="0"/>
                <a:t>8 L X</a:t>
              </a:r>
              <a:endParaRPr lang="zh-CN" altLang="en-US" dirty="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92D50B8-22BA-DB27-E505-9E86CA2ADC31}"/>
                </a:ext>
              </a:extLst>
            </p:cNvPr>
            <p:cNvSpPr txBox="1"/>
            <p:nvPr/>
          </p:nvSpPr>
          <p:spPr>
            <a:xfrm>
              <a:off x="242559" y="4179400"/>
              <a:ext cx="8463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altLang="zh-CN" dirty="0"/>
                <a:t>8 </a:t>
              </a:r>
              <a:r>
                <a:rPr lang="en-US" altLang="zh-CN" dirty="0"/>
                <a:t>R</a:t>
              </a:r>
              <a:r>
                <a:rPr lang="pt-BR" altLang="zh-CN" dirty="0"/>
                <a:t>√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06366109-C8B4-DC04-586A-B84BA4F8DEB6}"/>
                </a:ext>
              </a:extLst>
            </p:cNvPr>
            <p:cNvSpPr txBox="1"/>
            <p:nvPr/>
          </p:nvSpPr>
          <p:spPr>
            <a:xfrm>
              <a:off x="242559" y="5621537"/>
              <a:ext cx="8463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altLang="zh-CN" dirty="0"/>
                <a:t>8 </a:t>
              </a:r>
              <a:r>
                <a:rPr lang="en-US" altLang="zh-CN" dirty="0"/>
                <a:t>R </a:t>
              </a:r>
              <a:r>
                <a:rPr lang="pt-BR" altLang="zh-CN" dirty="0"/>
                <a:t>X</a:t>
              </a:r>
              <a:endParaRPr lang="zh-CN" altLang="en-US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F1F7102-F16C-3BA9-412D-0DADBBE14481}"/>
              </a:ext>
            </a:extLst>
          </p:cNvPr>
          <p:cNvGrpSpPr/>
          <p:nvPr/>
        </p:nvGrpSpPr>
        <p:grpSpPr>
          <a:xfrm>
            <a:off x="1222780" y="1041126"/>
            <a:ext cx="592683" cy="586978"/>
            <a:chOff x="1454489" y="1295126"/>
            <a:chExt cx="592683" cy="58697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BBF13C7-EAB7-40E6-C8AB-351C7DE2EBB8}"/>
                </a:ext>
              </a:extLst>
            </p:cNvPr>
            <p:cNvSpPr/>
            <p:nvPr/>
          </p:nvSpPr>
          <p:spPr>
            <a:xfrm>
              <a:off x="1454489" y="1295126"/>
              <a:ext cx="586333" cy="586333"/>
            </a:xfrm>
            <a:prstGeom prst="rect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F905F39C-3046-D39F-94E7-086A0EAEF14C}"/>
                </a:ext>
              </a:extLst>
            </p:cNvPr>
            <p:cNvSpPr txBox="1"/>
            <p:nvPr/>
          </p:nvSpPr>
          <p:spPr>
            <a:xfrm>
              <a:off x="1869017" y="1635883"/>
              <a:ext cx="178155" cy="24622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1</a:t>
              </a:r>
              <a:endParaRPr lang="zh-CN" altLang="en-US" sz="1000" b="1" dirty="0"/>
            </a:p>
          </p:txBody>
        </p:sp>
      </p:grpSp>
      <p:grpSp>
        <p:nvGrpSpPr>
          <p:cNvPr id="207" name="组合 206">
            <a:extLst>
              <a:ext uri="{FF2B5EF4-FFF2-40B4-BE49-F238E27FC236}">
                <a16:creationId xmlns:a16="http://schemas.microsoft.com/office/drawing/2014/main" id="{C87F826F-4FE4-2DD3-2D1D-635C49C34740}"/>
              </a:ext>
            </a:extLst>
          </p:cNvPr>
          <p:cNvGrpSpPr/>
          <p:nvPr/>
        </p:nvGrpSpPr>
        <p:grpSpPr>
          <a:xfrm>
            <a:off x="8878383" y="1288776"/>
            <a:ext cx="846345" cy="4695743"/>
            <a:chOff x="242559" y="1295126"/>
            <a:chExt cx="846345" cy="4695743"/>
          </a:xfrm>
        </p:grpSpPr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3C8FACDD-465C-CF34-55A5-AAAEA24E4516}"/>
                </a:ext>
              </a:extLst>
            </p:cNvPr>
            <p:cNvSpPr txBox="1"/>
            <p:nvPr/>
          </p:nvSpPr>
          <p:spPr>
            <a:xfrm>
              <a:off x="242561" y="1295126"/>
              <a:ext cx="8463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altLang="zh-CN" dirty="0"/>
                <a:t>8 L√</a:t>
              </a:r>
              <a:endParaRPr lang="zh-CN" altLang="en-US" dirty="0"/>
            </a:p>
          </p:txBody>
        </p:sp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1597302B-4E5D-8811-8AD4-D16CECB913BA}"/>
                </a:ext>
              </a:extLst>
            </p:cNvPr>
            <p:cNvSpPr txBox="1"/>
            <p:nvPr/>
          </p:nvSpPr>
          <p:spPr>
            <a:xfrm>
              <a:off x="242559" y="2737263"/>
              <a:ext cx="8463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altLang="zh-CN" dirty="0"/>
                <a:t>8 L X</a:t>
              </a:r>
              <a:endParaRPr lang="zh-CN" altLang="en-US" dirty="0"/>
            </a:p>
          </p:txBody>
        </p:sp>
        <p:sp>
          <p:nvSpPr>
            <p:cNvPr id="210" name="文本框 209">
              <a:extLst>
                <a:ext uri="{FF2B5EF4-FFF2-40B4-BE49-F238E27FC236}">
                  <a16:creationId xmlns:a16="http://schemas.microsoft.com/office/drawing/2014/main" id="{385068DA-87B8-4E18-5F83-449E74E38BF1}"/>
                </a:ext>
              </a:extLst>
            </p:cNvPr>
            <p:cNvSpPr txBox="1"/>
            <p:nvPr/>
          </p:nvSpPr>
          <p:spPr>
            <a:xfrm>
              <a:off x="242559" y="4179400"/>
              <a:ext cx="8463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altLang="zh-CN" dirty="0"/>
                <a:t>8 </a:t>
              </a:r>
              <a:r>
                <a:rPr lang="en-US" altLang="zh-CN" dirty="0"/>
                <a:t>R</a:t>
              </a:r>
              <a:r>
                <a:rPr lang="pt-BR" altLang="zh-CN" dirty="0"/>
                <a:t>√</a:t>
              </a:r>
              <a:endParaRPr lang="zh-CN" altLang="en-US" dirty="0"/>
            </a:p>
          </p:txBody>
        </p:sp>
        <p:sp>
          <p:nvSpPr>
            <p:cNvPr id="211" name="文本框 210">
              <a:extLst>
                <a:ext uri="{FF2B5EF4-FFF2-40B4-BE49-F238E27FC236}">
                  <a16:creationId xmlns:a16="http://schemas.microsoft.com/office/drawing/2014/main" id="{6660CD37-331A-E9BD-D707-FBED858C7796}"/>
                </a:ext>
              </a:extLst>
            </p:cNvPr>
            <p:cNvSpPr txBox="1"/>
            <p:nvPr/>
          </p:nvSpPr>
          <p:spPr>
            <a:xfrm>
              <a:off x="242559" y="5621537"/>
              <a:ext cx="8463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altLang="zh-CN" dirty="0"/>
                <a:t>8 </a:t>
              </a:r>
              <a:r>
                <a:rPr lang="en-US" altLang="zh-CN" dirty="0"/>
                <a:t>R </a:t>
              </a:r>
              <a:r>
                <a:rPr lang="pt-BR" altLang="zh-CN" dirty="0"/>
                <a:t>X</a:t>
              </a:r>
              <a:endParaRPr lang="zh-CN" altLang="en-US" dirty="0"/>
            </a:p>
          </p:txBody>
        </p:sp>
      </p:grpSp>
      <p:grpSp>
        <p:nvGrpSpPr>
          <p:cNvPr id="212" name="组合 211">
            <a:extLst>
              <a:ext uri="{FF2B5EF4-FFF2-40B4-BE49-F238E27FC236}">
                <a16:creationId xmlns:a16="http://schemas.microsoft.com/office/drawing/2014/main" id="{20924169-6F73-A03E-FDE0-A70899DD4926}"/>
              </a:ext>
            </a:extLst>
          </p:cNvPr>
          <p:cNvGrpSpPr/>
          <p:nvPr/>
        </p:nvGrpSpPr>
        <p:grpSpPr>
          <a:xfrm>
            <a:off x="2517591" y="2950005"/>
            <a:ext cx="586333" cy="586333"/>
            <a:chOff x="1454489" y="1295126"/>
            <a:chExt cx="586333" cy="586333"/>
          </a:xfrm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9420E8CC-CBE0-1C0C-B82B-DFCC8874A386}"/>
                </a:ext>
              </a:extLst>
            </p:cNvPr>
            <p:cNvSpPr/>
            <p:nvPr/>
          </p:nvSpPr>
          <p:spPr>
            <a:xfrm>
              <a:off x="1454489" y="1295126"/>
              <a:ext cx="586333" cy="586333"/>
            </a:xfrm>
            <a:prstGeom prst="rect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文本框 213">
              <a:extLst>
                <a:ext uri="{FF2B5EF4-FFF2-40B4-BE49-F238E27FC236}">
                  <a16:creationId xmlns:a16="http://schemas.microsoft.com/office/drawing/2014/main" id="{EAAC2289-B348-AD4E-1C53-4ABC4A55282C}"/>
                </a:ext>
              </a:extLst>
            </p:cNvPr>
            <p:cNvSpPr txBox="1"/>
            <p:nvPr/>
          </p:nvSpPr>
          <p:spPr>
            <a:xfrm>
              <a:off x="1862667" y="1629533"/>
              <a:ext cx="178155" cy="24622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8</a:t>
              </a:r>
              <a:endParaRPr lang="zh-CN" altLang="en-US" sz="1000" b="1" dirty="0"/>
            </a:p>
          </p:txBody>
        </p:sp>
      </p:grpSp>
      <p:grpSp>
        <p:nvGrpSpPr>
          <p:cNvPr id="215" name="组合 214">
            <a:extLst>
              <a:ext uri="{FF2B5EF4-FFF2-40B4-BE49-F238E27FC236}">
                <a16:creationId xmlns:a16="http://schemas.microsoft.com/office/drawing/2014/main" id="{4B7D11BE-B1A3-276E-5C22-641677B36432}"/>
              </a:ext>
            </a:extLst>
          </p:cNvPr>
          <p:cNvGrpSpPr/>
          <p:nvPr/>
        </p:nvGrpSpPr>
        <p:grpSpPr>
          <a:xfrm>
            <a:off x="2327950" y="2888449"/>
            <a:ext cx="586333" cy="586333"/>
            <a:chOff x="1454489" y="1295126"/>
            <a:chExt cx="586333" cy="586333"/>
          </a:xfrm>
        </p:grpSpPr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CBAAD5F9-770D-0FCB-F713-9696EB1223C0}"/>
                </a:ext>
              </a:extLst>
            </p:cNvPr>
            <p:cNvSpPr/>
            <p:nvPr/>
          </p:nvSpPr>
          <p:spPr>
            <a:xfrm>
              <a:off x="1454489" y="1295126"/>
              <a:ext cx="586333" cy="586333"/>
            </a:xfrm>
            <a:prstGeom prst="rect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文本框 216">
              <a:extLst>
                <a:ext uri="{FF2B5EF4-FFF2-40B4-BE49-F238E27FC236}">
                  <a16:creationId xmlns:a16="http://schemas.microsoft.com/office/drawing/2014/main" id="{8CDDCD51-7994-FABC-3A22-DC13AF224740}"/>
                </a:ext>
              </a:extLst>
            </p:cNvPr>
            <p:cNvSpPr txBox="1"/>
            <p:nvPr/>
          </p:nvSpPr>
          <p:spPr>
            <a:xfrm>
              <a:off x="1862667" y="1626358"/>
              <a:ext cx="178155" cy="24622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7</a:t>
              </a:r>
              <a:endParaRPr lang="zh-CN" altLang="en-US" sz="1000" b="1" dirty="0"/>
            </a:p>
          </p:txBody>
        </p:sp>
      </p:grpSp>
      <p:grpSp>
        <p:nvGrpSpPr>
          <p:cNvPr id="218" name="组合 217">
            <a:extLst>
              <a:ext uri="{FF2B5EF4-FFF2-40B4-BE49-F238E27FC236}">
                <a16:creationId xmlns:a16="http://schemas.microsoft.com/office/drawing/2014/main" id="{87B89DC5-4A8F-A6F3-8436-9C87CAE3AEB8}"/>
              </a:ext>
            </a:extLst>
          </p:cNvPr>
          <p:cNvGrpSpPr/>
          <p:nvPr/>
        </p:nvGrpSpPr>
        <p:grpSpPr>
          <a:xfrm>
            <a:off x="2136827" y="2826894"/>
            <a:ext cx="586333" cy="586333"/>
            <a:chOff x="1454489" y="1295126"/>
            <a:chExt cx="586333" cy="586333"/>
          </a:xfrm>
        </p:grpSpPr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8350C8D6-74E6-0596-3DBC-7DFC0CA252DC}"/>
                </a:ext>
              </a:extLst>
            </p:cNvPr>
            <p:cNvSpPr/>
            <p:nvPr/>
          </p:nvSpPr>
          <p:spPr>
            <a:xfrm>
              <a:off x="1454489" y="1295126"/>
              <a:ext cx="586333" cy="586333"/>
            </a:xfrm>
            <a:prstGeom prst="rect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0" name="文本框 219">
              <a:extLst>
                <a:ext uri="{FF2B5EF4-FFF2-40B4-BE49-F238E27FC236}">
                  <a16:creationId xmlns:a16="http://schemas.microsoft.com/office/drawing/2014/main" id="{307E9BFD-1D8F-9ED6-BF3B-03CCC4C8D869}"/>
                </a:ext>
              </a:extLst>
            </p:cNvPr>
            <p:cNvSpPr txBox="1"/>
            <p:nvPr/>
          </p:nvSpPr>
          <p:spPr>
            <a:xfrm>
              <a:off x="1862667" y="1626358"/>
              <a:ext cx="178155" cy="24622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6</a:t>
              </a:r>
              <a:endParaRPr lang="zh-CN" altLang="en-US" sz="1000" b="1" dirty="0"/>
            </a:p>
          </p:txBody>
        </p:sp>
      </p:grpSp>
      <p:grpSp>
        <p:nvGrpSpPr>
          <p:cNvPr id="221" name="组合 220">
            <a:extLst>
              <a:ext uri="{FF2B5EF4-FFF2-40B4-BE49-F238E27FC236}">
                <a16:creationId xmlns:a16="http://schemas.microsoft.com/office/drawing/2014/main" id="{E582A487-0B56-39E2-F901-B7C7B1F88E96}"/>
              </a:ext>
            </a:extLst>
          </p:cNvPr>
          <p:cNvGrpSpPr/>
          <p:nvPr/>
        </p:nvGrpSpPr>
        <p:grpSpPr>
          <a:xfrm>
            <a:off x="1959263" y="2765339"/>
            <a:ext cx="586333" cy="586333"/>
            <a:chOff x="1454489" y="1295126"/>
            <a:chExt cx="586333" cy="586333"/>
          </a:xfrm>
        </p:grpSpPr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B08829C3-6947-9729-EA1C-F27F75BBECEB}"/>
                </a:ext>
              </a:extLst>
            </p:cNvPr>
            <p:cNvSpPr/>
            <p:nvPr/>
          </p:nvSpPr>
          <p:spPr>
            <a:xfrm>
              <a:off x="1454489" y="1295126"/>
              <a:ext cx="586333" cy="586333"/>
            </a:xfrm>
            <a:prstGeom prst="rect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文本框 222">
              <a:extLst>
                <a:ext uri="{FF2B5EF4-FFF2-40B4-BE49-F238E27FC236}">
                  <a16:creationId xmlns:a16="http://schemas.microsoft.com/office/drawing/2014/main" id="{428E023D-A83A-B973-9707-959FE6676383}"/>
                </a:ext>
              </a:extLst>
            </p:cNvPr>
            <p:cNvSpPr txBox="1"/>
            <p:nvPr/>
          </p:nvSpPr>
          <p:spPr>
            <a:xfrm>
              <a:off x="1862667" y="1626358"/>
              <a:ext cx="178155" cy="24622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5</a:t>
              </a:r>
              <a:endParaRPr lang="zh-CN" altLang="en-US" sz="1000" b="1" dirty="0"/>
            </a:p>
          </p:txBody>
        </p:sp>
      </p:grp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BA6899ED-0D1E-1F93-66CF-CAF0D19DA62C}"/>
              </a:ext>
            </a:extLst>
          </p:cNvPr>
          <p:cNvGrpSpPr/>
          <p:nvPr/>
        </p:nvGrpSpPr>
        <p:grpSpPr>
          <a:xfrm>
            <a:off x="1781108" y="2699421"/>
            <a:ext cx="586333" cy="586978"/>
            <a:chOff x="1454489" y="1295126"/>
            <a:chExt cx="586333" cy="586978"/>
          </a:xfrm>
        </p:grpSpPr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CE4EFC95-2021-EB37-9FA8-0767DFE5424A}"/>
                </a:ext>
              </a:extLst>
            </p:cNvPr>
            <p:cNvSpPr/>
            <p:nvPr/>
          </p:nvSpPr>
          <p:spPr>
            <a:xfrm>
              <a:off x="1454489" y="1295126"/>
              <a:ext cx="586333" cy="586333"/>
            </a:xfrm>
            <a:prstGeom prst="rect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文本框 225">
              <a:extLst>
                <a:ext uri="{FF2B5EF4-FFF2-40B4-BE49-F238E27FC236}">
                  <a16:creationId xmlns:a16="http://schemas.microsoft.com/office/drawing/2014/main" id="{72E2DA67-52B5-9839-FDDE-FE415EFF2F90}"/>
                </a:ext>
              </a:extLst>
            </p:cNvPr>
            <p:cNvSpPr txBox="1"/>
            <p:nvPr/>
          </p:nvSpPr>
          <p:spPr>
            <a:xfrm>
              <a:off x="1862667" y="1635883"/>
              <a:ext cx="178155" cy="24622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4</a:t>
              </a:r>
              <a:endParaRPr lang="zh-CN" altLang="en-US" sz="1000" b="1" dirty="0"/>
            </a:p>
          </p:txBody>
        </p:sp>
      </p:grpSp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9FBB2C58-4CBE-9137-4A45-0B12928D623D}"/>
              </a:ext>
            </a:extLst>
          </p:cNvPr>
          <p:cNvGrpSpPr/>
          <p:nvPr/>
        </p:nvGrpSpPr>
        <p:grpSpPr>
          <a:xfrm>
            <a:off x="1591467" y="2637865"/>
            <a:ext cx="592683" cy="586978"/>
            <a:chOff x="1454489" y="1295126"/>
            <a:chExt cx="592683" cy="586978"/>
          </a:xfrm>
        </p:grpSpPr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0AD4D08B-8B28-4B36-1ED6-6296398D24BF}"/>
                </a:ext>
              </a:extLst>
            </p:cNvPr>
            <p:cNvSpPr/>
            <p:nvPr/>
          </p:nvSpPr>
          <p:spPr>
            <a:xfrm>
              <a:off x="1454489" y="1295126"/>
              <a:ext cx="586333" cy="586333"/>
            </a:xfrm>
            <a:prstGeom prst="rect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29" name="文本框 228">
              <a:extLst>
                <a:ext uri="{FF2B5EF4-FFF2-40B4-BE49-F238E27FC236}">
                  <a16:creationId xmlns:a16="http://schemas.microsoft.com/office/drawing/2014/main" id="{52FF169A-CCE7-24F0-6247-7150B103B11F}"/>
                </a:ext>
              </a:extLst>
            </p:cNvPr>
            <p:cNvSpPr txBox="1"/>
            <p:nvPr/>
          </p:nvSpPr>
          <p:spPr>
            <a:xfrm>
              <a:off x="1869017" y="1635883"/>
              <a:ext cx="178155" cy="24622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3</a:t>
              </a:r>
              <a:endParaRPr lang="zh-CN" altLang="en-US" sz="1000" b="1" dirty="0"/>
            </a:p>
          </p:txBody>
        </p:sp>
      </p:grpSp>
      <p:grpSp>
        <p:nvGrpSpPr>
          <p:cNvPr id="230" name="组合 229">
            <a:extLst>
              <a:ext uri="{FF2B5EF4-FFF2-40B4-BE49-F238E27FC236}">
                <a16:creationId xmlns:a16="http://schemas.microsoft.com/office/drawing/2014/main" id="{1CF68863-26AC-A031-9637-5927C8FF27E6}"/>
              </a:ext>
            </a:extLst>
          </p:cNvPr>
          <p:cNvGrpSpPr/>
          <p:nvPr/>
        </p:nvGrpSpPr>
        <p:grpSpPr>
          <a:xfrm>
            <a:off x="1400344" y="2576310"/>
            <a:ext cx="586333" cy="586333"/>
            <a:chOff x="1454489" y="1295126"/>
            <a:chExt cx="586333" cy="586333"/>
          </a:xfrm>
        </p:grpSpPr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3AF3C9C5-81EC-1CDE-5C15-559CE3F13A81}"/>
                </a:ext>
              </a:extLst>
            </p:cNvPr>
            <p:cNvSpPr/>
            <p:nvPr/>
          </p:nvSpPr>
          <p:spPr>
            <a:xfrm>
              <a:off x="1454489" y="1295126"/>
              <a:ext cx="586333" cy="586333"/>
            </a:xfrm>
            <a:prstGeom prst="rect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文本框 231">
              <a:extLst>
                <a:ext uri="{FF2B5EF4-FFF2-40B4-BE49-F238E27FC236}">
                  <a16:creationId xmlns:a16="http://schemas.microsoft.com/office/drawing/2014/main" id="{0233F1AC-93B0-B85B-C803-2F1B9D4E0DDE}"/>
                </a:ext>
              </a:extLst>
            </p:cNvPr>
            <p:cNvSpPr txBox="1"/>
            <p:nvPr/>
          </p:nvSpPr>
          <p:spPr>
            <a:xfrm>
              <a:off x="1862667" y="1629533"/>
              <a:ext cx="178155" cy="24622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2</a:t>
              </a:r>
              <a:endParaRPr lang="zh-CN" altLang="en-US" sz="1000" b="1" dirty="0"/>
            </a:p>
          </p:txBody>
        </p:sp>
      </p:grpSp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2FAD5E72-0F54-750E-6887-B299DDA345D6}"/>
              </a:ext>
            </a:extLst>
          </p:cNvPr>
          <p:cNvGrpSpPr/>
          <p:nvPr/>
        </p:nvGrpSpPr>
        <p:grpSpPr>
          <a:xfrm>
            <a:off x="1222780" y="2514755"/>
            <a:ext cx="592683" cy="586978"/>
            <a:chOff x="1454489" y="1295126"/>
            <a:chExt cx="592683" cy="586978"/>
          </a:xfrm>
        </p:grpSpPr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DC274B97-4B74-AD85-9CA2-A7B628732588}"/>
                </a:ext>
              </a:extLst>
            </p:cNvPr>
            <p:cNvSpPr/>
            <p:nvPr/>
          </p:nvSpPr>
          <p:spPr>
            <a:xfrm>
              <a:off x="1454489" y="1295126"/>
              <a:ext cx="586333" cy="586333"/>
            </a:xfrm>
            <a:prstGeom prst="rect">
              <a:avLst/>
            </a:prstGeom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文本框 234">
              <a:extLst>
                <a:ext uri="{FF2B5EF4-FFF2-40B4-BE49-F238E27FC236}">
                  <a16:creationId xmlns:a16="http://schemas.microsoft.com/office/drawing/2014/main" id="{F0F901D2-7E16-D25B-32DF-A3B3270E8466}"/>
                </a:ext>
              </a:extLst>
            </p:cNvPr>
            <p:cNvSpPr txBox="1"/>
            <p:nvPr/>
          </p:nvSpPr>
          <p:spPr>
            <a:xfrm>
              <a:off x="1869017" y="1635883"/>
              <a:ext cx="178155" cy="246221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1</a:t>
              </a:r>
              <a:endParaRPr lang="zh-CN" altLang="en-US" sz="1000" b="1" dirty="0"/>
            </a:p>
          </p:txBody>
        </p:sp>
      </p:grpSp>
      <p:grpSp>
        <p:nvGrpSpPr>
          <p:cNvPr id="236" name="组合 235">
            <a:extLst>
              <a:ext uri="{FF2B5EF4-FFF2-40B4-BE49-F238E27FC236}">
                <a16:creationId xmlns:a16="http://schemas.microsoft.com/office/drawing/2014/main" id="{C37AAB79-3344-C0F0-7608-8819B939A183}"/>
              </a:ext>
            </a:extLst>
          </p:cNvPr>
          <p:cNvGrpSpPr/>
          <p:nvPr/>
        </p:nvGrpSpPr>
        <p:grpSpPr>
          <a:xfrm>
            <a:off x="2517591" y="4423634"/>
            <a:ext cx="586333" cy="586333"/>
            <a:chOff x="1454489" y="1295126"/>
            <a:chExt cx="586333" cy="586333"/>
          </a:xfrm>
        </p:grpSpPr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56F4E6A0-20A0-2A40-C554-28D9561C3E2A}"/>
                </a:ext>
              </a:extLst>
            </p:cNvPr>
            <p:cNvSpPr/>
            <p:nvPr/>
          </p:nvSpPr>
          <p:spPr>
            <a:xfrm>
              <a:off x="1454489" y="1295126"/>
              <a:ext cx="586333" cy="586333"/>
            </a:xfrm>
            <a:prstGeom prst="rect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文本框 237">
              <a:extLst>
                <a:ext uri="{FF2B5EF4-FFF2-40B4-BE49-F238E27FC236}">
                  <a16:creationId xmlns:a16="http://schemas.microsoft.com/office/drawing/2014/main" id="{0BF6809F-F2A9-F78D-8CD5-BF826FE9A042}"/>
                </a:ext>
              </a:extLst>
            </p:cNvPr>
            <p:cNvSpPr txBox="1"/>
            <p:nvPr/>
          </p:nvSpPr>
          <p:spPr>
            <a:xfrm>
              <a:off x="1862667" y="1629533"/>
              <a:ext cx="178155" cy="246221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8</a:t>
              </a:r>
              <a:endParaRPr lang="zh-CN" altLang="en-US" sz="1000" b="1" dirty="0"/>
            </a:p>
          </p:txBody>
        </p:sp>
      </p:grpSp>
      <p:grpSp>
        <p:nvGrpSpPr>
          <p:cNvPr id="239" name="组合 238">
            <a:extLst>
              <a:ext uri="{FF2B5EF4-FFF2-40B4-BE49-F238E27FC236}">
                <a16:creationId xmlns:a16="http://schemas.microsoft.com/office/drawing/2014/main" id="{52EBDCA7-4C8F-55DD-7DB5-E4E71CA8F030}"/>
              </a:ext>
            </a:extLst>
          </p:cNvPr>
          <p:cNvGrpSpPr/>
          <p:nvPr/>
        </p:nvGrpSpPr>
        <p:grpSpPr>
          <a:xfrm>
            <a:off x="2327950" y="4362078"/>
            <a:ext cx="586333" cy="586333"/>
            <a:chOff x="1454489" y="1295126"/>
            <a:chExt cx="586333" cy="586333"/>
          </a:xfrm>
        </p:grpSpPr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D0356E0A-AA52-DF0F-857F-89C8DB5E21D7}"/>
                </a:ext>
              </a:extLst>
            </p:cNvPr>
            <p:cNvSpPr/>
            <p:nvPr/>
          </p:nvSpPr>
          <p:spPr>
            <a:xfrm>
              <a:off x="1454489" y="1295126"/>
              <a:ext cx="586333" cy="586333"/>
            </a:xfrm>
            <a:prstGeom prst="rect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文本框 240">
              <a:extLst>
                <a:ext uri="{FF2B5EF4-FFF2-40B4-BE49-F238E27FC236}">
                  <a16:creationId xmlns:a16="http://schemas.microsoft.com/office/drawing/2014/main" id="{2B8981DE-B26B-D5DF-91CC-4BD0825B89D6}"/>
                </a:ext>
              </a:extLst>
            </p:cNvPr>
            <p:cNvSpPr txBox="1"/>
            <p:nvPr/>
          </p:nvSpPr>
          <p:spPr>
            <a:xfrm>
              <a:off x="1862667" y="1626358"/>
              <a:ext cx="178155" cy="246221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7</a:t>
              </a:r>
              <a:endParaRPr lang="zh-CN" altLang="en-US" sz="1000" b="1" dirty="0"/>
            </a:p>
          </p:txBody>
        </p:sp>
      </p:grpSp>
      <p:grpSp>
        <p:nvGrpSpPr>
          <p:cNvPr id="242" name="组合 241">
            <a:extLst>
              <a:ext uri="{FF2B5EF4-FFF2-40B4-BE49-F238E27FC236}">
                <a16:creationId xmlns:a16="http://schemas.microsoft.com/office/drawing/2014/main" id="{0F6E5B07-A58C-DE09-C317-D35BFD1EDEF4}"/>
              </a:ext>
            </a:extLst>
          </p:cNvPr>
          <p:cNvGrpSpPr/>
          <p:nvPr/>
        </p:nvGrpSpPr>
        <p:grpSpPr>
          <a:xfrm>
            <a:off x="2136827" y="4300523"/>
            <a:ext cx="586333" cy="586333"/>
            <a:chOff x="1454489" y="1295126"/>
            <a:chExt cx="586333" cy="586333"/>
          </a:xfrm>
        </p:grpSpPr>
        <p:sp>
          <p:nvSpPr>
            <p:cNvPr id="243" name="矩形 242">
              <a:extLst>
                <a:ext uri="{FF2B5EF4-FFF2-40B4-BE49-F238E27FC236}">
                  <a16:creationId xmlns:a16="http://schemas.microsoft.com/office/drawing/2014/main" id="{B061F6C7-2717-7C00-1F8A-7FF655F14837}"/>
                </a:ext>
              </a:extLst>
            </p:cNvPr>
            <p:cNvSpPr/>
            <p:nvPr/>
          </p:nvSpPr>
          <p:spPr>
            <a:xfrm>
              <a:off x="1454489" y="1295126"/>
              <a:ext cx="586333" cy="586333"/>
            </a:xfrm>
            <a:prstGeom prst="rect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文本框 243">
              <a:extLst>
                <a:ext uri="{FF2B5EF4-FFF2-40B4-BE49-F238E27FC236}">
                  <a16:creationId xmlns:a16="http://schemas.microsoft.com/office/drawing/2014/main" id="{BC150D02-598E-25D2-79D2-88C32AD0F76E}"/>
                </a:ext>
              </a:extLst>
            </p:cNvPr>
            <p:cNvSpPr txBox="1"/>
            <p:nvPr/>
          </p:nvSpPr>
          <p:spPr>
            <a:xfrm>
              <a:off x="1862667" y="1626358"/>
              <a:ext cx="178155" cy="246221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6</a:t>
              </a:r>
              <a:endParaRPr lang="zh-CN" altLang="en-US" sz="1000" b="1" dirty="0"/>
            </a:p>
          </p:txBody>
        </p:sp>
      </p:grpSp>
      <p:grpSp>
        <p:nvGrpSpPr>
          <p:cNvPr id="245" name="组合 244">
            <a:extLst>
              <a:ext uri="{FF2B5EF4-FFF2-40B4-BE49-F238E27FC236}">
                <a16:creationId xmlns:a16="http://schemas.microsoft.com/office/drawing/2014/main" id="{F8E0D3D1-4279-F84B-406D-19D5E3A99677}"/>
              </a:ext>
            </a:extLst>
          </p:cNvPr>
          <p:cNvGrpSpPr/>
          <p:nvPr/>
        </p:nvGrpSpPr>
        <p:grpSpPr>
          <a:xfrm>
            <a:off x="1959263" y="4238968"/>
            <a:ext cx="586333" cy="586333"/>
            <a:chOff x="1454489" y="1295126"/>
            <a:chExt cx="586333" cy="586333"/>
          </a:xfrm>
        </p:grpSpPr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D5608116-56D3-DB13-8E46-9324210076DA}"/>
                </a:ext>
              </a:extLst>
            </p:cNvPr>
            <p:cNvSpPr/>
            <p:nvPr/>
          </p:nvSpPr>
          <p:spPr>
            <a:xfrm>
              <a:off x="1454489" y="1295126"/>
              <a:ext cx="586333" cy="586333"/>
            </a:xfrm>
            <a:prstGeom prst="rect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文本框 246">
              <a:extLst>
                <a:ext uri="{FF2B5EF4-FFF2-40B4-BE49-F238E27FC236}">
                  <a16:creationId xmlns:a16="http://schemas.microsoft.com/office/drawing/2014/main" id="{BE165DDB-7FA7-3922-D4C2-BB6D2979E871}"/>
                </a:ext>
              </a:extLst>
            </p:cNvPr>
            <p:cNvSpPr txBox="1"/>
            <p:nvPr/>
          </p:nvSpPr>
          <p:spPr>
            <a:xfrm>
              <a:off x="1862667" y="1626358"/>
              <a:ext cx="178155" cy="246221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5</a:t>
              </a:r>
              <a:endParaRPr lang="zh-CN" altLang="en-US" sz="1000" b="1" dirty="0"/>
            </a:p>
          </p:txBody>
        </p:sp>
      </p:grpSp>
      <p:grpSp>
        <p:nvGrpSpPr>
          <p:cNvPr id="248" name="组合 247">
            <a:extLst>
              <a:ext uri="{FF2B5EF4-FFF2-40B4-BE49-F238E27FC236}">
                <a16:creationId xmlns:a16="http://schemas.microsoft.com/office/drawing/2014/main" id="{70E0D214-B570-4C2F-5DDC-730E58DAD419}"/>
              </a:ext>
            </a:extLst>
          </p:cNvPr>
          <p:cNvGrpSpPr/>
          <p:nvPr/>
        </p:nvGrpSpPr>
        <p:grpSpPr>
          <a:xfrm>
            <a:off x="1781108" y="4173050"/>
            <a:ext cx="586333" cy="586978"/>
            <a:chOff x="1454489" y="1295126"/>
            <a:chExt cx="586333" cy="586978"/>
          </a:xfrm>
        </p:grpSpPr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A264C313-20F7-8BDC-4205-F73C4F6CF228}"/>
                </a:ext>
              </a:extLst>
            </p:cNvPr>
            <p:cNvSpPr/>
            <p:nvPr/>
          </p:nvSpPr>
          <p:spPr>
            <a:xfrm>
              <a:off x="1454489" y="1295126"/>
              <a:ext cx="586333" cy="586333"/>
            </a:xfrm>
            <a:prstGeom prst="rect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文本框 249">
              <a:extLst>
                <a:ext uri="{FF2B5EF4-FFF2-40B4-BE49-F238E27FC236}">
                  <a16:creationId xmlns:a16="http://schemas.microsoft.com/office/drawing/2014/main" id="{2B2630DA-721C-F8F8-9FDC-803B5EA3FD05}"/>
                </a:ext>
              </a:extLst>
            </p:cNvPr>
            <p:cNvSpPr txBox="1"/>
            <p:nvPr/>
          </p:nvSpPr>
          <p:spPr>
            <a:xfrm>
              <a:off x="1862667" y="1635883"/>
              <a:ext cx="178155" cy="246221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4</a:t>
              </a:r>
              <a:endParaRPr lang="zh-CN" altLang="en-US" sz="1000" b="1" dirty="0"/>
            </a:p>
          </p:txBody>
        </p:sp>
      </p:grpSp>
      <p:grpSp>
        <p:nvGrpSpPr>
          <p:cNvPr id="251" name="组合 250">
            <a:extLst>
              <a:ext uri="{FF2B5EF4-FFF2-40B4-BE49-F238E27FC236}">
                <a16:creationId xmlns:a16="http://schemas.microsoft.com/office/drawing/2014/main" id="{5BAE2997-4185-6179-F105-412B018DDB19}"/>
              </a:ext>
            </a:extLst>
          </p:cNvPr>
          <p:cNvGrpSpPr/>
          <p:nvPr/>
        </p:nvGrpSpPr>
        <p:grpSpPr>
          <a:xfrm>
            <a:off x="1591467" y="4111494"/>
            <a:ext cx="592683" cy="586978"/>
            <a:chOff x="1454489" y="1295126"/>
            <a:chExt cx="592683" cy="586978"/>
          </a:xfrm>
        </p:grpSpPr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DC3B08A5-6F99-F4A9-B0D8-5110AD10E4D9}"/>
                </a:ext>
              </a:extLst>
            </p:cNvPr>
            <p:cNvSpPr/>
            <p:nvPr/>
          </p:nvSpPr>
          <p:spPr>
            <a:xfrm>
              <a:off x="1454489" y="1295126"/>
              <a:ext cx="586333" cy="586333"/>
            </a:xfrm>
            <a:prstGeom prst="rect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53" name="文本框 252">
              <a:extLst>
                <a:ext uri="{FF2B5EF4-FFF2-40B4-BE49-F238E27FC236}">
                  <a16:creationId xmlns:a16="http://schemas.microsoft.com/office/drawing/2014/main" id="{E73AA9A3-99FD-032B-0B87-DFB72F755DFB}"/>
                </a:ext>
              </a:extLst>
            </p:cNvPr>
            <p:cNvSpPr txBox="1"/>
            <p:nvPr/>
          </p:nvSpPr>
          <p:spPr>
            <a:xfrm>
              <a:off x="1869017" y="1635883"/>
              <a:ext cx="178155" cy="246221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3</a:t>
              </a:r>
              <a:endParaRPr lang="zh-CN" altLang="en-US" sz="1000" b="1" dirty="0"/>
            </a:p>
          </p:txBody>
        </p:sp>
      </p:grpSp>
      <p:grpSp>
        <p:nvGrpSpPr>
          <p:cNvPr id="254" name="组合 253">
            <a:extLst>
              <a:ext uri="{FF2B5EF4-FFF2-40B4-BE49-F238E27FC236}">
                <a16:creationId xmlns:a16="http://schemas.microsoft.com/office/drawing/2014/main" id="{81311D68-1E62-A372-B20C-67FD030592BA}"/>
              </a:ext>
            </a:extLst>
          </p:cNvPr>
          <p:cNvGrpSpPr/>
          <p:nvPr/>
        </p:nvGrpSpPr>
        <p:grpSpPr>
          <a:xfrm>
            <a:off x="1400344" y="4049939"/>
            <a:ext cx="586333" cy="586333"/>
            <a:chOff x="1454489" y="1295126"/>
            <a:chExt cx="586333" cy="586333"/>
          </a:xfrm>
        </p:grpSpPr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F7D9A530-C218-39C5-3044-5EBFFCDC4062}"/>
                </a:ext>
              </a:extLst>
            </p:cNvPr>
            <p:cNvSpPr/>
            <p:nvPr/>
          </p:nvSpPr>
          <p:spPr>
            <a:xfrm>
              <a:off x="1454489" y="1295126"/>
              <a:ext cx="586333" cy="586333"/>
            </a:xfrm>
            <a:prstGeom prst="rect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文本框 255">
              <a:extLst>
                <a:ext uri="{FF2B5EF4-FFF2-40B4-BE49-F238E27FC236}">
                  <a16:creationId xmlns:a16="http://schemas.microsoft.com/office/drawing/2014/main" id="{38D933C4-685B-2A14-0C58-60FB7CAA078D}"/>
                </a:ext>
              </a:extLst>
            </p:cNvPr>
            <p:cNvSpPr txBox="1"/>
            <p:nvPr/>
          </p:nvSpPr>
          <p:spPr>
            <a:xfrm>
              <a:off x="1862667" y="1629533"/>
              <a:ext cx="178155" cy="246221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2</a:t>
              </a:r>
              <a:endParaRPr lang="zh-CN" altLang="en-US" sz="1000" b="1" dirty="0"/>
            </a:p>
          </p:txBody>
        </p:sp>
      </p:grpSp>
      <p:grpSp>
        <p:nvGrpSpPr>
          <p:cNvPr id="257" name="组合 256">
            <a:extLst>
              <a:ext uri="{FF2B5EF4-FFF2-40B4-BE49-F238E27FC236}">
                <a16:creationId xmlns:a16="http://schemas.microsoft.com/office/drawing/2014/main" id="{5B592FE3-D9F5-8DB9-2D0C-85EE26C7E5DF}"/>
              </a:ext>
            </a:extLst>
          </p:cNvPr>
          <p:cNvGrpSpPr/>
          <p:nvPr/>
        </p:nvGrpSpPr>
        <p:grpSpPr>
          <a:xfrm>
            <a:off x="1222780" y="3988384"/>
            <a:ext cx="592683" cy="586978"/>
            <a:chOff x="1454489" y="1295126"/>
            <a:chExt cx="592683" cy="586978"/>
          </a:xfrm>
        </p:grpSpPr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5AB1C0E9-1797-AC13-34CA-9BF33D79D390}"/>
                </a:ext>
              </a:extLst>
            </p:cNvPr>
            <p:cNvSpPr/>
            <p:nvPr/>
          </p:nvSpPr>
          <p:spPr>
            <a:xfrm>
              <a:off x="1454489" y="1295126"/>
              <a:ext cx="586333" cy="586333"/>
            </a:xfrm>
            <a:prstGeom prst="rect">
              <a:avLst/>
            </a:prstGeom>
            <a:ln w="28575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文本框 258">
              <a:extLst>
                <a:ext uri="{FF2B5EF4-FFF2-40B4-BE49-F238E27FC236}">
                  <a16:creationId xmlns:a16="http://schemas.microsoft.com/office/drawing/2014/main" id="{44AF42AF-1700-EE12-09D4-59167F4FF488}"/>
                </a:ext>
              </a:extLst>
            </p:cNvPr>
            <p:cNvSpPr txBox="1"/>
            <p:nvPr/>
          </p:nvSpPr>
          <p:spPr>
            <a:xfrm>
              <a:off x="1869017" y="1635883"/>
              <a:ext cx="178155" cy="246221"/>
            </a:xfrm>
            <a:prstGeom prst="rect">
              <a:avLst/>
            </a:prstGeom>
            <a:noFill/>
            <a:ln>
              <a:solidFill>
                <a:schemeClr val="accent4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1</a:t>
              </a:r>
              <a:endParaRPr lang="zh-CN" altLang="en-US" sz="1000" b="1" dirty="0"/>
            </a:p>
          </p:txBody>
        </p:sp>
      </p:grpSp>
      <p:grpSp>
        <p:nvGrpSpPr>
          <p:cNvPr id="260" name="组合 259">
            <a:extLst>
              <a:ext uri="{FF2B5EF4-FFF2-40B4-BE49-F238E27FC236}">
                <a16:creationId xmlns:a16="http://schemas.microsoft.com/office/drawing/2014/main" id="{BFD6E2D7-EB25-09F3-FA53-5DBDD311C23C}"/>
              </a:ext>
            </a:extLst>
          </p:cNvPr>
          <p:cNvGrpSpPr/>
          <p:nvPr/>
        </p:nvGrpSpPr>
        <p:grpSpPr>
          <a:xfrm>
            <a:off x="2517591" y="5853504"/>
            <a:ext cx="586333" cy="586333"/>
            <a:chOff x="1454489" y="1295126"/>
            <a:chExt cx="586333" cy="586333"/>
          </a:xfrm>
        </p:grpSpPr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2CEF0400-5844-55D5-73FB-10735BC1D2ED}"/>
                </a:ext>
              </a:extLst>
            </p:cNvPr>
            <p:cNvSpPr/>
            <p:nvPr/>
          </p:nvSpPr>
          <p:spPr>
            <a:xfrm>
              <a:off x="1454489" y="1295126"/>
              <a:ext cx="586333" cy="586333"/>
            </a:xfrm>
            <a:prstGeom prst="rect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文本框 261">
              <a:extLst>
                <a:ext uri="{FF2B5EF4-FFF2-40B4-BE49-F238E27FC236}">
                  <a16:creationId xmlns:a16="http://schemas.microsoft.com/office/drawing/2014/main" id="{9AC2F461-B58D-6A72-6F97-2D38766111BE}"/>
                </a:ext>
              </a:extLst>
            </p:cNvPr>
            <p:cNvSpPr txBox="1"/>
            <p:nvPr/>
          </p:nvSpPr>
          <p:spPr>
            <a:xfrm>
              <a:off x="1862667" y="1629533"/>
              <a:ext cx="178155" cy="246221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8</a:t>
              </a:r>
              <a:endParaRPr lang="zh-CN" altLang="en-US" sz="1000" b="1" dirty="0"/>
            </a:p>
          </p:txBody>
        </p:sp>
      </p:grpSp>
      <p:grpSp>
        <p:nvGrpSpPr>
          <p:cNvPr id="263" name="组合 262">
            <a:extLst>
              <a:ext uri="{FF2B5EF4-FFF2-40B4-BE49-F238E27FC236}">
                <a16:creationId xmlns:a16="http://schemas.microsoft.com/office/drawing/2014/main" id="{BC2BF0CA-95BB-80AA-98F2-02E2F06540DF}"/>
              </a:ext>
            </a:extLst>
          </p:cNvPr>
          <p:cNvGrpSpPr/>
          <p:nvPr/>
        </p:nvGrpSpPr>
        <p:grpSpPr>
          <a:xfrm>
            <a:off x="2327950" y="5791948"/>
            <a:ext cx="586333" cy="586333"/>
            <a:chOff x="1454489" y="1295126"/>
            <a:chExt cx="586333" cy="586333"/>
          </a:xfrm>
        </p:grpSpPr>
        <p:sp>
          <p:nvSpPr>
            <p:cNvPr id="264" name="矩形 263">
              <a:extLst>
                <a:ext uri="{FF2B5EF4-FFF2-40B4-BE49-F238E27FC236}">
                  <a16:creationId xmlns:a16="http://schemas.microsoft.com/office/drawing/2014/main" id="{DE7F320E-C9E9-5E01-DF25-52C3EE48B62B}"/>
                </a:ext>
              </a:extLst>
            </p:cNvPr>
            <p:cNvSpPr/>
            <p:nvPr/>
          </p:nvSpPr>
          <p:spPr>
            <a:xfrm>
              <a:off x="1454489" y="1295126"/>
              <a:ext cx="586333" cy="586333"/>
            </a:xfrm>
            <a:prstGeom prst="rect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文本框 264">
              <a:extLst>
                <a:ext uri="{FF2B5EF4-FFF2-40B4-BE49-F238E27FC236}">
                  <a16:creationId xmlns:a16="http://schemas.microsoft.com/office/drawing/2014/main" id="{68F77CD2-375A-C560-1393-804F313883B6}"/>
                </a:ext>
              </a:extLst>
            </p:cNvPr>
            <p:cNvSpPr txBox="1"/>
            <p:nvPr/>
          </p:nvSpPr>
          <p:spPr>
            <a:xfrm>
              <a:off x="1862667" y="1626358"/>
              <a:ext cx="178155" cy="246221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7</a:t>
              </a:r>
              <a:endParaRPr lang="zh-CN" altLang="en-US" sz="1000" b="1" dirty="0"/>
            </a:p>
          </p:txBody>
        </p:sp>
      </p:grpSp>
      <p:grpSp>
        <p:nvGrpSpPr>
          <p:cNvPr id="266" name="组合 265">
            <a:extLst>
              <a:ext uri="{FF2B5EF4-FFF2-40B4-BE49-F238E27FC236}">
                <a16:creationId xmlns:a16="http://schemas.microsoft.com/office/drawing/2014/main" id="{FFD3AB81-EDEF-517E-5321-6E433F7F9FFF}"/>
              </a:ext>
            </a:extLst>
          </p:cNvPr>
          <p:cNvGrpSpPr/>
          <p:nvPr/>
        </p:nvGrpSpPr>
        <p:grpSpPr>
          <a:xfrm>
            <a:off x="2136827" y="5730393"/>
            <a:ext cx="586333" cy="586333"/>
            <a:chOff x="1454489" y="1295126"/>
            <a:chExt cx="586333" cy="586333"/>
          </a:xfrm>
        </p:grpSpPr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547338CC-975D-2CFB-D879-0B930818BE09}"/>
                </a:ext>
              </a:extLst>
            </p:cNvPr>
            <p:cNvSpPr/>
            <p:nvPr/>
          </p:nvSpPr>
          <p:spPr>
            <a:xfrm>
              <a:off x="1454489" y="1295126"/>
              <a:ext cx="586333" cy="586333"/>
            </a:xfrm>
            <a:prstGeom prst="rect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文本框 267">
              <a:extLst>
                <a:ext uri="{FF2B5EF4-FFF2-40B4-BE49-F238E27FC236}">
                  <a16:creationId xmlns:a16="http://schemas.microsoft.com/office/drawing/2014/main" id="{8FEC529E-315D-B9FE-189A-702E6872383C}"/>
                </a:ext>
              </a:extLst>
            </p:cNvPr>
            <p:cNvSpPr txBox="1"/>
            <p:nvPr/>
          </p:nvSpPr>
          <p:spPr>
            <a:xfrm>
              <a:off x="1862667" y="1626358"/>
              <a:ext cx="178155" cy="246221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6</a:t>
              </a:r>
              <a:endParaRPr lang="zh-CN" altLang="en-US" sz="1000" b="1" dirty="0"/>
            </a:p>
          </p:txBody>
        </p:sp>
      </p:grpSp>
      <p:grpSp>
        <p:nvGrpSpPr>
          <p:cNvPr id="269" name="组合 268">
            <a:extLst>
              <a:ext uri="{FF2B5EF4-FFF2-40B4-BE49-F238E27FC236}">
                <a16:creationId xmlns:a16="http://schemas.microsoft.com/office/drawing/2014/main" id="{99753F0A-5F99-BA01-05B5-D0516DE4BB7C}"/>
              </a:ext>
            </a:extLst>
          </p:cNvPr>
          <p:cNvGrpSpPr/>
          <p:nvPr/>
        </p:nvGrpSpPr>
        <p:grpSpPr>
          <a:xfrm>
            <a:off x="1959263" y="5668838"/>
            <a:ext cx="586333" cy="586333"/>
            <a:chOff x="1454489" y="1295126"/>
            <a:chExt cx="586333" cy="586333"/>
          </a:xfrm>
        </p:grpSpPr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E2CF5666-DEBB-0C40-956E-02743F1CE310}"/>
                </a:ext>
              </a:extLst>
            </p:cNvPr>
            <p:cNvSpPr/>
            <p:nvPr/>
          </p:nvSpPr>
          <p:spPr>
            <a:xfrm>
              <a:off x="1454489" y="1295126"/>
              <a:ext cx="586333" cy="586333"/>
            </a:xfrm>
            <a:prstGeom prst="rect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文本框 270">
              <a:extLst>
                <a:ext uri="{FF2B5EF4-FFF2-40B4-BE49-F238E27FC236}">
                  <a16:creationId xmlns:a16="http://schemas.microsoft.com/office/drawing/2014/main" id="{962800FB-64CF-0E0C-CF66-BB5017F25E3E}"/>
                </a:ext>
              </a:extLst>
            </p:cNvPr>
            <p:cNvSpPr txBox="1"/>
            <p:nvPr/>
          </p:nvSpPr>
          <p:spPr>
            <a:xfrm>
              <a:off x="1862667" y="1626358"/>
              <a:ext cx="178155" cy="246221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5</a:t>
              </a:r>
              <a:endParaRPr lang="zh-CN" altLang="en-US" sz="1000" b="1" dirty="0"/>
            </a:p>
          </p:txBody>
        </p:sp>
      </p:grpSp>
      <p:grpSp>
        <p:nvGrpSpPr>
          <p:cNvPr id="272" name="组合 271">
            <a:extLst>
              <a:ext uri="{FF2B5EF4-FFF2-40B4-BE49-F238E27FC236}">
                <a16:creationId xmlns:a16="http://schemas.microsoft.com/office/drawing/2014/main" id="{9925F27E-7F6F-11BA-FF78-06C60AB72BC4}"/>
              </a:ext>
            </a:extLst>
          </p:cNvPr>
          <p:cNvGrpSpPr/>
          <p:nvPr/>
        </p:nvGrpSpPr>
        <p:grpSpPr>
          <a:xfrm>
            <a:off x="1781108" y="5602920"/>
            <a:ext cx="586333" cy="586978"/>
            <a:chOff x="1454489" y="1295126"/>
            <a:chExt cx="586333" cy="586978"/>
          </a:xfrm>
        </p:grpSpPr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37276FC7-CF87-EC7D-19CC-919A697C243A}"/>
                </a:ext>
              </a:extLst>
            </p:cNvPr>
            <p:cNvSpPr/>
            <p:nvPr/>
          </p:nvSpPr>
          <p:spPr>
            <a:xfrm>
              <a:off x="1454489" y="1295126"/>
              <a:ext cx="586333" cy="586333"/>
            </a:xfrm>
            <a:prstGeom prst="rect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文本框 273">
              <a:extLst>
                <a:ext uri="{FF2B5EF4-FFF2-40B4-BE49-F238E27FC236}">
                  <a16:creationId xmlns:a16="http://schemas.microsoft.com/office/drawing/2014/main" id="{5CCE3A82-C2A6-111A-22EB-BEB6CE6A8D06}"/>
                </a:ext>
              </a:extLst>
            </p:cNvPr>
            <p:cNvSpPr txBox="1"/>
            <p:nvPr/>
          </p:nvSpPr>
          <p:spPr>
            <a:xfrm>
              <a:off x="1862667" y="1635883"/>
              <a:ext cx="178155" cy="246221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4</a:t>
              </a:r>
              <a:endParaRPr lang="zh-CN" altLang="en-US" sz="1000" b="1" dirty="0"/>
            </a:p>
          </p:txBody>
        </p:sp>
      </p:grpSp>
      <p:grpSp>
        <p:nvGrpSpPr>
          <p:cNvPr id="275" name="组合 274">
            <a:extLst>
              <a:ext uri="{FF2B5EF4-FFF2-40B4-BE49-F238E27FC236}">
                <a16:creationId xmlns:a16="http://schemas.microsoft.com/office/drawing/2014/main" id="{8DFD79F1-6BBF-866F-5B1A-F3D087F4018B}"/>
              </a:ext>
            </a:extLst>
          </p:cNvPr>
          <p:cNvGrpSpPr/>
          <p:nvPr/>
        </p:nvGrpSpPr>
        <p:grpSpPr>
          <a:xfrm>
            <a:off x="1591467" y="5541364"/>
            <a:ext cx="592683" cy="586978"/>
            <a:chOff x="1454489" y="1295126"/>
            <a:chExt cx="592683" cy="586978"/>
          </a:xfrm>
        </p:grpSpPr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0780E6A9-1CA1-EC3F-4A64-0F22A2B066D2}"/>
                </a:ext>
              </a:extLst>
            </p:cNvPr>
            <p:cNvSpPr/>
            <p:nvPr/>
          </p:nvSpPr>
          <p:spPr>
            <a:xfrm>
              <a:off x="1454489" y="1295126"/>
              <a:ext cx="586333" cy="586333"/>
            </a:xfrm>
            <a:prstGeom prst="rect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7" name="文本框 276">
              <a:extLst>
                <a:ext uri="{FF2B5EF4-FFF2-40B4-BE49-F238E27FC236}">
                  <a16:creationId xmlns:a16="http://schemas.microsoft.com/office/drawing/2014/main" id="{BE4051C5-8FCD-8C40-F315-5E8D10D16B41}"/>
                </a:ext>
              </a:extLst>
            </p:cNvPr>
            <p:cNvSpPr txBox="1"/>
            <p:nvPr/>
          </p:nvSpPr>
          <p:spPr>
            <a:xfrm>
              <a:off x="1869017" y="1635883"/>
              <a:ext cx="178155" cy="246221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3</a:t>
              </a:r>
              <a:endParaRPr lang="zh-CN" altLang="en-US" sz="1000" b="1" dirty="0"/>
            </a:p>
          </p:txBody>
        </p:sp>
      </p:grpSp>
      <p:grpSp>
        <p:nvGrpSpPr>
          <p:cNvPr id="278" name="组合 277">
            <a:extLst>
              <a:ext uri="{FF2B5EF4-FFF2-40B4-BE49-F238E27FC236}">
                <a16:creationId xmlns:a16="http://schemas.microsoft.com/office/drawing/2014/main" id="{B30A4BB0-ABB5-D2F1-3DF6-115B3BC50E77}"/>
              </a:ext>
            </a:extLst>
          </p:cNvPr>
          <p:cNvGrpSpPr/>
          <p:nvPr/>
        </p:nvGrpSpPr>
        <p:grpSpPr>
          <a:xfrm>
            <a:off x="1400344" y="5479809"/>
            <a:ext cx="586333" cy="586333"/>
            <a:chOff x="1454489" y="1295126"/>
            <a:chExt cx="586333" cy="586333"/>
          </a:xfrm>
        </p:grpSpPr>
        <p:sp>
          <p:nvSpPr>
            <p:cNvPr id="279" name="矩形 278">
              <a:extLst>
                <a:ext uri="{FF2B5EF4-FFF2-40B4-BE49-F238E27FC236}">
                  <a16:creationId xmlns:a16="http://schemas.microsoft.com/office/drawing/2014/main" id="{36313A25-6555-F0CD-A76A-35B380AA4198}"/>
                </a:ext>
              </a:extLst>
            </p:cNvPr>
            <p:cNvSpPr/>
            <p:nvPr/>
          </p:nvSpPr>
          <p:spPr>
            <a:xfrm>
              <a:off x="1454489" y="1295126"/>
              <a:ext cx="586333" cy="586333"/>
            </a:xfrm>
            <a:prstGeom prst="rect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文本框 279">
              <a:extLst>
                <a:ext uri="{FF2B5EF4-FFF2-40B4-BE49-F238E27FC236}">
                  <a16:creationId xmlns:a16="http://schemas.microsoft.com/office/drawing/2014/main" id="{446A450C-8F02-7264-0DAA-7402D226BE5C}"/>
                </a:ext>
              </a:extLst>
            </p:cNvPr>
            <p:cNvSpPr txBox="1"/>
            <p:nvPr/>
          </p:nvSpPr>
          <p:spPr>
            <a:xfrm>
              <a:off x="1862667" y="1629533"/>
              <a:ext cx="178155" cy="246221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2</a:t>
              </a:r>
              <a:endParaRPr lang="zh-CN" altLang="en-US" sz="1000" b="1" dirty="0"/>
            </a:p>
          </p:txBody>
        </p:sp>
      </p:grpSp>
      <p:grpSp>
        <p:nvGrpSpPr>
          <p:cNvPr id="281" name="组合 280">
            <a:extLst>
              <a:ext uri="{FF2B5EF4-FFF2-40B4-BE49-F238E27FC236}">
                <a16:creationId xmlns:a16="http://schemas.microsoft.com/office/drawing/2014/main" id="{4322A046-689A-54AA-E041-DCDD11AC8A0E}"/>
              </a:ext>
            </a:extLst>
          </p:cNvPr>
          <p:cNvGrpSpPr/>
          <p:nvPr/>
        </p:nvGrpSpPr>
        <p:grpSpPr>
          <a:xfrm>
            <a:off x="1222780" y="5418254"/>
            <a:ext cx="592683" cy="586978"/>
            <a:chOff x="1454489" y="1295126"/>
            <a:chExt cx="592683" cy="586978"/>
          </a:xfrm>
        </p:grpSpPr>
        <p:sp>
          <p:nvSpPr>
            <p:cNvPr id="282" name="矩形 281">
              <a:extLst>
                <a:ext uri="{FF2B5EF4-FFF2-40B4-BE49-F238E27FC236}">
                  <a16:creationId xmlns:a16="http://schemas.microsoft.com/office/drawing/2014/main" id="{4DF810FC-2649-E251-3C85-AAD5C81F7FCC}"/>
                </a:ext>
              </a:extLst>
            </p:cNvPr>
            <p:cNvSpPr/>
            <p:nvPr/>
          </p:nvSpPr>
          <p:spPr>
            <a:xfrm>
              <a:off x="1454489" y="1295126"/>
              <a:ext cx="586333" cy="586333"/>
            </a:xfrm>
            <a:prstGeom prst="rect">
              <a:avLst/>
            </a:prstGeom>
            <a:ln w="28575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文本框 282">
              <a:extLst>
                <a:ext uri="{FF2B5EF4-FFF2-40B4-BE49-F238E27FC236}">
                  <a16:creationId xmlns:a16="http://schemas.microsoft.com/office/drawing/2014/main" id="{AACDE9A9-6B2E-3D9A-E318-7F96BDECFA15}"/>
                </a:ext>
              </a:extLst>
            </p:cNvPr>
            <p:cNvSpPr txBox="1"/>
            <p:nvPr/>
          </p:nvSpPr>
          <p:spPr>
            <a:xfrm>
              <a:off x="1869017" y="1635883"/>
              <a:ext cx="178155" cy="246221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1000" b="1" dirty="0"/>
                <a:t>1</a:t>
              </a:r>
              <a:endParaRPr lang="zh-CN" alt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6851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4.07407E-6 L 0.21094 -0.10209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47" y="-5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4.07407E-6 L -0.48021 -0.10209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010" y="-5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22222E-6 L 0.19779 -0.01018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-509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22222E-6 L -0.49505 -0.00694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753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-0.00509 L 0.28945 -0.11991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440" y="-574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33333E-6 L -0.37487 -0.31273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750" y="-1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22222E-6 L 0.2737 -0.02917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85" y="-1458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96296E-6 L -0.38919 -0.225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466" y="-112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48148E-6 L 0.35742 -0.13935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865" y="-6968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17 -0.00209 L -0.27747 -0.53264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815" y="-265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0"/>
                            </p:stCondLst>
                            <p:childTnLst>
                              <p:par>
                                <p:cTn id="3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6 L 0.34349 -0.04051 " pathEditMode="relative" rAng="0" ptsTypes="AA">
                                      <p:cBhvr>
                                        <p:cTn id="3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74" y="-2037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1.85185E-6 L -0.29127 -0.43565 " pathEditMode="relative" rAng="0" ptsTypes="AA">
                                      <p:cBhvr>
                                        <p:cTn id="33" dur="1000" fill="hold"/>
                                        <p:tgtEl>
                                          <p:spTgt spid="3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570" y="-217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07407E-6 L 0.42474 -0.15717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237" y="-787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3.7037E-7 L -0.17474 -0.74097 " pathEditMode="relative" rAng="0" ptsTypes="AA">
                                      <p:cBhvr>
                                        <p:cTn id="38" dur="1000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37" y="-3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7000"/>
                            </p:stCondLst>
                            <p:childTnLst>
                              <p:par>
                                <p:cTn id="4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3.7037E-7 L 0.40898 -0.05833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43" y="-2917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56 3.33333E-6 L -0.19101 -0.64236 " pathEditMode="relative" rAng="0" ptsTypes="AA">
                                      <p:cBhvr>
                                        <p:cTn id="43" dur="1000" fill="hold"/>
                                        <p:tgtEl>
                                          <p:spTgt spid="3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23" y="-32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8000"/>
                            </p:stCondLst>
                            <p:childTnLst>
                              <p:par>
                                <p:cTn id="4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7.40741E-7 L 0.20898 -0.04468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43" y="-2245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77556E-17 L -0.50703 0.14977 " pathEditMode="relative" rAng="0" ptsTypes="AA">
                                      <p:cBhvr>
                                        <p:cTn id="48" dur="10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352" y="7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000"/>
                            </p:stCondLst>
                            <p:childTnLst>
                              <p:par>
                                <p:cTn id="5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2.96296E-6 L 0.19401 0.04907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701" y="2454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22222E-6 L -0.52383 0.24583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198" y="12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0"/>
                            </p:stCondLst>
                            <p:childTnLst>
                              <p:par>
                                <p:cTn id="5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81481E-6 L 0.28567 -0.07337 " pathEditMode="relative" rAng="0" ptsTypes="AA">
                                      <p:cBhvr>
                                        <p:cTn id="56" dur="10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84" y="-3681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81481E-6 L -0.40339 -0.07013 " pathEditMode="relative" rAng="0" ptsTypes="AA">
                                      <p:cBhvr>
                                        <p:cTn id="58" dur="1000" fill="hold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69" y="-35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1000"/>
                            </p:stCondLst>
                            <p:childTnLst>
                              <p:par>
                                <p:cTn id="6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-2.59259E-6 L 0.26875 0.02963 " pathEditMode="relative" rAng="0" ptsTypes="AA">
                                      <p:cBhvr>
                                        <p:cTn id="61" dur="1000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438" y="1481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59259E-6 L -0.41771 0.02801 " pathEditMode="relative" rAng="0" ptsTypes="AA">
                                      <p:cBhvr>
                                        <p:cTn id="63" dur="1000" fill="hold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85" y="1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2000"/>
                            </p:stCondLst>
                            <p:childTnLst>
                              <p:par>
                                <p:cTn id="6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33333E-6 L 0.35494 -0.09421 " pathEditMode="relative" rAng="0" ptsTypes="AA">
                                      <p:cBhvr>
                                        <p:cTn id="66" dur="10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747" y="-4722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-0.3017 -0.29143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3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3000"/>
                            </p:stCondLst>
                            <p:childTnLst>
                              <p:par>
                                <p:cTn id="7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111E-6 L 0.34049 0.00787 " pathEditMode="relative" rAng="0" ptsTypes="AA">
                                      <p:cBhvr>
                                        <p:cTn id="71" dur="1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18" y="394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59259E-6 L -0.31693 -0.18681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3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46" y="-9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4000"/>
                            </p:stCondLst>
                            <p:childTnLst>
                              <p:par>
                                <p:cTn id="75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11111E-6 L 0.42383 -0.11296 " pathEditMode="relative" rAng="0" ptsTypes="AA">
                                      <p:cBhvr>
                                        <p:cTn id="76" dur="1000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85" y="-5648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44444E-6 L -0.20248 -0.49976 " pathEditMode="relative" rAng="0" ptsTypes="AA">
                                      <p:cBhvr>
                                        <p:cTn id="78" dur="1000" fill="hold"/>
                                        <p:tgtEl>
                                          <p:spTgt spid="3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130" y="-2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0"/>
                            </p:stCondLst>
                            <p:childTnLst>
                              <p:par>
                                <p:cTn id="8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33333E-6 L 0.40924 -0.01158 " pathEditMode="relative" rAng="0" ptsTypes="AA">
                                      <p:cBhvr>
                                        <p:cTn id="81" dur="10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56" y="-579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.00718 L -0.21523 -0.39583 " pathEditMode="relative" rAng="0" ptsTypes="AA">
                                      <p:cBhvr>
                                        <p:cTn id="83" dur="1000" fill="hold"/>
                                        <p:tgtEl>
                                          <p:spTgt spid="3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68" y="-20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515</Words>
  <Application>Microsoft Office PowerPoint</Application>
  <PresentationFormat>宽屏</PresentationFormat>
  <Paragraphs>114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Mengting J</dc:creator>
  <cp:lastModifiedBy>Mengting J</cp:lastModifiedBy>
  <cp:revision>7</cp:revision>
  <dcterms:created xsi:type="dcterms:W3CDTF">2025-10-23T16:23:38Z</dcterms:created>
  <dcterms:modified xsi:type="dcterms:W3CDTF">2025-10-23T17:54:43Z</dcterms:modified>
</cp:coreProperties>
</file>