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8" r:id="rId4"/>
  </p:sldMasterIdLst>
  <p:notesMasterIdLst>
    <p:notesMasterId r:id="rId45"/>
  </p:notesMasterIdLst>
  <p:handoutMasterIdLst>
    <p:handoutMasterId r:id="rId46"/>
  </p:handoutMasterIdLst>
  <p:sldIdLst>
    <p:sldId id="10072" r:id="rId5"/>
    <p:sldId id="10182" r:id="rId6"/>
    <p:sldId id="10183" r:id="rId7"/>
    <p:sldId id="10181" r:id="rId8"/>
    <p:sldId id="10189" r:id="rId9"/>
    <p:sldId id="10190" r:id="rId10"/>
    <p:sldId id="10191" r:id="rId11"/>
    <p:sldId id="10192" r:id="rId12"/>
    <p:sldId id="10193" r:id="rId13"/>
    <p:sldId id="10194" r:id="rId14"/>
    <p:sldId id="10195" r:id="rId15"/>
    <p:sldId id="10196" r:id="rId16"/>
    <p:sldId id="10197" r:id="rId17"/>
    <p:sldId id="10198" r:id="rId18"/>
    <p:sldId id="10199" r:id="rId19"/>
    <p:sldId id="10200" r:id="rId20"/>
    <p:sldId id="10201" r:id="rId21"/>
    <p:sldId id="10202" r:id="rId22"/>
    <p:sldId id="10203" r:id="rId23"/>
    <p:sldId id="10165" r:id="rId24"/>
    <p:sldId id="10171" r:id="rId25"/>
    <p:sldId id="10164" r:id="rId26"/>
    <p:sldId id="10184" r:id="rId27"/>
    <p:sldId id="10180" r:id="rId28"/>
    <p:sldId id="10167" r:id="rId29"/>
    <p:sldId id="10168" r:id="rId30"/>
    <p:sldId id="10169" r:id="rId31"/>
    <p:sldId id="10185" r:id="rId32"/>
    <p:sldId id="10177" r:id="rId33"/>
    <p:sldId id="10179" r:id="rId34"/>
    <p:sldId id="10170" r:id="rId35"/>
    <p:sldId id="10163" r:id="rId36"/>
    <p:sldId id="10174" r:id="rId37"/>
    <p:sldId id="10186" r:id="rId38"/>
    <p:sldId id="10178" r:id="rId39"/>
    <p:sldId id="10188" r:id="rId40"/>
    <p:sldId id="10166" r:id="rId41"/>
    <p:sldId id="10172" r:id="rId42"/>
    <p:sldId id="10173" r:id="rId43"/>
    <p:sldId id="10187" r:id="rId44"/>
  </p:sldIdLst>
  <p:sldSz cx="12858750" cy="7232650"/>
  <p:notesSz cx="6858000" cy="9144000"/>
  <p:custDataLst>
    <p:tags r:id="rId4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1F497D"/>
    <a:srgbClr val="CA8F45"/>
    <a:srgbClr val="FDA98B"/>
    <a:srgbClr val="EA5751"/>
    <a:srgbClr val="DEC8AD"/>
    <a:srgbClr val="569582"/>
    <a:srgbClr val="093285"/>
    <a:srgbClr val="215BB5"/>
    <a:srgbClr val="014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10B7C-1EE5-4F8B-90EE-7CE4B3E6E3B5}" v="193" dt="2020-07-11T07:29:0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3" autoAdjust="0"/>
    <p:restoredTop sz="95059" autoAdjust="0"/>
  </p:normalViewPr>
  <p:slideViewPr>
    <p:cSldViewPr>
      <p:cViewPr varScale="1">
        <p:scale>
          <a:sx n="108" d="100"/>
          <a:sy n="108" d="100"/>
        </p:scale>
        <p:origin x="636" y="10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82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5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01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363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590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40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9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541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90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11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39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97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587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88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50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027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AECE9-5176-4E57-B4C4-570EB4C2C33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650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490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204717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457662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607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3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64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B4572-018F-4CE0-AE77-578DC4349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3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836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32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858077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9887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4213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684213" fontAlgn="base">
              <a:spcBef>
                <a:spcPct val="0"/>
              </a:spcBef>
              <a:spcAft>
                <a:spcPct val="0"/>
              </a:spcAft>
            </a:pPr>
            <a:fld id="{9C602251-43D7-4D1D-B3D2-19BD9A52692A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defTabSz="684213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7963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365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05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5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8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08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26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7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53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9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90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44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6" y="2246811"/>
            <a:ext cx="10929938" cy="1550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8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7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3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14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9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7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50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29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7672-A38A-49A4-843D-607239B7AF42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9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1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  <a:t>2020/7/11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2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56" r:id="rId2"/>
    <p:sldLayoutId id="2147483957" r:id="rId3"/>
  </p:sldLayoutIdLst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image" Target="../media/image9.png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notesSlide" Target="../notesSlides/notesSlide30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9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notesSlide" Target="../notesSlides/notesSlide35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60721" y="3951807"/>
            <a:ext cx="11737304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Linux </a:t>
            </a: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基础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30036" y="5268805"/>
            <a:ext cx="78147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rgbClr val="1F497D"/>
                </a:solidFill>
                <a:cs typeface="Arial" panose="020B0604020202020204" pitchFamily="34" charset="0"/>
              </a:rPr>
              <a:t>From Getting Started To Deleting Library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3" name="Picture 8" descr="Tux (mascot) - Wikipedia">
            <a:extLst>
              <a:ext uri="{FF2B5EF4-FFF2-40B4-BE49-F238E27FC236}">
                <a16:creationId xmlns:a16="http://schemas.microsoft.com/office/drawing/2014/main" id="{9B4E85DA-B313-4098-82D1-D87B5DE90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487" y="961891"/>
            <a:ext cx="1913773" cy="2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5598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418561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9769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1212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3991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2869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7754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9801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9206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190499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H_Number_1"/>
          <p:cNvSpPr/>
          <p:nvPr>
            <p:custDataLst>
              <p:tags r:id="rId1"/>
            </p:custDataLst>
          </p:nvPr>
        </p:nvSpPr>
        <p:spPr>
          <a:xfrm>
            <a:off x="4515749" y="566868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/>
          <p:nvPr>
            <p:custDataLst>
              <p:tags r:id="rId2"/>
            </p:custDataLst>
          </p:nvPr>
        </p:nvSpPr>
        <p:spPr>
          <a:xfrm>
            <a:off x="5133231" y="547216"/>
            <a:ext cx="4320480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Linux</a:t>
            </a:r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介绍及安装</a:t>
            </a:r>
          </a:p>
        </p:txBody>
      </p:sp>
      <p:sp>
        <p:nvSpPr>
          <p:cNvPr id="13" name="MH_Number_2"/>
          <p:cNvSpPr/>
          <p:nvPr>
            <p:custDataLst>
              <p:tags r:id="rId3"/>
            </p:custDataLst>
          </p:nvPr>
        </p:nvSpPr>
        <p:spPr>
          <a:xfrm>
            <a:off x="4515749" y="1460208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5133231" y="1440556"/>
            <a:ext cx="3096344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命令行基础</a:t>
            </a:r>
          </a:p>
        </p:txBody>
      </p:sp>
      <p:sp>
        <p:nvSpPr>
          <p:cNvPr id="15" name="MH_Number_3"/>
          <p:cNvSpPr/>
          <p:nvPr>
            <p:custDataLst>
              <p:tags r:id="rId5"/>
            </p:custDataLst>
          </p:nvPr>
        </p:nvSpPr>
        <p:spPr>
          <a:xfrm>
            <a:off x="4515749" y="2353548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5133231" y="2333895"/>
            <a:ext cx="475252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命令行文本编辑器</a:t>
            </a:r>
          </a:p>
        </p:txBody>
      </p:sp>
      <p:sp>
        <p:nvSpPr>
          <p:cNvPr id="17" name="MH_Number_4"/>
          <p:cNvSpPr/>
          <p:nvPr>
            <p:custDataLst>
              <p:tags r:id="rId7"/>
            </p:custDataLst>
          </p:nvPr>
        </p:nvSpPr>
        <p:spPr>
          <a:xfrm>
            <a:off x="4515749" y="3246887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5133231" y="3227234"/>
            <a:ext cx="496855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文件权限与目录配置</a:t>
            </a:r>
          </a:p>
        </p:txBody>
      </p:sp>
      <p:sp>
        <p:nvSpPr>
          <p:cNvPr id="19" name="MH_Others_1"/>
          <p:cNvSpPr txBox="1"/>
          <p:nvPr>
            <p:custDataLst>
              <p:tags r:id="rId9"/>
            </p:custDataLst>
          </p:nvPr>
        </p:nvSpPr>
        <p:spPr>
          <a:xfrm>
            <a:off x="638807" y="2742378"/>
            <a:ext cx="2626510" cy="110786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7199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0" name="MH_Others_2"/>
          <p:cNvSpPr txBox="1"/>
          <p:nvPr>
            <p:custDataLst>
              <p:tags r:id="rId10"/>
            </p:custDataLst>
          </p:nvPr>
        </p:nvSpPr>
        <p:spPr>
          <a:xfrm>
            <a:off x="787118" y="3920024"/>
            <a:ext cx="2329889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21" name="MH_Number_2">
            <a:extLst>
              <a:ext uri="{FF2B5EF4-FFF2-40B4-BE49-F238E27FC236}">
                <a16:creationId xmlns:a16="http://schemas.microsoft.com/office/drawing/2014/main" id="{DD46AC65-EF0B-4766-B1C2-EA64A41D592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15749" y="4143102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Entry_2">
            <a:extLst>
              <a:ext uri="{FF2B5EF4-FFF2-40B4-BE49-F238E27FC236}">
                <a16:creationId xmlns:a16="http://schemas.microsoft.com/office/drawing/2014/main" id="{09D7E14F-EFFC-4F02-A1A4-B523120A0EA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133231" y="4123450"/>
            <a:ext cx="388843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文件与目录管理</a:t>
            </a:r>
          </a:p>
        </p:txBody>
      </p:sp>
      <p:sp>
        <p:nvSpPr>
          <p:cNvPr id="23" name="MH_Number_3">
            <a:extLst>
              <a:ext uri="{FF2B5EF4-FFF2-40B4-BE49-F238E27FC236}">
                <a16:creationId xmlns:a16="http://schemas.microsoft.com/office/drawing/2014/main" id="{53606B8A-A482-4FAA-AB97-7076990C6E9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4515749" y="5036442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" name="MH_Entry_3">
            <a:extLst>
              <a:ext uri="{FF2B5EF4-FFF2-40B4-BE49-F238E27FC236}">
                <a16:creationId xmlns:a16="http://schemas.microsoft.com/office/drawing/2014/main" id="{C102A8A2-3350-4CCC-842E-90BB27D9427E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133231" y="5016790"/>
            <a:ext cx="475252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磁盘与文件系统管理</a:t>
            </a:r>
          </a:p>
        </p:txBody>
      </p:sp>
      <p:sp>
        <p:nvSpPr>
          <p:cNvPr id="25" name="MH_Number_4">
            <a:extLst>
              <a:ext uri="{FF2B5EF4-FFF2-40B4-BE49-F238E27FC236}">
                <a16:creationId xmlns:a16="http://schemas.microsoft.com/office/drawing/2014/main" id="{66AA6142-4988-4669-897A-404EB76A74B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515749" y="5929781"/>
            <a:ext cx="379647" cy="379647"/>
          </a:xfrm>
          <a:prstGeom prst="ellipse">
            <a:avLst/>
          </a:prstGeom>
          <a:solidFill>
            <a:srgbClr val="1F497D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方正正粗黑简体" panose="02000000000000000000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方正正粗黑简体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6" name="MH_Entry_4">
            <a:extLst>
              <a:ext uri="{FF2B5EF4-FFF2-40B4-BE49-F238E27FC236}">
                <a16:creationId xmlns:a16="http://schemas.microsoft.com/office/drawing/2014/main" id="{3BDD6B75-AF80-4862-A021-400208205F8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133231" y="5910128"/>
            <a:ext cx="6624736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32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文件与文件系统的压缩与打包</a:t>
            </a:r>
          </a:p>
        </p:txBody>
      </p:sp>
    </p:spTree>
    <p:extLst>
      <p:ext uri="{BB962C8B-B14F-4D97-AF65-F5344CB8AC3E}">
        <p14:creationId xmlns:p14="http://schemas.microsoft.com/office/powerpoint/2010/main" val="506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 146"/>
          <p:cNvSpPr/>
          <p:nvPr/>
        </p:nvSpPr>
        <p:spPr>
          <a:xfrm>
            <a:off x="7656142" y="3734561"/>
            <a:ext cx="3875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点击输入文字内容，根据具体情况灵活应用语言简洁概括，提炼主要关键词做到合乎逻辑，层次分明语言简练。</a:t>
            </a:r>
          </a:p>
        </p:txBody>
      </p:sp>
      <p:grpSp>
        <p:nvGrpSpPr>
          <p:cNvPr id="148" name="组合 147"/>
          <p:cNvGrpSpPr/>
          <p:nvPr/>
        </p:nvGrpSpPr>
        <p:grpSpPr>
          <a:xfrm>
            <a:off x="1316807" y="1261549"/>
            <a:ext cx="5418415" cy="5378964"/>
            <a:chOff x="1025561" y="1185682"/>
            <a:chExt cx="5418415" cy="5378964"/>
          </a:xfrm>
        </p:grpSpPr>
        <p:grpSp>
          <p:nvGrpSpPr>
            <p:cNvPr id="150" name="组合 149"/>
            <p:cNvGrpSpPr/>
            <p:nvPr/>
          </p:nvGrpSpPr>
          <p:grpSpPr>
            <a:xfrm>
              <a:off x="1025561" y="1185682"/>
              <a:ext cx="5418415" cy="5378964"/>
              <a:chOff x="1025561" y="976132"/>
              <a:chExt cx="5418415" cy="5378964"/>
            </a:xfrm>
            <a:solidFill>
              <a:srgbClr val="1C4670"/>
            </a:solidFill>
          </p:grpSpPr>
          <p:grpSp>
            <p:nvGrpSpPr>
              <p:cNvPr id="157" name="Group 1"/>
              <p:cNvGrpSpPr/>
              <p:nvPr/>
            </p:nvGrpSpPr>
            <p:grpSpPr>
              <a:xfrm>
                <a:off x="1025561" y="976132"/>
                <a:ext cx="5418415" cy="5378964"/>
                <a:chOff x="672616" y="587033"/>
                <a:chExt cx="5418415" cy="5378964"/>
              </a:xfrm>
              <a:grpFill/>
            </p:grpSpPr>
            <p:sp>
              <p:nvSpPr>
                <p:cNvPr id="159" name="Freeform: Shape 2"/>
                <p:cNvSpPr/>
                <p:nvPr/>
              </p:nvSpPr>
              <p:spPr>
                <a:xfrm>
                  <a:off x="2420633" y="4970028"/>
                  <a:ext cx="413922" cy="184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611" y="8293"/>
                      </a:moveTo>
                      <a:lnTo>
                        <a:pt x="0" y="8293"/>
                      </a:lnTo>
                      <a:lnTo>
                        <a:pt x="0" y="21600"/>
                      </a:lnTo>
                      <a:lnTo>
                        <a:pt x="4611" y="21600"/>
                      </a:lnTo>
                      <a:lnTo>
                        <a:pt x="4611" y="18433"/>
                      </a:lnTo>
                      <a:lnTo>
                        <a:pt x="2757" y="18433"/>
                      </a:lnTo>
                      <a:lnTo>
                        <a:pt x="2757" y="12604"/>
                      </a:lnTo>
                      <a:lnTo>
                        <a:pt x="4611" y="12604"/>
                      </a:lnTo>
                      <a:cubicBezTo>
                        <a:pt x="4611" y="12604"/>
                        <a:pt x="4611" y="8293"/>
                        <a:pt x="4611" y="8293"/>
                      </a:cubicBezTo>
                      <a:close/>
                      <a:moveTo>
                        <a:pt x="10775" y="8293"/>
                      </a:moveTo>
                      <a:lnTo>
                        <a:pt x="4611" y="8293"/>
                      </a:lnTo>
                      <a:lnTo>
                        <a:pt x="4611" y="12604"/>
                      </a:lnTo>
                      <a:lnTo>
                        <a:pt x="6465" y="12604"/>
                      </a:lnTo>
                      <a:lnTo>
                        <a:pt x="6465" y="18433"/>
                      </a:lnTo>
                      <a:lnTo>
                        <a:pt x="6465" y="18433"/>
                      </a:lnTo>
                      <a:lnTo>
                        <a:pt x="4611" y="18433"/>
                      </a:lnTo>
                      <a:lnTo>
                        <a:pt x="4611" y="21600"/>
                      </a:lnTo>
                      <a:lnTo>
                        <a:pt x="10775" y="21600"/>
                      </a:lnTo>
                      <a:lnTo>
                        <a:pt x="10775" y="18433"/>
                      </a:lnTo>
                      <a:lnTo>
                        <a:pt x="8921" y="18433"/>
                      </a:lnTo>
                      <a:lnTo>
                        <a:pt x="8921" y="12604"/>
                      </a:lnTo>
                      <a:lnTo>
                        <a:pt x="10775" y="12604"/>
                      </a:lnTo>
                      <a:cubicBezTo>
                        <a:pt x="10775" y="12604"/>
                        <a:pt x="10775" y="8293"/>
                        <a:pt x="10775" y="8293"/>
                      </a:cubicBezTo>
                      <a:close/>
                      <a:moveTo>
                        <a:pt x="14015" y="0"/>
                      </a:moveTo>
                      <a:lnTo>
                        <a:pt x="14015" y="8293"/>
                      </a:lnTo>
                      <a:lnTo>
                        <a:pt x="10775" y="8293"/>
                      </a:lnTo>
                      <a:lnTo>
                        <a:pt x="10775" y="12604"/>
                      </a:lnTo>
                      <a:lnTo>
                        <a:pt x="12628" y="12604"/>
                      </a:lnTo>
                      <a:lnTo>
                        <a:pt x="12628" y="18433"/>
                      </a:lnTo>
                      <a:lnTo>
                        <a:pt x="12628" y="18433"/>
                      </a:lnTo>
                      <a:lnTo>
                        <a:pt x="10775" y="18433"/>
                      </a:lnTo>
                      <a:lnTo>
                        <a:pt x="10775" y="21600"/>
                      </a:lnTo>
                      <a:lnTo>
                        <a:pt x="16989" y="21600"/>
                      </a:lnTo>
                      <a:lnTo>
                        <a:pt x="16989" y="18433"/>
                      </a:lnTo>
                      <a:lnTo>
                        <a:pt x="15135" y="18433"/>
                      </a:lnTo>
                      <a:lnTo>
                        <a:pt x="15135" y="12604"/>
                      </a:lnTo>
                      <a:lnTo>
                        <a:pt x="16989" y="12604"/>
                      </a:lnTo>
                      <a:lnTo>
                        <a:pt x="16989" y="2589"/>
                      </a:lnTo>
                      <a:cubicBezTo>
                        <a:pt x="15990" y="1762"/>
                        <a:pt x="14999" y="899"/>
                        <a:pt x="14015" y="0"/>
                      </a:cubicBezTo>
                      <a:close/>
                      <a:moveTo>
                        <a:pt x="16989" y="21600"/>
                      </a:moveTo>
                      <a:lnTo>
                        <a:pt x="21600" y="21600"/>
                      </a:lnTo>
                      <a:lnTo>
                        <a:pt x="21600" y="8293"/>
                      </a:lnTo>
                      <a:lnTo>
                        <a:pt x="19003" y="8293"/>
                      </a:lnTo>
                      <a:lnTo>
                        <a:pt x="19003" y="4199"/>
                      </a:lnTo>
                      <a:cubicBezTo>
                        <a:pt x="18328" y="3678"/>
                        <a:pt x="17657" y="3143"/>
                        <a:pt x="16989" y="2589"/>
                      </a:cubicBezTo>
                      <a:lnTo>
                        <a:pt x="16989" y="12604"/>
                      </a:lnTo>
                      <a:lnTo>
                        <a:pt x="18842" y="12604"/>
                      </a:lnTo>
                      <a:lnTo>
                        <a:pt x="18842" y="18433"/>
                      </a:lnTo>
                      <a:lnTo>
                        <a:pt x="18842" y="18433"/>
                      </a:lnTo>
                      <a:lnTo>
                        <a:pt x="16989" y="18433"/>
                      </a:lnTo>
                      <a:cubicBezTo>
                        <a:pt x="16989" y="18433"/>
                        <a:pt x="16989" y="21600"/>
                        <a:pt x="1698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60" name="Freeform: Shape 3"/>
                <p:cNvSpPr/>
                <p:nvPr/>
              </p:nvSpPr>
              <p:spPr>
                <a:xfrm>
                  <a:off x="2323522" y="5170726"/>
                  <a:ext cx="558895" cy="1796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837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2426" y="21600"/>
                      </a:lnTo>
                      <a:cubicBezTo>
                        <a:pt x="2426" y="21600"/>
                        <a:pt x="20837" y="21600"/>
                        <a:pt x="20837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61" name="Freeform: Shape 4"/>
                <p:cNvSpPr/>
                <p:nvPr/>
              </p:nvSpPr>
              <p:spPr>
                <a:xfrm>
                  <a:off x="1410668" y="3875898"/>
                  <a:ext cx="261809" cy="3805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326" y="0"/>
                      </a:moveTo>
                      <a:cubicBezTo>
                        <a:pt x="9041" y="346"/>
                        <a:pt x="0" y="6786"/>
                        <a:pt x="0" y="14623"/>
                      </a:cubicBezTo>
                      <a:cubicBezTo>
                        <a:pt x="0" y="17063"/>
                        <a:pt x="890" y="19468"/>
                        <a:pt x="2571" y="21600"/>
                      </a:cubicBezTo>
                      <a:lnTo>
                        <a:pt x="2571" y="17730"/>
                      </a:lnTo>
                      <a:cubicBezTo>
                        <a:pt x="2571" y="17016"/>
                        <a:pt x="2940" y="16355"/>
                        <a:pt x="3587" y="15787"/>
                      </a:cubicBezTo>
                      <a:cubicBezTo>
                        <a:pt x="3534" y="15400"/>
                        <a:pt x="3506" y="15013"/>
                        <a:pt x="3506" y="14623"/>
                      </a:cubicBezTo>
                      <a:cubicBezTo>
                        <a:pt x="3506" y="7912"/>
                        <a:pt x="11443" y="2427"/>
                        <a:pt x="21182" y="2395"/>
                      </a:cubicBezTo>
                      <a:cubicBezTo>
                        <a:pt x="21322" y="2396"/>
                        <a:pt x="21461" y="2398"/>
                        <a:pt x="21600" y="2400"/>
                      </a:cubicBezTo>
                      <a:cubicBezTo>
                        <a:pt x="21162" y="1605"/>
                        <a:pt x="20737" y="805"/>
                        <a:pt x="20326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162" name="Freeform: Shape 5"/>
                <p:cNvSpPr/>
                <p:nvPr/>
              </p:nvSpPr>
              <p:spPr>
                <a:xfrm>
                  <a:off x="1455986" y="4134864"/>
                  <a:ext cx="112372" cy="2039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9" y="4534"/>
                      </a:moveTo>
                      <a:cubicBezTo>
                        <a:pt x="114" y="4911"/>
                        <a:pt x="0" y="5299"/>
                        <a:pt x="0" y="5701"/>
                      </a:cubicBezTo>
                      <a:lnTo>
                        <a:pt x="0" y="12660"/>
                      </a:lnTo>
                      <a:lnTo>
                        <a:pt x="0" y="15899"/>
                      </a:lnTo>
                      <a:cubicBezTo>
                        <a:pt x="0" y="19046"/>
                        <a:pt x="6806" y="21600"/>
                        <a:pt x="15200" y="21600"/>
                      </a:cubicBez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5200" y="0"/>
                      </a:lnTo>
                      <a:cubicBezTo>
                        <a:pt x="7872" y="0"/>
                        <a:pt x="1755" y="1944"/>
                        <a:pt x="319" y="453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94" name="Freeform: Shape 6"/>
                <p:cNvSpPr/>
                <p:nvPr/>
              </p:nvSpPr>
              <p:spPr>
                <a:xfrm>
                  <a:off x="1760271" y="4134864"/>
                  <a:ext cx="108180" cy="2039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54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6648" y="21600"/>
                      </a:lnTo>
                      <a:cubicBezTo>
                        <a:pt x="13590" y="21600"/>
                        <a:pt x="19486" y="19981"/>
                        <a:pt x="21600" y="17733"/>
                      </a:cubicBezTo>
                      <a:cubicBezTo>
                        <a:pt x="14246" y="12033"/>
                        <a:pt x="7449" y="6116"/>
                        <a:pt x="1254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95" name="Freeform: Shape 7"/>
                <p:cNvSpPr/>
                <p:nvPr/>
              </p:nvSpPr>
              <p:spPr>
                <a:xfrm>
                  <a:off x="5664180" y="3377388"/>
                  <a:ext cx="408473" cy="4084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204"/>
                      </a:moveTo>
                      <a:lnTo>
                        <a:pt x="19371" y="10204"/>
                      </a:lnTo>
                      <a:lnTo>
                        <a:pt x="21257" y="8317"/>
                      </a:lnTo>
                      <a:lnTo>
                        <a:pt x="20412" y="7474"/>
                      </a:lnTo>
                      <a:lnTo>
                        <a:pt x="17684" y="10204"/>
                      </a:lnTo>
                      <a:lnTo>
                        <a:pt x="16935" y="10204"/>
                      </a:lnTo>
                      <a:lnTo>
                        <a:pt x="17637" y="9501"/>
                      </a:lnTo>
                      <a:lnTo>
                        <a:pt x="16793" y="8657"/>
                      </a:lnTo>
                      <a:lnTo>
                        <a:pt x="15248" y="10204"/>
                      </a:lnTo>
                      <a:lnTo>
                        <a:pt x="14068" y="10204"/>
                      </a:lnTo>
                      <a:cubicBezTo>
                        <a:pt x="13981" y="9730"/>
                        <a:pt x="13796" y="9292"/>
                        <a:pt x="13532" y="8912"/>
                      </a:cubicBezTo>
                      <a:lnTo>
                        <a:pt x="14367" y="8077"/>
                      </a:lnTo>
                      <a:lnTo>
                        <a:pt x="16553" y="8077"/>
                      </a:lnTo>
                      <a:lnTo>
                        <a:pt x="16553" y="6885"/>
                      </a:lnTo>
                      <a:lnTo>
                        <a:pt x="15559" y="6885"/>
                      </a:lnTo>
                      <a:lnTo>
                        <a:pt x="16089" y="6354"/>
                      </a:lnTo>
                      <a:lnTo>
                        <a:pt x="19949" y="6354"/>
                      </a:lnTo>
                      <a:lnTo>
                        <a:pt x="19949" y="5161"/>
                      </a:lnTo>
                      <a:lnTo>
                        <a:pt x="17283" y="5161"/>
                      </a:lnTo>
                      <a:lnTo>
                        <a:pt x="18859" y="3585"/>
                      </a:lnTo>
                      <a:lnTo>
                        <a:pt x="18015" y="2742"/>
                      </a:lnTo>
                      <a:lnTo>
                        <a:pt x="16440" y="4318"/>
                      </a:lnTo>
                      <a:lnTo>
                        <a:pt x="16440" y="1651"/>
                      </a:lnTo>
                      <a:lnTo>
                        <a:pt x="15246" y="1651"/>
                      </a:lnTo>
                      <a:lnTo>
                        <a:pt x="15246" y="5510"/>
                      </a:lnTo>
                      <a:lnTo>
                        <a:pt x="14716" y="6041"/>
                      </a:lnTo>
                      <a:lnTo>
                        <a:pt x="14716" y="5048"/>
                      </a:lnTo>
                      <a:lnTo>
                        <a:pt x="13523" y="5048"/>
                      </a:lnTo>
                      <a:lnTo>
                        <a:pt x="13523" y="7234"/>
                      </a:lnTo>
                      <a:lnTo>
                        <a:pt x="12688" y="8068"/>
                      </a:lnTo>
                      <a:cubicBezTo>
                        <a:pt x="12308" y="7805"/>
                        <a:pt x="11870" y="7619"/>
                        <a:pt x="11397" y="7532"/>
                      </a:cubicBezTo>
                      <a:lnTo>
                        <a:pt x="11397" y="6353"/>
                      </a:lnTo>
                      <a:lnTo>
                        <a:pt x="12942" y="4807"/>
                      </a:lnTo>
                      <a:lnTo>
                        <a:pt x="12098" y="3964"/>
                      </a:lnTo>
                      <a:lnTo>
                        <a:pt x="11397" y="4665"/>
                      </a:lnTo>
                      <a:lnTo>
                        <a:pt x="11397" y="3916"/>
                      </a:lnTo>
                      <a:lnTo>
                        <a:pt x="14126" y="1187"/>
                      </a:lnTo>
                      <a:lnTo>
                        <a:pt x="13282" y="343"/>
                      </a:lnTo>
                      <a:lnTo>
                        <a:pt x="11397" y="2229"/>
                      </a:lnTo>
                      <a:lnTo>
                        <a:pt x="11397" y="0"/>
                      </a:lnTo>
                      <a:lnTo>
                        <a:pt x="10204" y="0"/>
                      </a:lnTo>
                      <a:lnTo>
                        <a:pt x="10204" y="2229"/>
                      </a:lnTo>
                      <a:lnTo>
                        <a:pt x="8318" y="343"/>
                      </a:lnTo>
                      <a:lnTo>
                        <a:pt x="7474" y="1187"/>
                      </a:lnTo>
                      <a:lnTo>
                        <a:pt x="10204" y="3916"/>
                      </a:lnTo>
                      <a:lnTo>
                        <a:pt x="10204" y="4665"/>
                      </a:lnTo>
                      <a:lnTo>
                        <a:pt x="9502" y="3964"/>
                      </a:lnTo>
                      <a:lnTo>
                        <a:pt x="8658" y="4807"/>
                      </a:lnTo>
                      <a:lnTo>
                        <a:pt x="10204" y="6353"/>
                      </a:lnTo>
                      <a:lnTo>
                        <a:pt x="10204" y="7532"/>
                      </a:lnTo>
                      <a:cubicBezTo>
                        <a:pt x="9731" y="7619"/>
                        <a:pt x="9293" y="7805"/>
                        <a:pt x="8912" y="8068"/>
                      </a:cubicBezTo>
                      <a:lnTo>
                        <a:pt x="8078" y="7234"/>
                      </a:lnTo>
                      <a:lnTo>
                        <a:pt x="8078" y="5048"/>
                      </a:lnTo>
                      <a:lnTo>
                        <a:pt x="6885" y="5048"/>
                      </a:lnTo>
                      <a:lnTo>
                        <a:pt x="6885" y="6041"/>
                      </a:lnTo>
                      <a:lnTo>
                        <a:pt x="6355" y="5510"/>
                      </a:lnTo>
                      <a:lnTo>
                        <a:pt x="6355" y="1651"/>
                      </a:lnTo>
                      <a:lnTo>
                        <a:pt x="5162" y="1651"/>
                      </a:lnTo>
                      <a:lnTo>
                        <a:pt x="5162" y="4318"/>
                      </a:lnTo>
                      <a:lnTo>
                        <a:pt x="3586" y="2742"/>
                      </a:lnTo>
                      <a:lnTo>
                        <a:pt x="2742" y="3585"/>
                      </a:lnTo>
                      <a:lnTo>
                        <a:pt x="4318" y="5161"/>
                      </a:lnTo>
                      <a:lnTo>
                        <a:pt x="1652" y="5161"/>
                      </a:lnTo>
                      <a:lnTo>
                        <a:pt x="1652" y="6354"/>
                      </a:lnTo>
                      <a:lnTo>
                        <a:pt x="5511" y="6354"/>
                      </a:lnTo>
                      <a:lnTo>
                        <a:pt x="6041" y="6885"/>
                      </a:lnTo>
                      <a:lnTo>
                        <a:pt x="5048" y="6885"/>
                      </a:lnTo>
                      <a:lnTo>
                        <a:pt x="5048" y="8077"/>
                      </a:lnTo>
                      <a:lnTo>
                        <a:pt x="7234" y="8077"/>
                      </a:lnTo>
                      <a:lnTo>
                        <a:pt x="8068" y="8912"/>
                      </a:lnTo>
                      <a:cubicBezTo>
                        <a:pt x="7805" y="9292"/>
                        <a:pt x="7620" y="9730"/>
                        <a:pt x="7533" y="10204"/>
                      </a:cubicBezTo>
                      <a:lnTo>
                        <a:pt x="6353" y="10204"/>
                      </a:lnTo>
                      <a:lnTo>
                        <a:pt x="4808" y="8657"/>
                      </a:lnTo>
                      <a:lnTo>
                        <a:pt x="3964" y="9501"/>
                      </a:lnTo>
                      <a:lnTo>
                        <a:pt x="4666" y="10204"/>
                      </a:lnTo>
                      <a:lnTo>
                        <a:pt x="3917" y="10204"/>
                      </a:lnTo>
                      <a:lnTo>
                        <a:pt x="1188" y="7474"/>
                      </a:lnTo>
                      <a:lnTo>
                        <a:pt x="343" y="8317"/>
                      </a:lnTo>
                      <a:lnTo>
                        <a:pt x="2230" y="10204"/>
                      </a:lnTo>
                      <a:lnTo>
                        <a:pt x="0" y="10204"/>
                      </a:lnTo>
                      <a:lnTo>
                        <a:pt x="0" y="11396"/>
                      </a:lnTo>
                      <a:lnTo>
                        <a:pt x="2230" y="11396"/>
                      </a:lnTo>
                      <a:lnTo>
                        <a:pt x="343" y="13282"/>
                      </a:lnTo>
                      <a:lnTo>
                        <a:pt x="1188" y="14125"/>
                      </a:lnTo>
                      <a:lnTo>
                        <a:pt x="3917" y="11396"/>
                      </a:lnTo>
                      <a:lnTo>
                        <a:pt x="4666" y="11396"/>
                      </a:lnTo>
                      <a:lnTo>
                        <a:pt x="3963" y="12098"/>
                      </a:lnTo>
                      <a:lnTo>
                        <a:pt x="4808" y="12942"/>
                      </a:lnTo>
                      <a:lnTo>
                        <a:pt x="6353" y="11396"/>
                      </a:lnTo>
                      <a:lnTo>
                        <a:pt x="7533" y="11396"/>
                      </a:lnTo>
                      <a:cubicBezTo>
                        <a:pt x="7620" y="11869"/>
                        <a:pt x="7805" y="12308"/>
                        <a:pt x="8068" y="12688"/>
                      </a:cubicBezTo>
                      <a:lnTo>
                        <a:pt x="7234" y="13522"/>
                      </a:lnTo>
                      <a:lnTo>
                        <a:pt x="5048" y="13522"/>
                      </a:lnTo>
                      <a:lnTo>
                        <a:pt x="5048" y="14716"/>
                      </a:lnTo>
                      <a:lnTo>
                        <a:pt x="6041" y="14716"/>
                      </a:lnTo>
                      <a:lnTo>
                        <a:pt x="5511" y="15245"/>
                      </a:lnTo>
                      <a:lnTo>
                        <a:pt x="1652" y="15245"/>
                      </a:lnTo>
                      <a:lnTo>
                        <a:pt x="1652" y="16438"/>
                      </a:lnTo>
                      <a:lnTo>
                        <a:pt x="4318" y="16438"/>
                      </a:lnTo>
                      <a:lnTo>
                        <a:pt x="2742" y="18014"/>
                      </a:lnTo>
                      <a:lnTo>
                        <a:pt x="3586" y="18858"/>
                      </a:lnTo>
                      <a:lnTo>
                        <a:pt x="5162" y="17282"/>
                      </a:lnTo>
                      <a:lnTo>
                        <a:pt x="5162" y="19948"/>
                      </a:lnTo>
                      <a:lnTo>
                        <a:pt x="6355" y="19948"/>
                      </a:lnTo>
                      <a:lnTo>
                        <a:pt x="6355" y="16088"/>
                      </a:lnTo>
                      <a:lnTo>
                        <a:pt x="6885" y="15559"/>
                      </a:lnTo>
                      <a:lnTo>
                        <a:pt x="6885" y="16552"/>
                      </a:lnTo>
                      <a:lnTo>
                        <a:pt x="8078" y="16552"/>
                      </a:lnTo>
                      <a:lnTo>
                        <a:pt x="8078" y="14365"/>
                      </a:lnTo>
                      <a:lnTo>
                        <a:pt x="8912" y="13531"/>
                      </a:lnTo>
                      <a:cubicBezTo>
                        <a:pt x="9293" y="13796"/>
                        <a:pt x="9731" y="13981"/>
                        <a:pt x="10204" y="14067"/>
                      </a:cubicBezTo>
                      <a:lnTo>
                        <a:pt x="10204" y="15247"/>
                      </a:lnTo>
                      <a:lnTo>
                        <a:pt x="8658" y="16792"/>
                      </a:lnTo>
                      <a:lnTo>
                        <a:pt x="9502" y="17636"/>
                      </a:lnTo>
                      <a:lnTo>
                        <a:pt x="10204" y="16934"/>
                      </a:lnTo>
                      <a:lnTo>
                        <a:pt x="10204" y="17682"/>
                      </a:lnTo>
                      <a:lnTo>
                        <a:pt x="7474" y="20412"/>
                      </a:lnTo>
                      <a:lnTo>
                        <a:pt x="8318" y="21256"/>
                      </a:lnTo>
                      <a:lnTo>
                        <a:pt x="10204" y="19370"/>
                      </a:lnTo>
                      <a:lnTo>
                        <a:pt x="10204" y="21600"/>
                      </a:lnTo>
                      <a:lnTo>
                        <a:pt x="11397" y="21600"/>
                      </a:lnTo>
                      <a:lnTo>
                        <a:pt x="11397" y="19370"/>
                      </a:lnTo>
                      <a:lnTo>
                        <a:pt x="13282" y="21256"/>
                      </a:lnTo>
                      <a:lnTo>
                        <a:pt x="14126" y="20412"/>
                      </a:lnTo>
                      <a:lnTo>
                        <a:pt x="11397" y="17682"/>
                      </a:lnTo>
                      <a:lnTo>
                        <a:pt x="11397" y="16934"/>
                      </a:lnTo>
                      <a:lnTo>
                        <a:pt x="12098" y="17636"/>
                      </a:lnTo>
                      <a:lnTo>
                        <a:pt x="12942" y="16792"/>
                      </a:lnTo>
                      <a:lnTo>
                        <a:pt x="11397" y="15247"/>
                      </a:lnTo>
                      <a:lnTo>
                        <a:pt x="11397" y="14067"/>
                      </a:lnTo>
                      <a:cubicBezTo>
                        <a:pt x="11870" y="13981"/>
                        <a:pt x="12308" y="13796"/>
                        <a:pt x="12688" y="13531"/>
                      </a:cubicBezTo>
                      <a:lnTo>
                        <a:pt x="13523" y="14365"/>
                      </a:lnTo>
                      <a:lnTo>
                        <a:pt x="13523" y="16552"/>
                      </a:lnTo>
                      <a:lnTo>
                        <a:pt x="14716" y="16552"/>
                      </a:lnTo>
                      <a:lnTo>
                        <a:pt x="14716" y="15559"/>
                      </a:lnTo>
                      <a:lnTo>
                        <a:pt x="15246" y="16089"/>
                      </a:lnTo>
                      <a:lnTo>
                        <a:pt x="15246" y="19948"/>
                      </a:lnTo>
                      <a:lnTo>
                        <a:pt x="16440" y="19948"/>
                      </a:lnTo>
                      <a:lnTo>
                        <a:pt x="16440" y="17282"/>
                      </a:lnTo>
                      <a:lnTo>
                        <a:pt x="18015" y="18858"/>
                      </a:lnTo>
                      <a:lnTo>
                        <a:pt x="18859" y="18014"/>
                      </a:lnTo>
                      <a:lnTo>
                        <a:pt x="17283" y="16438"/>
                      </a:lnTo>
                      <a:lnTo>
                        <a:pt x="19949" y="16438"/>
                      </a:lnTo>
                      <a:lnTo>
                        <a:pt x="19949" y="15245"/>
                      </a:lnTo>
                      <a:lnTo>
                        <a:pt x="16089" y="15245"/>
                      </a:lnTo>
                      <a:lnTo>
                        <a:pt x="15559" y="14716"/>
                      </a:lnTo>
                      <a:lnTo>
                        <a:pt x="16553" y="14716"/>
                      </a:lnTo>
                      <a:lnTo>
                        <a:pt x="16553" y="13522"/>
                      </a:lnTo>
                      <a:lnTo>
                        <a:pt x="14367" y="13522"/>
                      </a:lnTo>
                      <a:lnTo>
                        <a:pt x="13532" y="12688"/>
                      </a:lnTo>
                      <a:cubicBezTo>
                        <a:pt x="13796" y="12308"/>
                        <a:pt x="13981" y="11869"/>
                        <a:pt x="14068" y="11396"/>
                      </a:cubicBezTo>
                      <a:lnTo>
                        <a:pt x="15248" y="11396"/>
                      </a:lnTo>
                      <a:lnTo>
                        <a:pt x="16793" y="12942"/>
                      </a:lnTo>
                      <a:lnTo>
                        <a:pt x="17637" y="12098"/>
                      </a:lnTo>
                      <a:lnTo>
                        <a:pt x="16935" y="11396"/>
                      </a:lnTo>
                      <a:lnTo>
                        <a:pt x="17684" y="11396"/>
                      </a:lnTo>
                      <a:lnTo>
                        <a:pt x="20412" y="14125"/>
                      </a:lnTo>
                      <a:lnTo>
                        <a:pt x="21256" y="13282"/>
                      </a:lnTo>
                      <a:lnTo>
                        <a:pt x="19371" y="11396"/>
                      </a:lnTo>
                      <a:lnTo>
                        <a:pt x="21600" y="11396"/>
                      </a:lnTo>
                      <a:cubicBezTo>
                        <a:pt x="21600" y="11396"/>
                        <a:pt x="21600" y="10204"/>
                        <a:pt x="21600" y="1020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96" name="Freeform: Shape 8"/>
                <p:cNvSpPr/>
                <p:nvPr/>
              </p:nvSpPr>
              <p:spPr>
                <a:xfrm>
                  <a:off x="3864368" y="1189128"/>
                  <a:ext cx="82603" cy="340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97" name="Freeform: Shape 9"/>
                <p:cNvSpPr/>
                <p:nvPr/>
              </p:nvSpPr>
              <p:spPr>
                <a:xfrm>
                  <a:off x="3553609" y="1240921"/>
                  <a:ext cx="448891" cy="307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0" y="14583"/>
                      </a:lnTo>
                      <a:cubicBezTo>
                        <a:pt x="1865" y="14837"/>
                        <a:pt x="3714" y="15172"/>
                        <a:pt x="5544" y="15592"/>
                      </a:cubicBezTo>
                      <a:cubicBezTo>
                        <a:pt x="5051" y="14317"/>
                        <a:pt x="4769" y="12844"/>
                        <a:pt x="4769" y="11275"/>
                      </a:cubicBezTo>
                      <a:cubicBezTo>
                        <a:pt x="4769" y="6414"/>
                        <a:pt x="7469" y="2474"/>
                        <a:pt x="10800" y="2474"/>
                      </a:cubicBezTo>
                      <a:lnTo>
                        <a:pt x="10800" y="2474"/>
                      </a:lnTo>
                      <a:cubicBezTo>
                        <a:pt x="14131" y="2474"/>
                        <a:pt x="16831" y="6414"/>
                        <a:pt x="16831" y="11275"/>
                      </a:cubicBezTo>
                      <a:cubicBezTo>
                        <a:pt x="16831" y="14160"/>
                        <a:pt x="15880" y="16720"/>
                        <a:pt x="14411" y="18325"/>
                      </a:cubicBezTo>
                      <a:cubicBezTo>
                        <a:pt x="16850" y="19270"/>
                        <a:pt x="19249" y="20364"/>
                        <a:pt x="2160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98" name="Freeform: Shape 10"/>
                <p:cNvSpPr/>
                <p:nvPr/>
              </p:nvSpPr>
              <p:spPr>
                <a:xfrm>
                  <a:off x="3696039" y="1318611"/>
                  <a:ext cx="168714" cy="1683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50" y="21600"/>
                      </a:moveTo>
                      <a:cubicBezTo>
                        <a:pt x="17315" y="21069"/>
                        <a:pt x="21600" y="16440"/>
                        <a:pt x="21600" y="10826"/>
                      </a:cubicBezTo>
                      <a:cubicBezTo>
                        <a:pt x="21600" y="4855"/>
                        <a:pt x="16755" y="0"/>
                        <a:pt x="10800" y="0"/>
                      </a:cubicBezTo>
                      <a:cubicBezTo>
                        <a:pt x="4846" y="0"/>
                        <a:pt x="0" y="4856"/>
                        <a:pt x="0" y="10826"/>
                      </a:cubicBezTo>
                      <a:cubicBezTo>
                        <a:pt x="0" y="14872"/>
                        <a:pt x="2227" y="18407"/>
                        <a:pt x="5516" y="20265"/>
                      </a:cubicBezTo>
                      <a:cubicBezTo>
                        <a:pt x="7637" y="20683"/>
                        <a:pt x="9750" y="21125"/>
                        <a:pt x="1185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299" name="Freeform: Shape 11"/>
                <p:cNvSpPr/>
                <p:nvPr/>
              </p:nvSpPr>
              <p:spPr>
                <a:xfrm>
                  <a:off x="1281184" y="2969517"/>
                  <a:ext cx="296218" cy="2552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778"/>
                      </a:moveTo>
                      <a:cubicBezTo>
                        <a:pt x="20527" y="277"/>
                        <a:pt x="19355" y="0"/>
                        <a:pt x="18127" y="0"/>
                      </a:cubicBezTo>
                      <a:cubicBezTo>
                        <a:pt x="13052" y="0"/>
                        <a:pt x="8926" y="4720"/>
                        <a:pt x="8829" y="10584"/>
                      </a:cubicBezTo>
                      <a:cubicBezTo>
                        <a:pt x="7895" y="9674"/>
                        <a:pt x="6689" y="9125"/>
                        <a:pt x="5374" y="9125"/>
                      </a:cubicBezTo>
                      <a:cubicBezTo>
                        <a:pt x="2406" y="9125"/>
                        <a:pt x="0" y="11917"/>
                        <a:pt x="0" y="15362"/>
                      </a:cubicBezTo>
                      <a:cubicBezTo>
                        <a:pt x="0" y="18807"/>
                        <a:pt x="2406" y="21600"/>
                        <a:pt x="5374" y="21600"/>
                      </a:cubicBezTo>
                      <a:lnTo>
                        <a:pt x="17727" y="21600"/>
                      </a:lnTo>
                      <a:lnTo>
                        <a:pt x="18127" y="21600"/>
                      </a:lnTo>
                      <a:lnTo>
                        <a:pt x="19949" y="21600"/>
                      </a:lnTo>
                      <a:cubicBezTo>
                        <a:pt x="20101" y="14532"/>
                        <a:pt x="20662" y="7583"/>
                        <a:pt x="21600" y="778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0" name="Freeform: Shape 12"/>
                <p:cNvSpPr/>
                <p:nvPr/>
              </p:nvSpPr>
              <p:spPr>
                <a:xfrm>
                  <a:off x="1339452" y="3247907"/>
                  <a:ext cx="35463" cy="78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1" name="Freeform: Shape 13"/>
                <p:cNvSpPr/>
                <p:nvPr/>
              </p:nvSpPr>
              <p:spPr>
                <a:xfrm>
                  <a:off x="1423615" y="3293226"/>
                  <a:ext cx="35466" cy="782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2" name="Freeform: Shape 14"/>
                <p:cNvSpPr/>
                <p:nvPr/>
              </p:nvSpPr>
              <p:spPr>
                <a:xfrm>
                  <a:off x="1507780" y="3247907"/>
                  <a:ext cx="35463" cy="78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3" name="Freeform: Shape 15"/>
                <p:cNvSpPr/>
                <p:nvPr/>
              </p:nvSpPr>
              <p:spPr>
                <a:xfrm>
                  <a:off x="692037" y="2671707"/>
                  <a:ext cx="467018" cy="5448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26" extrusionOk="0">
                      <a:moveTo>
                        <a:pt x="10800" y="3805"/>
                      </a:moveTo>
                      <a:lnTo>
                        <a:pt x="0" y="3805"/>
                      </a:lnTo>
                      <a:lnTo>
                        <a:pt x="0" y="19783"/>
                      </a:lnTo>
                      <a:lnTo>
                        <a:pt x="1581" y="19783"/>
                      </a:lnTo>
                      <a:lnTo>
                        <a:pt x="1581" y="21526"/>
                      </a:lnTo>
                      <a:lnTo>
                        <a:pt x="4273" y="21526"/>
                      </a:lnTo>
                      <a:lnTo>
                        <a:pt x="4273" y="19783"/>
                      </a:lnTo>
                      <a:lnTo>
                        <a:pt x="10800" y="19783"/>
                      </a:lnTo>
                      <a:lnTo>
                        <a:pt x="10800" y="14993"/>
                      </a:lnTo>
                      <a:lnTo>
                        <a:pt x="1950" y="14993"/>
                      </a:lnTo>
                      <a:lnTo>
                        <a:pt x="1950" y="5568"/>
                      </a:lnTo>
                      <a:lnTo>
                        <a:pt x="1950" y="5568"/>
                      </a:lnTo>
                      <a:lnTo>
                        <a:pt x="10800" y="5568"/>
                      </a:lnTo>
                      <a:cubicBezTo>
                        <a:pt x="10800" y="5568"/>
                        <a:pt x="10800" y="3805"/>
                        <a:pt x="10800" y="3805"/>
                      </a:cubicBezTo>
                      <a:close/>
                      <a:moveTo>
                        <a:pt x="10800" y="19783"/>
                      </a:moveTo>
                      <a:lnTo>
                        <a:pt x="13827" y="19783"/>
                      </a:lnTo>
                      <a:lnTo>
                        <a:pt x="13827" y="18480"/>
                      </a:lnTo>
                      <a:cubicBezTo>
                        <a:pt x="13134" y="18480"/>
                        <a:pt x="12572" y="18000"/>
                        <a:pt x="12572" y="17407"/>
                      </a:cubicBezTo>
                      <a:cubicBezTo>
                        <a:pt x="12572" y="16815"/>
                        <a:pt x="13134" y="16335"/>
                        <a:pt x="13827" y="16335"/>
                      </a:cubicBezTo>
                      <a:lnTo>
                        <a:pt x="13827" y="14993"/>
                      </a:lnTo>
                      <a:lnTo>
                        <a:pt x="10800" y="14993"/>
                      </a:lnTo>
                      <a:cubicBezTo>
                        <a:pt x="10800" y="14993"/>
                        <a:pt x="10800" y="19783"/>
                        <a:pt x="10800" y="19783"/>
                      </a:cubicBezTo>
                      <a:close/>
                      <a:moveTo>
                        <a:pt x="13827" y="3805"/>
                      </a:moveTo>
                      <a:lnTo>
                        <a:pt x="10800" y="3805"/>
                      </a:lnTo>
                      <a:lnTo>
                        <a:pt x="10800" y="5568"/>
                      </a:lnTo>
                      <a:lnTo>
                        <a:pt x="13827" y="5568"/>
                      </a:lnTo>
                      <a:lnTo>
                        <a:pt x="13827" y="3805"/>
                      </a:lnTo>
                      <a:cubicBezTo>
                        <a:pt x="13827" y="3805"/>
                        <a:pt x="13827" y="3805"/>
                        <a:pt x="13827" y="3805"/>
                      </a:cubicBezTo>
                      <a:close/>
                      <a:moveTo>
                        <a:pt x="13827" y="940"/>
                      </a:moveTo>
                      <a:lnTo>
                        <a:pt x="12578" y="119"/>
                      </a:lnTo>
                      <a:cubicBezTo>
                        <a:pt x="12284" y="-74"/>
                        <a:pt x="11861" y="-27"/>
                        <a:pt x="11634" y="225"/>
                      </a:cubicBezTo>
                      <a:cubicBezTo>
                        <a:pt x="11408" y="477"/>
                        <a:pt x="11464" y="837"/>
                        <a:pt x="11758" y="1030"/>
                      </a:cubicBezTo>
                      <a:lnTo>
                        <a:pt x="13827" y="2389"/>
                      </a:lnTo>
                      <a:lnTo>
                        <a:pt x="13827" y="940"/>
                      </a:lnTo>
                      <a:cubicBezTo>
                        <a:pt x="13827" y="940"/>
                        <a:pt x="13827" y="940"/>
                        <a:pt x="13827" y="940"/>
                      </a:cubicBezTo>
                      <a:close/>
                      <a:moveTo>
                        <a:pt x="13827" y="19783"/>
                      </a:moveTo>
                      <a:lnTo>
                        <a:pt x="17327" y="19783"/>
                      </a:lnTo>
                      <a:lnTo>
                        <a:pt x="17327" y="21526"/>
                      </a:lnTo>
                      <a:lnTo>
                        <a:pt x="18000" y="21526"/>
                      </a:lnTo>
                      <a:lnTo>
                        <a:pt x="18000" y="18480"/>
                      </a:lnTo>
                      <a:lnTo>
                        <a:pt x="17999" y="18480"/>
                      </a:lnTo>
                      <a:cubicBezTo>
                        <a:pt x="17306" y="18480"/>
                        <a:pt x="16744" y="18000"/>
                        <a:pt x="16744" y="17407"/>
                      </a:cubicBezTo>
                      <a:lnTo>
                        <a:pt x="16744" y="17407"/>
                      </a:lnTo>
                      <a:cubicBezTo>
                        <a:pt x="16744" y="16815"/>
                        <a:pt x="17306" y="16335"/>
                        <a:pt x="17999" y="16335"/>
                      </a:cubicBezTo>
                      <a:lnTo>
                        <a:pt x="18000" y="16335"/>
                      </a:lnTo>
                      <a:lnTo>
                        <a:pt x="18000" y="14993"/>
                      </a:lnTo>
                      <a:lnTo>
                        <a:pt x="13827" y="14993"/>
                      </a:lnTo>
                      <a:lnTo>
                        <a:pt x="13827" y="16335"/>
                      </a:lnTo>
                      <a:lnTo>
                        <a:pt x="13828" y="16335"/>
                      </a:lnTo>
                      <a:cubicBezTo>
                        <a:pt x="14521" y="16335"/>
                        <a:pt x="15084" y="16815"/>
                        <a:pt x="15084" y="17407"/>
                      </a:cubicBezTo>
                      <a:cubicBezTo>
                        <a:pt x="15084" y="18000"/>
                        <a:pt x="14521" y="18480"/>
                        <a:pt x="13828" y="18480"/>
                      </a:cubicBezTo>
                      <a:lnTo>
                        <a:pt x="13828" y="18480"/>
                      </a:lnTo>
                      <a:lnTo>
                        <a:pt x="13827" y="18480"/>
                      </a:lnTo>
                      <a:cubicBezTo>
                        <a:pt x="13827" y="18480"/>
                        <a:pt x="13827" y="19783"/>
                        <a:pt x="13827" y="19783"/>
                      </a:cubicBezTo>
                      <a:close/>
                      <a:moveTo>
                        <a:pt x="18000" y="1617"/>
                      </a:moveTo>
                      <a:lnTo>
                        <a:pt x="17246" y="2111"/>
                      </a:lnTo>
                      <a:cubicBezTo>
                        <a:pt x="16994" y="2023"/>
                        <a:pt x="16719" y="1974"/>
                        <a:pt x="16430" y="1974"/>
                      </a:cubicBezTo>
                      <a:cubicBezTo>
                        <a:pt x="16140" y="1974"/>
                        <a:pt x="15865" y="2023"/>
                        <a:pt x="15613" y="2112"/>
                      </a:cubicBezTo>
                      <a:lnTo>
                        <a:pt x="13827" y="940"/>
                      </a:lnTo>
                      <a:lnTo>
                        <a:pt x="13827" y="2389"/>
                      </a:lnTo>
                      <a:lnTo>
                        <a:pt x="14579" y="2883"/>
                      </a:lnTo>
                      <a:cubicBezTo>
                        <a:pt x="14394" y="3154"/>
                        <a:pt x="14285" y="3468"/>
                        <a:pt x="14285" y="3805"/>
                      </a:cubicBezTo>
                      <a:lnTo>
                        <a:pt x="13827" y="3805"/>
                      </a:lnTo>
                      <a:lnTo>
                        <a:pt x="13827" y="5568"/>
                      </a:lnTo>
                      <a:lnTo>
                        <a:pt x="18000" y="5568"/>
                      </a:lnTo>
                      <a:lnTo>
                        <a:pt x="18000" y="1617"/>
                      </a:lnTo>
                      <a:cubicBezTo>
                        <a:pt x="18000" y="1617"/>
                        <a:pt x="18000" y="1617"/>
                        <a:pt x="18000" y="1617"/>
                      </a:cubicBezTo>
                      <a:close/>
                      <a:moveTo>
                        <a:pt x="20019" y="21526"/>
                      </a:moveTo>
                      <a:lnTo>
                        <a:pt x="20019" y="19783"/>
                      </a:lnTo>
                      <a:lnTo>
                        <a:pt x="21600" y="19783"/>
                      </a:lnTo>
                      <a:lnTo>
                        <a:pt x="21600" y="3805"/>
                      </a:lnTo>
                      <a:lnTo>
                        <a:pt x="18573" y="3805"/>
                      </a:lnTo>
                      <a:cubicBezTo>
                        <a:pt x="18573" y="3468"/>
                        <a:pt x="18465" y="3154"/>
                        <a:pt x="18280" y="2883"/>
                      </a:cubicBezTo>
                      <a:lnTo>
                        <a:pt x="21101" y="1030"/>
                      </a:lnTo>
                      <a:cubicBezTo>
                        <a:pt x="21396" y="837"/>
                        <a:pt x="21451" y="476"/>
                        <a:pt x="21225" y="225"/>
                      </a:cubicBezTo>
                      <a:cubicBezTo>
                        <a:pt x="20998" y="-27"/>
                        <a:pt x="20577" y="-74"/>
                        <a:pt x="20281" y="119"/>
                      </a:cubicBezTo>
                      <a:lnTo>
                        <a:pt x="18000" y="1617"/>
                      </a:lnTo>
                      <a:lnTo>
                        <a:pt x="18000" y="5568"/>
                      </a:lnTo>
                      <a:lnTo>
                        <a:pt x="19649" y="5568"/>
                      </a:lnTo>
                      <a:lnTo>
                        <a:pt x="19649" y="14993"/>
                      </a:lnTo>
                      <a:lnTo>
                        <a:pt x="18000" y="14993"/>
                      </a:lnTo>
                      <a:lnTo>
                        <a:pt x="18000" y="16335"/>
                      </a:lnTo>
                      <a:cubicBezTo>
                        <a:pt x="18693" y="16335"/>
                        <a:pt x="19256" y="16815"/>
                        <a:pt x="19256" y="17407"/>
                      </a:cubicBezTo>
                      <a:cubicBezTo>
                        <a:pt x="19256" y="18000"/>
                        <a:pt x="18693" y="18480"/>
                        <a:pt x="18000" y="18480"/>
                      </a:cubicBezTo>
                      <a:lnTo>
                        <a:pt x="18000" y="21526"/>
                      </a:lnTo>
                      <a:cubicBezTo>
                        <a:pt x="18000" y="21526"/>
                        <a:pt x="20019" y="21526"/>
                        <a:pt x="20019" y="2152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4" name="Freeform: Shape 16"/>
                <p:cNvSpPr/>
                <p:nvPr/>
              </p:nvSpPr>
              <p:spPr>
                <a:xfrm>
                  <a:off x="5469954" y="2030767"/>
                  <a:ext cx="279452" cy="1694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1608" y="0"/>
                      </a:lnTo>
                      <a:lnTo>
                        <a:pt x="1608" y="6442"/>
                      </a:lnTo>
                      <a:lnTo>
                        <a:pt x="0" y="6442"/>
                      </a:lnTo>
                      <a:lnTo>
                        <a:pt x="0" y="15536"/>
                      </a:lnTo>
                      <a:lnTo>
                        <a:pt x="1608" y="15536"/>
                      </a:lnTo>
                      <a:lnTo>
                        <a:pt x="1608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5" name="Freeform: Shape 17"/>
                <p:cNvSpPr/>
                <p:nvPr/>
              </p:nvSpPr>
              <p:spPr>
                <a:xfrm>
                  <a:off x="5249835" y="1953077"/>
                  <a:ext cx="41621" cy="237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6" name="Freeform: Shape 18"/>
                <p:cNvSpPr/>
                <p:nvPr/>
              </p:nvSpPr>
              <p:spPr>
                <a:xfrm>
                  <a:off x="5295153" y="2063138"/>
                  <a:ext cx="89646" cy="896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21600"/>
                      </a:moveTo>
                      <a:cubicBezTo>
                        <a:pt x="16756" y="21600"/>
                        <a:pt x="21600" y="16752"/>
                        <a:pt x="21600" y="10800"/>
                      </a:cubicBezTo>
                      <a:cubicBezTo>
                        <a:pt x="21600" y="4844"/>
                        <a:pt x="16756" y="0"/>
                        <a:pt x="10799" y="0"/>
                      </a:cubicBezTo>
                      <a:cubicBezTo>
                        <a:pt x="4846" y="0"/>
                        <a:pt x="0" y="4844"/>
                        <a:pt x="0" y="10800"/>
                      </a:cubicBezTo>
                      <a:cubicBezTo>
                        <a:pt x="0" y="16752"/>
                        <a:pt x="4846" y="21600"/>
                        <a:pt x="1079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7" name="Freeform: Shape 19"/>
                <p:cNvSpPr/>
                <p:nvPr/>
              </p:nvSpPr>
              <p:spPr>
                <a:xfrm>
                  <a:off x="5217464" y="1991923"/>
                  <a:ext cx="234853" cy="451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0936" y="21600"/>
                      </a:lnTo>
                      <a:lnTo>
                        <a:pt x="10936" y="9673"/>
                      </a:lnTo>
                      <a:lnTo>
                        <a:pt x="10936" y="9673"/>
                      </a:lnTo>
                      <a:cubicBezTo>
                        <a:pt x="6402" y="9673"/>
                        <a:pt x="2713" y="7756"/>
                        <a:pt x="2713" y="5400"/>
                      </a:cubicBezTo>
                      <a:cubicBezTo>
                        <a:pt x="2713" y="3043"/>
                        <a:pt x="6402" y="1126"/>
                        <a:pt x="10936" y="1126"/>
                      </a:cubicBezTo>
                      <a:lnTo>
                        <a:pt x="10936" y="1126"/>
                      </a:lnTo>
                      <a:lnTo>
                        <a:pt x="10936" y="1126"/>
                      </a:lnTo>
                      <a:lnTo>
                        <a:pt x="10936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  <a:moveTo>
                        <a:pt x="10936" y="21600"/>
                      </a:moveTo>
                      <a:lnTo>
                        <a:pt x="21600" y="21600"/>
                      </a:lnTo>
                      <a:lnTo>
                        <a:pt x="21600" y="7531"/>
                      </a:lnTo>
                      <a:lnTo>
                        <a:pt x="21600" y="4121"/>
                      </a:lnTo>
                      <a:lnTo>
                        <a:pt x="21600" y="0"/>
                      </a:lnTo>
                      <a:lnTo>
                        <a:pt x="10936" y="0"/>
                      </a:lnTo>
                      <a:lnTo>
                        <a:pt x="10936" y="1126"/>
                      </a:lnTo>
                      <a:cubicBezTo>
                        <a:pt x="15471" y="1127"/>
                        <a:pt x="19160" y="3043"/>
                        <a:pt x="19160" y="5400"/>
                      </a:cubicBezTo>
                      <a:cubicBezTo>
                        <a:pt x="19160" y="7756"/>
                        <a:pt x="15471" y="9673"/>
                        <a:pt x="10936" y="9673"/>
                      </a:cubicBezTo>
                      <a:cubicBezTo>
                        <a:pt x="10936" y="9673"/>
                        <a:pt x="10936" y="21600"/>
                        <a:pt x="10936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8" name="Freeform: Shape 20"/>
                <p:cNvSpPr/>
                <p:nvPr/>
              </p:nvSpPr>
              <p:spPr>
                <a:xfrm>
                  <a:off x="4233394" y="5028295"/>
                  <a:ext cx="398369" cy="3983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987" y="3520"/>
                      </a:moveTo>
                      <a:lnTo>
                        <a:pt x="4228" y="2099"/>
                      </a:lnTo>
                      <a:lnTo>
                        <a:pt x="7228" y="496"/>
                      </a:lnTo>
                      <a:lnTo>
                        <a:pt x="7988" y="1918"/>
                      </a:lnTo>
                      <a:cubicBezTo>
                        <a:pt x="8887" y="1633"/>
                        <a:pt x="9835" y="1482"/>
                        <a:pt x="10800" y="1484"/>
                      </a:cubicBezTo>
                      <a:lnTo>
                        <a:pt x="10800" y="3919"/>
                      </a:lnTo>
                      <a:cubicBezTo>
                        <a:pt x="7850" y="3918"/>
                        <a:pt x="5122" y="5830"/>
                        <a:pt x="4219" y="8799"/>
                      </a:cubicBezTo>
                      <a:cubicBezTo>
                        <a:pt x="3114" y="12433"/>
                        <a:pt x="5165" y="16275"/>
                        <a:pt x="8799" y="17380"/>
                      </a:cubicBezTo>
                      <a:lnTo>
                        <a:pt x="8799" y="17380"/>
                      </a:lnTo>
                      <a:cubicBezTo>
                        <a:pt x="9465" y="17583"/>
                        <a:pt x="10139" y="17678"/>
                        <a:pt x="10800" y="17679"/>
                      </a:cubicBezTo>
                      <a:lnTo>
                        <a:pt x="10800" y="20115"/>
                      </a:lnTo>
                      <a:cubicBezTo>
                        <a:pt x="10456" y="20115"/>
                        <a:pt x="10110" y="20096"/>
                        <a:pt x="9764" y="20056"/>
                      </a:cubicBezTo>
                      <a:lnTo>
                        <a:pt x="9294" y="21600"/>
                      </a:lnTo>
                      <a:lnTo>
                        <a:pt x="6040" y="20610"/>
                      </a:lnTo>
                      <a:lnTo>
                        <a:pt x="6509" y="19067"/>
                      </a:lnTo>
                      <a:cubicBezTo>
                        <a:pt x="5328" y="18457"/>
                        <a:pt x="4319" y="17613"/>
                        <a:pt x="3521" y="16612"/>
                      </a:cubicBezTo>
                      <a:lnTo>
                        <a:pt x="2098" y="17371"/>
                      </a:lnTo>
                      <a:lnTo>
                        <a:pt x="497" y="14371"/>
                      </a:lnTo>
                      <a:lnTo>
                        <a:pt x="1919" y="13611"/>
                      </a:lnTo>
                      <a:cubicBezTo>
                        <a:pt x="1531" y="12392"/>
                        <a:pt x="1394" y="11084"/>
                        <a:pt x="1542" y="9763"/>
                      </a:cubicBezTo>
                      <a:lnTo>
                        <a:pt x="0" y="9294"/>
                      </a:lnTo>
                      <a:lnTo>
                        <a:pt x="989" y="6039"/>
                      </a:lnTo>
                      <a:lnTo>
                        <a:pt x="2532" y="6508"/>
                      </a:lnTo>
                      <a:cubicBezTo>
                        <a:pt x="3143" y="5328"/>
                        <a:pt x="3985" y="4318"/>
                        <a:pt x="4987" y="3520"/>
                      </a:cubicBezTo>
                      <a:close/>
                      <a:moveTo>
                        <a:pt x="10800" y="1484"/>
                      </a:moveTo>
                      <a:cubicBezTo>
                        <a:pt x="11144" y="1484"/>
                        <a:pt x="11490" y="1503"/>
                        <a:pt x="11837" y="1543"/>
                      </a:cubicBezTo>
                      <a:lnTo>
                        <a:pt x="12306" y="0"/>
                      </a:lnTo>
                      <a:lnTo>
                        <a:pt x="15560" y="988"/>
                      </a:lnTo>
                      <a:lnTo>
                        <a:pt x="15091" y="2532"/>
                      </a:lnTo>
                      <a:cubicBezTo>
                        <a:pt x="16271" y="3142"/>
                        <a:pt x="17282" y="3986"/>
                        <a:pt x="18080" y="4986"/>
                      </a:cubicBezTo>
                      <a:lnTo>
                        <a:pt x="19502" y="4227"/>
                      </a:lnTo>
                      <a:lnTo>
                        <a:pt x="21103" y="7228"/>
                      </a:lnTo>
                      <a:lnTo>
                        <a:pt x="19681" y="7988"/>
                      </a:lnTo>
                      <a:cubicBezTo>
                        <a:pt x="20068" y="9207"/>
                        <a:pt x="20207" y="10515"/>
                        <a:pt x="20057" y="11836"/>
                      </a:cubicBezTo>
                      <a:lnTo>
                        <a:pt x="21600" y="12305"/>
                      </a:lnTo>
                      <a:lnTo>
                        <a:pt x="20611" y="15559"/>
                      </a:lnTo>
                      <a:lnTo>
                        <a:pt x="19068" y="15090"/>
                      </a:lnTo>
                      <a:cubicBezTo>
                        <a:pt x="18457" y="16271"/>
                        <a:pt x="17614" y="17281"/>
                        <a:pt x="16613" y="18079"/>
                      </a:cubicBezTo>
                      <a:lnTo>
                        <a:pt x="17372" y="19501"/>
                      </a:lnTo>
                      <a:lnTo>
                        <a:pt x="14372" y="21102"/>
                      </a:lnTo>
                      <a:lnTo>
                        <a:pt x="13613" y="19680"/>
                      </a:lnTo>
                      <a:cubicBezTo>
                        <a:pt x="12713" y="19966"/>
                        <a:pt x="11765" y="20116"/>
                        <a:pt x="10800" y="20115"/>
                      </a:cubicBezTo>
                      <a:lnTo>
                        <a:pt x="10800" y="17679"/>
                      </a:lnTo>
                      <a:cubicBezTo>
                        <a:pt x="13750" y="17681"/>
                        <a:pt x="16479" y="15768"/>
                        <a:pt x="17381" y="12800"/>
                      </a:cubicBezTo>
                      <a:cubicBezTo>
                        <a:pt x="18487" y="9166"/>
                        <a:pt x="16435" y="5324"/>
                        <a:pt x="12801" y="4218"/>
                      </a:cubicBezTo>
                      <a:cubicBezTo>
                        <a:pt x="12135" y="4015"/>
                        <a:pt x="11462" y="3920"/>
                        <a:pt x="10800" y="3919"/>
                      </a:cubicBezTo>
                      <a:cubicBezTo>
                        <a:pt x="10800" y="3919"/>
                        <a:pt x="10800" y="1484"/>
                        <a:pt x="10800" y="148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09" name="Freeform: Shape 21"/>
                <p:cNvSpPr/>
                <p:nvPr/>
              </p:nvSpPr>
              <p:spPr>
                <a:xfrm>
                  <a:off x="4453515" y="5397321"/>
                  <a:ext cx="273059" cy="2730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21508"/>
                      </a:moveTo>
                      <a:lnTo>
                        <a:pt x="9745" y="21600"/>
                      </a:lnTo>
                      <a:lnTo>
                        <a:pt x="9604" y="19997"/>
                      </a:lnTo>
                      <a:cubicBezTo>
                        <a:pt x="8523" y="19857"/>
                        <a:pt x="7467" y="19525"/>
                        <a:pt x="6502" y="19018"/>
                      </a:cubicBezTo>
                      <a:lnTo>
                        <a:pt x="5467" y="20251"/>
                      </a:lnTo>
                      <a:lnTo>
                        <a:pt x="2418" y="17692"/>
                      </a:lnTo>
                      <a:lnTo>
                        <a:pt x="3452" y="16458"/>
                      </a:lnTo>
                      <a:cubicBezTo>
                        <a:pt x="2780" y="15589"/>
                        <a:pt x="2275" y="14621"/>
                        <a:pt x="1948" y="13571"/>
                      </a:cubicBezTo>
                      <a:lnTo>
                        <a:pt x="347" y="13711"/>
                      </a:lnTo>
                      <a:lnTo>
                        <a:pt x="0" y="9746"/>
                      </a:lnTo>
                      <a:lnTo>
                        <a:pt x="1601" y="9605"/>
                      </a:lnTo>
                      <a:cubicBezTo>
                        <a:pt x="1742" y="8516"/>
                        <a:pt x="2072" y="7474"/>
                        <a:pt x="2582" y="6501"/>
                      </a:cubicBezTo>
                      <a:lnTo>
                        <a:pt x="1350" y="5467"/>
                      </a:lnTo>
                      <a:lnTo>
                        <a:pt x="3908" y="2417"/>
                      </a:lnTo>
                      <a:lnTo>
                        <a:pt x="5140" y="3451"/>
                      </a:lnTo>
                      <a:cubicBezTo>
                        <a:pt x="6010" y="2780"/>
                        <a:pt x="6980" y="2276"/>
                        <a:pt x="8028" y="1949"/>
                      </a:cubicBezTo>
                      <a:lnTo>
                        <a:pt x="7888" y="346"/>
                      </a:lnTo>
                      <a:lnTo>
                        <a:pt x="10799" y="92"/>
                      </a:lnTo>
                      <a:lnTo>
                        <a:pt x="10799" y="4580"/>
                      </a:lnTo>
                      <a:cubicBezTo>
                        <a:pt x="8991" y="4580"/>
                        <a:pt x="7241" y="5371"/>
                        <a:pt x="6038" y="6803"/>
                      </a:cubicBezTo>
                      <a:cubicBezTo>
                        <a:pt x="3834" y="9429"/>
                        <a:pt x="4179" y="13358"/>
                        <a:pt x="6803" y="15561"/>
                      </a:cubicBezTo>
                      <a:cubicBezTo>
                        <a:pt x="7451" y="16104"/>
                        <a:pt x="8186" y="16505"/>
                        <a:pt x="8988" y="16748"/>
                      </a:cubicBezTo>
                      <a:cubicBezTo>
                        <a:pt x="9586" y="16930"/>
                        <a:pt x="10196" y="17019"/>
                        <a:pt x="10799" y="17019"/>
                      </a:cubicBezTo>
                      <a:cubicBezTo>
                        <a:pt x="10799" y="17019"/>
                        <a:pt x="10799" y="21508"/>
                        <a:pt x="10799" y="21508"/>
                      </a:cubicBezTo>
                      <a:close/>
                      <a:moveTo>
                        <a:pt x="19018" y="15099"/>
                      </a:moveTo>
                      <a:lnTo>
                        <a:pt x="20250" y="16133"/>
                      </a:lnTo>
                      <a:lnTo>
                        <a:pt x="17690" y="19182"/>
                      </a:lnTo>
                      <a:lnTo>
                        <a:pt x="16458" y="18148"/>
                      </a:lnTo>
                      <a:cubicBezTo>
                        <a:pt x="15588" y="18819"/>
                        <a:pt x="14621" y="19324"/>
                        <a:pt x="13571" y="19651"/>
                      </a:cubicBezTo>
                      <a:lnTo>
                        <a:pt x="13711" y="21254"/>
                      </a:lnTo>
                      <a:lnTo>
                        <a:pt x="10799" y="21508"/>
                      </a:lnTo>
                      <a:lnTo>
                        <a:pt x="10799" y="17019"/>
                      </a:lnTo>
                      <a:cubicBezTo>
                        <a:pt x="12608" y="17020"/>
                        <a:pt x="14358" y="16229"/>
                        <a:pt x="15562" y="14797"/>
                      </a:cubicBezTo>
                      <a:cubicBezTo>
                        <a:pt x="17764" y="12170"/>
                        <a:pt x="17422" y="8242"/>
                        <a:pt x="14796" y="6038"/>
                      </a:cubicBezTo>
                      <a:lnTo>
                        <a:pt x="14796" y="6038"/>
                      </a:lnTo>
                      <a:cubicBezTo>
                        <a:pt x="14147" y="5494"/>
                        <a:pt x="13412" y="5095"/>
                        <a:pt x="12611" y="4851"/>
                      </a:cubicBezTo>
                      <a:cubicBezTo>
                        <a:pt x="12014" y="4670"/>
                        <a:pt x="11403" y="4581"/>
                        <a:pt x="10799" y="4580"/>
                      </a:cubicBezTo>
                      <a:lnTo>
                        <a:pt x="10799" y="92"/>
                      </a:lnTo>
                      <a:lnTo>
                        <a:pt x="11854" y="0"/>
                      </a:lnTo>
                      <a:lnTo>
                        <a:pt x="11993" y="1601"/>
                      </a:lnTo>
                      <a:cubicBezTo>
                        <a:pt x="13075" y="1742"/>
                        <a:pt x="14131" y="2075"/>
                        <a:pt x="15099" y="2581"/>
                      </a:cubicBezTo>
                      <a:lnTo>
                        <a:pt x="16132" y="1349"/>
                      </a:lnTo>
                      <a:lnTo>
                        <a:pt x="19181" y="3907"/>
                      </a:lnTo>
                      <a:lnTo>
                        <a:pt x="18148" y="5141"/>
                      </a:lnTo>
                      <a:cubicBezTo>
                        <a:pt x="18819" y="6011"/>
                        <a:pt x="19324" y="6979"/>
                        <a:pt x="19651" y="8029"/>
                      </a:cubicBezTo>
                      <a:lnTo>
                        <a:pt x="21253" y="7889"/>
                      </a:lnTo>
                      <a:lnTo>
                        <a:pt x="21600" y="11854"/>
                      </a:lnTo>
                      <a:lnTo>
                        <a:pt x="19997" y="11993"/>
                      </a:lnTo>
                      <a:cubicBezTo>
                        <a:pt x="19858" y="13084"/>
                        <a:pt x="19528" y="14127"/>
                        <a:pt x="19018" y="1509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0" name="Freeform: Shape 22"/>
                <p:cNvSpPr/>
                <p:nvPr/>
              </p:nvSpPr>
              <p:spPr>
                <a:xfrm>
                  <a:off x="5204515" y="3163742"/>
                  <a:ext cx="357805" cy="3908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800" y="0"/>
                      </a:moveTo>
                      <a:cubicBezTo>
                        <a:pt x="6079" y="0"/>
                        <a:pt x="2761" y="1578"/>
                        <a:pt x="599" y="4041"/>
                      </a:cubicBezTo>
                      <a:cubicBezTo>
                        <a:pt x="613" y="4702"/>
                        <a:pt x="626" y="5362"/>
                        <a:pt x="626" y="6025"/>
                      </a:cubicBezTo>
                      <a:cubicBezTo>
                        <a:pt x="626" y="9671"/>
                        <a:pt x="411" y="13270"/>
                        <a:pt x="0" y="16814"/>
                      </a:cubicBezTo>
                      <a:cubicBezTo>
                        <a:pt x="2118" y="19701"/>
                        <a:pt x="5717" y="21600"/>
                        <a:pt x="9800" y="21600"/>
                      </a:cubicBezTo>
                      <a:lnTo>
                        <a:pt x="9800" y="13895"/>
                      </a:lnTo>
                      <a:lnTo>
                        <a:pt x="3771" y="16319"/>
                      </a:lnTo>
                      <a:lnTo>
                        <a:pt x="7452" y="8650"/>
                      </a:lnTo>
                      <a:lnTo>
                        <a:pt x="7452" y="8650"/>
                      </a:lnTo>
                      <a:lnTo>
                        <a:pt x="9800" y="7705"/>
                      </a:lnTo>
                      <a:cubicBezTo>
                        <a:pt x="9800" y="7705"/>
                        <a:pt x="9800" y="0"/>
                        <a:pt x="9800" y="0"/>
                      </a:cubicBezTo>
                      <a:close/>
                      <a:moveTo>
                        <a:pt x="9801" y="21600"/>
                      </a:moveTo>
                      <a:cubicBezTo>
                        <a:pt x="16317" y="21600"/>
                        <a:pt x="21600" y="16765"/>
                        <a:pt x="21600" y="10800"/>
                      </a:cubicBezTo>
                      <a:cubicBezTo>
                        <a:pt x="21600" y="4836"/>
                        <a:pt x="16317" y="0"/>
                        <a:pt x="9801" y="0"/>
                      </a:cubicBezTo>
                      <a:lnTo>
                        <a:pt x="9800" y="0"/>
                      </a:lnTo>
                      <a:lnTo>
                        <a:pt x="9800" y="7705"/>
                      </a:lnTo>
                      <a:lnTo>
                        <a:pt x="15830" y="5281"/>
                      </a:lnTo>
                      <a:lnTo>
                        <a:pt x="12150" y="12950"/>
                      </a:lnTo>
                      <a:lnTo>
                        <a:pt x="9800" y="13895"/>
                      </a:lnTo>
                      <a:lnTo>
                        <a:pt x="9800" y="21600"/>
                      </a:lnTo>
                      <a:cubicBezTo>
                        <a:pt x="9800" y="21600"/>
                        <a:pt x="9801" y="21600"/>
                        <a:pt x="9801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1" name="Oval 23"/>
                <p:cNvSpPr/>
                <p:nvPr/>
              </p:nvSpPr>
              <p:spPr>
                <a:xfrm>
                  <a:off x="5346946" y="3332069"/>
                  <a:ext cx="44846" cy="44852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2" name="Freeform: Shape 24"/>
                <p:cNvSpPr/>
                <p:nvPr/>
              </p:nvSpPr>
              <p:spPr>
                <a:xfrm>
                  <a:off x="5411687" y="3953588"/>
                  <a:ext cx="278446" cy="5388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0799" y="21600"/>
                      </a:lnTo>
                      <a:lnTo>
                        <a:pt x="10799" y="19673"/>
                      </a:lnTo>
                      <a:cubicBezTo>
                        <a:pt x="9340" y="19673"/>
                        <a:pt x="8158" y="19062"/>
                        <a:pt x="8158" y="18308"/>
                      </a:cubicBezTo>
                      <a:cubicBezTo>
                        <a:pt x="8158" y="17554"/>
                        <a:pt x="9340" y="16942"/>
                        <a:pt x="10799" y="16942"/>
                      </a:cubicBezTo>
                      <a:lnTo>
                        <a:pt x="10799" y="14855"/>
                      </a:lnTo>
                      <a:cubicBezTo>
                        <a:pt x="9340" y="14855"/>
                        <a:pt x="8158" y="14244"/>
                        <a:pt x="8158" y="13490"/>
                      </a:cubicBezTo>
                      <a:cubicBezTo>
                        <a:pt x="8158" y="12736"/>
                        <a:pt x="9340" y="12125"/>
                        <a:pt x="10799" y="12125"/>
                      </a:cubicBezTo>
                      <a:lnTo>
                        <a:pt x="10799" y="10419"/>
                      </a:lnTo>
                      <a:lnTo>
                        <a:pt x="2137" y="10419"/>
                      </a:lnTo>
                      <a:lnTo>
                        <a:pt x="2137" y="6284"/>
                      </a:lnTo>
                      <a:lnTo>
                        <a:pt x="2137" y="6284"/>
                      </a:lnTo>
                      <a:lnTo>
                        <a:pt x="10799" y="6284"/>
                      </a:lnTo>
                      <a:lnTo>
                        <a:pt x="10799" y="5320"/>
                      </a:lnTo>
                      <a:lnTo>
                        <a:pt x="2137" y="5320"/>
                      </a:lnTo>
                      <a:lnTo>
                        <a:pt x="2137" y="1185"/>
                      </a:lnTo>
                      <a:lnTo>
                        <a:pt x="2137" y="1185"/>
                      </a:lnTo>
                      <a:lnTo>
                        <a:pt x="10799" y="1185"/>
                      </a:lnTo>
                      <a:lnTo>
                        <a:pt x="10799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  <a:moveTo>
                        <a:pt x="10799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0799" y="0"/>
                      </a:lnTo>
                      <a:lnTo>
                        <a:pt x="10799" y="1185"/>
                      </a:lnTo>
                      <a:lnTo>
                        <a:pt x="19464" y="1185"/>
                      </a:lnTo>
                      <a:lnTo>
                        <a:pt x="19464" y="5320"/>
                      </a:lnTo>
                      <a:lnTo>
                        <a:pt x="10799" y="5320"/>
                      </a:lnTo>
                      <a:lnTo>
                        <a:pt x="10799" y="6284"/>
                      </a:lnTo>
                      <a:lnTo>
                        <a:pt x="19464" y="6284"/>
                      </a:lnTo>
                      <a:lnTo>
                        <a:pt x="19464" y="10419"/>
                      </a:lnTo>
                      <a:lnTo>
                        <a:pt x="10799" y="10419"/>
                      </a:lnTo>
                      <a:lnTo>
                        <a:pt x="10799" y="12125"/>
                      </a:lnTo>
                      <a:lnTo>
                        <a:pt x="10800" y="12125"/>
                      </a:lnTo>
                      <a:cubicBezTo>
                        <a:pt x="12258" y="12125"/>
                        <a:pt x="13440" y="12736"/>
                        <a:pt x="13440" y="13490"/>
                      </a:cubicBezTo>
                      <a:cubicBezTo>
                        <a:pt x="13440" y="14244"/>
                        <a:pt x="12258" y="14855"/>
                        <a:pt x="10800" y="14855"/>
                      </a:cubicBezTo>
                      <a:lnTo>
                        <a:pt x="10800" y="14855"/>
                      </a:lnTo>
                      <a:lnTo>
                        <a:pt x="10799" y="14855"/>
                      </a:lnTo>
                      <a:lnTo>
                        <a:pt x="10799" y="16942"/>
                      </a:lnTo>
                      <a:lnTo>
                        <a:pt x="10800" y="16942"/>
                      </a:lnTo>
                      <a:cubicBezTo>
                        <a:pt x="12258" y="16942"/>
                        <a:pt x="13440" y="17553"/>
                        <a:pt x="13440" y="18308"/>
                      </a:cubicBezTo>
                      <a:cubicBezTo>
                        <a:pt x="13440" y="19061"/>
                        <a:pt x="12258" y="19673"/>
                        <a:pt x="10800" y="19673"/>
                      </a:cubicBezTo>
                      <a:lnTo>
                        <a:pt x="10800" y="19673"/>
                      </a:lnTo>
                      <a:lnTo>
                        <a:pt x="10799" y="19673"/>
                      </a:lnTo>
                      <a:cubicBezTo>
                        <a:pt x="10799" y="19673"/>
                        <a:pt x="10799" y="21600"/>
                        <a:pt x="1079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3" name="Freeform: Shape 25"/>
                <p:cNvSpPr/>
                <p:nvPr/>
              </p:nvSpPr>
              <p:spPr>
                <a:xfrm>
                  <a:off x="5709499" y="3953588"/>
                  <a:ext cx="116187" cy="5388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0396"/>
                      </a:moveTo>
                      <a:lnTo>
                        <a:pt x="21600" y="3613"/>
                      </a:lnTo>
                      <a:lnTo>
                        <a:pt x="0" y="0"/>
                      </a:lnTo>
                      <a:lnTo>
                        <a:pt x="0" y="21600"/>
                      </a:lnTo>
                      <a:cubicBezTo>
                        <a:pt x="0" y="21600"/>
                        <a:pt x="21600" y="20396"/>
                        <a:pt x="21600" y="2039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4" name="Freeform: Shape 26"/>
                <p:cNvSpPr/>
                <p:nvPr/>
              </p:nvSpPr>
              <p:spPr>
                <a:xfrm>
                  <a:off x="5457006" y="3998907"/>
                  <a:ext cx="193302" cy="731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5" name="Freeform: Shape 27"/>
                <p:cNvSpPr/>
                <p:nvPr/>
              </p:nvSpPr>
              <p:spPr>
                <a:xfrm>
                  <a:off x="5457006" y="4128390"/>
                  <a:ext cx="193302" cy="731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6" name="Freeform: Shape 28"/>
                <p:cNvSpPr/>
                <p:nvPr/>
              </p:nvSpPr>
              <p:spPr>
                <a:xfrm>
                  <a:off x="5670654" y="2568121"/>
                  <a:ext cx="303969" cy="1983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93"/>
                      </a:moveTo>
                      <a:cubicBezTo>
                        <a:pt x="733" y="6296"/>
                        <a:pt x="3791" y="10296"/>
                        <a:pt x="7112" y="10296"/>
                      </a:cubicBezTo>
                      <a:lnTo>
                        <a:pt x="9358" y="10296"/>
                      </a:lnTo>
                      <a:lnTo>
                        <a:pt x="9358" y="17166"/>
                      </a:lnTo>
                      <a:lnTo>
                        <a:pt x="6560" y="17166"/>
                      </a:lnTo>
                      <a:lnTo>
                        <a:pt x="6560" y="21600"/>
                      </a:lnTo>
                      <a:lnTo>
                        <a:pt x="15050" y="21600"/>
                      </a:lnTo>
                      <a:lnTo>
                        <a:pt x="15050" y="17166"/>
                      </a:lnTo>
                      <a:lnTo>
                        <a:pt x="12252" y="17166"/>
                      </a:lnTo>
                      <a:lnTo>
                        <a:pt x="12252" y="10296"/>
                      </a:lnTo>
                      <a:lnTo>
                        <a:pt x="14498" y="10296"/>
                      </a:lnTo>
                      <a:cubicBezTo>
                        <a:pt x="18008" y="10296"/>
                        <a:pt x="20865" y="5603"/>
                        <a:pt x="21600" y="1068"/>
                      </a:cubicBezTo>
                      <a:lnTo>
                        <a:pt x="18790" y="0"/>
                      </a:lnTo>
                      <a:cubicBezTo>
                        <a:pt x="18332" y="2831"/>
                        <a:pt x="16498" y="5861"/>
                        <a:pt x="14498" y="5861"/>
                      </a:cubicBezTo>
                      <a:lnTo>
                        <a:pt x="7112" y="5861"/>
                      </a:lnTo>
                      <a:cubicBezTo>
                        <a:pt x="5193" y="5861"/>
                        <a:pt x="3272" y="3265"/>
                        <a:pt x="2831" y="74"/>
                      </a:cubicBezTo>
                      <a:cubicBezTo>
                        <a:pt x="2831" y="74"/>
                        <a:pt x="0" y="993"/>
                        <a:pt x="0" y="99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7" name="Freeform: Shape 29"/>
                <p:cNvSpPr/>
                <p:nvPr/>
              </p:nvSpPr>
              <p:spPr>
                <a:xfrm>
                  <a:off x="2886772" y="664722"/>
                  <a:ext cx="61777" cy="13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8" name="Freeform: Shape 30"/>
                <p:cNvSpPr/>
                <p:nvPr/>
              </p:nvSpPr>
              <p:spPr>
                <a:xfrm>
                  <a:off x="2886772" y="878370"/>
                  <a:ext cx="61777" cy="2446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19" name="Freeform: Shape 31"/>
                <p:cNvSpPr/>
                <p:nvPr/>
              </p:nvSpPr>
              <p:spPr>
                <a:xfrm>
                  <a:off x="2737867" y="664722"/>
                  <a:ext cx="61789" cy="2544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0" name="Freeform: Shape 32"/>
                <p:cNvSpPr/>
                <p:nvPr/>
              </p:nvSpPr>
              <p:spPr>
                <a:xfrm>
                  <a:off x="2737867" y="994905"/>
                  <a:ext cx="61789" cy="1274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1" name="Freeform: Shape 33"/>
                <p:cNvSpPr/>
                <p:nvPr/>
              </p:nvSpPr>
              <p:spPr>
                <a:xfrm>
                  <a:off x="2588961" y="664723"/>
                  <a:ext cx="61784" cy="42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2" name="Freeform: Shape 34"/>
                <p:cNvSpPr/>
                <p:nvPr/>
              </p:nvSpPr>
              <p:spPr>
                <a:xfrm>
                  <a:off x="2588961" y="781258"/>
                  <a:ext cx="61784" cy="3398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3" name="Freeform: Shape 35"/>
                <p:cNvSpPr/>
                <p:nvPr/>
              </p:nvSpPr>
              <p:spPr>
                <a:xfrm>
                  <a:off x="2563065" y="716516"/>
                  <a:ext cx="113283" cy="489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4911" y="21600"/>
                      </a:lnTo>
                      <a:lnTo>
                        <a:pt x="16691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6691" y="0"/>
                      </a:lnTo>
                      <a:lnTo>
                        <a:pt x="4911" y="0"/>
                      </a:lnTo>
                      <a:cubicBezTo>
                        <a:pt x="491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4" name="Freeform: Shape 36"/>
                <p:cNvSpPr/>
                <p:nvPr/>
              </p:nvSpPr>
              <p:spPr>
                <a:xfrm>
                  <a:off x="2711971" y="930163"/>
                  <a:ext cx="113285" cy="489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4909" y="21600"/>
                      </a:lnTo>
                      <a:lnTo>
                        <a:pt x="1669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6690" y="0"/>
                      </a:lnTo>
                      <a:lnTo>
                        <a:pt x="4909" y="0"/>
                      </a:lnTo>
                      <a:cubicBezTo>
                        <a:pt x="4909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5" name="Freeform: Shape 37"/>
                <p:cNvSpPr/>
                <p:nvPr/>
              </p:nvSpPr>
              <p:spPr>
                <a:xfrm>
                  <a:off x="2860876" y="813629"/>
                  <a:ext cx="113285" cy="489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911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4911" y="21600"/>
                      </a:lnTo>
                      <a:lnTo>
                        <a:pt x="1669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6690" y="0"/>
                      </a:lnTo>
                      <a:cubicBezTo>
                        <a:pt x="16690" y="0"/>
                        <a:pt x="4911" y="0"/>
                        <a:pt x="4911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6" name="Freeform: Shape 38"/>
                <p:cNvSpPr/>
                <p:nvPr/>
              </p:nvSpPr>
              <p:spPr>
                <a:xfrm>
                  <a:off x="3016255" y="1156758"/>
                  <a:ext cx="333413" cy="2957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04" h="21600" extrusionOk="0">
                      <a:moveTo>
                        <a:pt x="9183" y="0"/>
                      </a:moveTo>
                      <a:cubicBezTo>
                        <a:pt x="6832" y="0"/>
                        <a:pt x="4482" y="1055"/>
                        <a:pt x="2689" y="3164"/>
                      </a:cubicBezTo>
                      <a:cubicBezTo>
                        <a:pt x="-896" y="7382"/>
                        <a:pt x="-896" y="14220"/>
                        <a:pt x="2689" y="18438"/>
                      </a:cubicBezTo>
                      <a:cubicBezTo>
                        <a:pt x="4482" y="20547"/>
                        <a:pt x="6833" y="21600"/>
                        <a:pt x="9183" y="21600"/>
                      </a:cubicBezTo>
                      <a:lnTo>
                        <a:pt x="9183" y="12855"/>
                      </a:lnTo>
                      <a:lnTo>
                        <a:pt x="3646" y="12855"/>
                      </a:lnTo>
                      <a:lnTo>
                        <a:pt x="3646" y="8746"/>
                      </a:lnTo>
                      <a:lnTo>
                        <a:pt x="9183" y="8746"/>
                      </a:lnTo>
                      <a:cubicBezTo>
                        <a:pt x="9183" y="8746"/>
                        <a:pt x="9183" y="0"/>
                        <a:pt x="9183" y="0"/>
                      </a:cubicBezTo>
                      <a:close/>
                      <a:moveTo>
                        <a:pt x="16984" y="16494"/>
                      </a:moveTo>
                      <a:cubicBezTo>
                        <a:pt x="19186" y="12328"/>
                        <a:pt x="18752" y="6782"/>
                        <a:pt x="15675" y="3164"/>
                      </a:cubicBezTo>
                      <a:cubicBezTo>
                        <a:pt x="13882" y="1055"/>
                        <a:pt x="11533" y="0"/>
                        <a:pt x="9183" y="0"/>
                      </a:cubicBezTo>
                      <a:lnTo>
                        <a:pt x="9183" y="8746"/>
                      </a:lnTo>
                      <a:lnTo>
                        <a:pt x="14719" y="8746"/>
                      </a:lnTo>
                      <a:lnTo>
                        <a:pt x="14719" y="12855"/>
                      </a:lnTo>
                      <a:lnTo>
                        <a:pt x="14718" y="12855"/>
                      </a:lnTo>
                      <a:lnTo>
                        <a:pt x="14718" y="12855"/>
                      </a:lnTo>
                      <a:lnTo>
                        <a:pt x="9183" y="12855"/>
                      </a:lnTo>
                      <a:lnTo>
                        <a:pt x="9183" y="21600"/>
                      </a:lnTo>
                      <a:cubicBezTo>
                        <a:pt x="10864" y="21598"/>
                        <a:pt x="12546" y="21058"/>
                        <a:pt x="14024" y="19978"/>
                      </a:cubicBezTo>
                      <a:lnTo>
                        <a:pt x="15020" y="21150"/>
                      </a:lnTo>
                      <a:cubicBezTo>
                        <a:pt x="16903" y="21003"/>
                        <a:pt x="18798" y="20911"/>
                        <a:pt x="20704" y="20870"/>
                      </a:cubicBezTo>
                      <a:cubicBezTo>
                        <a:pt x="20704" y="20870"/>
                        <a:pt x="16984" y="16494"/>
                        <a:pt x="16984" y="1649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7" name="Freeform: Shape 39"/>
                <p:cNvSpPr/>
                <p:nvPr/>
              </p:nvSpPr>
              <p:spPr>
                <a:xfrm>
                  <a:off x="5094454" y="4108967"/>
                  <a:ext cx="112938" cy="112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1" y="0"/>
                      </a:moveTo>
                      <a:cubicBezTo>
                        <a:pt x="4844" y="0"/>
                        <a:pt x="0" y="4844"/>
                        <a:pt x="0" y="10799"/>
                      </a:cubicBezTo>
                      <a:cubicBezTo>
                        <a:pt x="0" y="16758"/>
                        <a:pt x="4844" y="21600"/>
                        <a:pt x="10801" y="21600"/>
                      </a:cubicBezTo>
                      <a:cubicBezTo>
                        <a:pt x="16756" y="21600"/>
                        <a:pt x="21600" y="16758"/>
                        <a:pt x="21600" y="10799"/>
                      </a:cubicBezTo>
                      <a:cubicBezTo>
                        <a:pt x="21600" y="4844"/>
                        <a:pt x="16756" y="0"/>
                        <a:pt x="10801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8" name="Freeform: Shape 40"/>
                <p:cNvSpPr/>
                <p:nvPr/>
              </p:nvSpPr>
              <p:spPr>
                <a:xfrm>
                  <a:off x="5042661" y="4057174"/>
                  <a:ext cx="214008" cy="3138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10799" y="21600"/>
                      </a:lnTo>
                      <a:lnTo>
                        <a:pt x="10799" y="19577"/>
                      </a:lnTo>
                      <a:cubicBezTo>
                        <a:pt x="9225" y="19577"/>
                        <a:pt x="7949" y="18705"/>
                        <a:pt x="7949" y="17633"/>
                      </a:cubicBezTo>
                      <a:cubicBezTo>
                        <a:pt x="7949" y="16559"/>
                        <a:pt x="9225" y="15690"/>
                        <a:pt x="10799" y="15690"/>
                      </a:cubicBezTo>
                      <a:lnTo>
                        <a:pt x="10799" y="13214"/>
                      </a:lnTo>
                      <a:cubicBezTo>
                        <a:pt x="6160" y="13213"/>
                        <a:pt x="2400" y="10650"/>
                        <a:pt x="2400" y="7486"/>
                      </a:cubicBezTo>
                      <a:cubicBezTo>
                        <a:pt x="2400" y="4323"/>
                        <a:pt x="6160" y="1759"/>
                        <a:pt x="10799" y="1759"/>
                      </a:cubicBezTo>
                      <a:cubicBezTo>
                        <a:pt x="10799" y="1759"/>
                        <a:pt x="10799" y="0"/>
                        <a:pt x="10799" y="0"/>
                      </a:cubicBezTo>
                      <a:close/>
                      <a:moveTo>
                        <a:pt x="21600" y="0"/>
                      </a:moveTo>
                      <a:lnTo>
                        <a:pt x="10799" y="0"/>
                      </a:lnTo>
                      <a:lnTo>
                        <a:pt x="10799" y="1759"/>
                      </a:lnTo>
                      <a:lnTo>
                        <a:pt x="10800" y="1759"/>
                      </a:lnTo>
                      <a:cubicBezTo>
                        <a:pt x="15438" y="1759"/>
                        <a:pt x="19199" y="4323"/>
                        <a:pt x="19199" y="7486"/>
                      </a:cubicBezTo>
                      <a:cubicBezTo>
                        <a:pt x="19199" y="10650"/>
                        <a:pt x="15439" y="13214"/>
                        <a:pt x="10800" y="13214"/>
                      </a:cubicBezTo>
                      <a:lnTo>
                        <a:pt x="10800" y="13214"/>
                      </a:lnTo>
                      <a:lnTo>
                        <a:pt x="10799" y="13214"/>
                      </a:lnTo>
                      <a:lnTo>
                        <a:pt x="10799" y="15690"/>
                      </a:lnTo>
                      <a:lnTo>
                        <a:pt x="10800" y="15690"/>
                      </a:lnTo>
                      <a:cubicBezTo>
                        <a:pt x="12373" y="15690"/>
                        <a:pt x="13650" y="16559"/>
                        <a:pt x="13650" y="17633"/>
                      </a:cubicBezTo>
                      <a:cubicBezTo>
                        <a:pt x="13650" y="18705"/>
                        <a:pt x="12373" y="19577"/>
                        <a:pt x="10800" y="19577"/>
                      </a:cubicBezTo>
                      <a:lnTo>
                        <a:pt x="10800" y="19577"/>
                      </a:lnTo>
                      <a:lnTo>
                        <a:pt x="10799" y="19577"/>
                      </a:lnTo>
                      <a:lnTo>
                        <a:pt x="10799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29" name="Freeform: Shape 41"/>
                <p:cNvSpPr/>
                <p:nvPr/>
              </p:nvSpPr>
              <p:spPr>
                <a:xfrm>
                  <a:off x="4848437" y="4108967"/>
                  <a:ext cx="163618" cy="2613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cubicBezTo>
                        <a:pt x="20555" y="1273"/>
                        <a:pt x="19475" y="2532"/>
                        <a:pt x="18375" y="3783"/>
                      </a:cubicBezTo>
                      <a:cubicBezTo>
                        <a:pt x="18432" y="4068"/>
                        <a:pt x="18462" y="4359"/>
                        <a:pt x="18462" y="4654"/>
                      </a:cubicBezTo>
                      <a:cubicBezTo>
                        <a:pt x="18462" y="7550"/>
                        <a:pt x="15602" y="10028"/>
                        <a:pt x="11555" y="11042"/>
                      </a:cubicBezTo>
                      <a:cubicBezTo>
                        <a:pt x="10386" y="12213"/>
                        <a:pt x="9191" y="13375"/>
                        <a:pt x="7971" y="14523"/>
                      </a:cubicBezTo>
                      <a:cubicBezTo>
                        <a:pt x="9795" y="14676"/>
                        <a:pt x="11204" y="15652"/>
                        <a:pt x="11204" y="16837"/>
                      </a:cubicBezTo>
                      <a:cubicBezTo>
                        <a:pt x="11204" y="18125"/>
                        <a:pt x="9533" y="19171"/>
                        <a:pt x="7477" y="19171"/>
                      </a:cubicBezTo>
                      <a:lnTo>
                        <a:pt x="7477" y="19171"/>
                      </a:lnTo>
                      <a:cubicBezTo>
                        <a:pt x="6071" y="19171"/>
                        <a:pt x="4849" y="18685"/>
                        <a:pt x="4213" y="17967"/>
                      </a:cubicBezTo>
                      <a:cubicBezTo>
                        <a:pt x="2835" y="19192"/>
                        <a:pt x="1434" y="20404"/>
                        <a:pt x="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0" name="Freeform: Shape 42"/>
                <p:cNvSpPr/>
                <p:nvPr/>
              </p:nvSpPr>
              <p:spPr>
                <a:xfrm>
                  <a:off x="4880808" y="2166725"/>
                  <a:ext cx="162076" cy="8472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257" y="13294"/>
                      </a:moveTo>
                      <a:lnTo>
                        <a:pt x="0" y="13294"/>
                      </a:lnTo>
                      <a:cubicBezTo>
                        <a:pt x="1007" y="16044"/>
                        <a:pt x="2001" y="18809"/>
                        <a:pt x="2978" y="21600"/>
                      </a:cubicBez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7257" y="0"/>
                      </a:lnTo>
                      <a:cubicBezTo>
                        <a:pt x="17257" y="0"/>
                        <a:pt x="17257" y="13294"/>
                        <a:pt x="17257" y="1329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1" name="Freeform: Shape 43"/>
                <p:cNvSpPr/>
                <p:nvPr/>
              </p:nvSpPr>
              <p:spPr>
                <a:xfrm>
                  <a:off x="4757799" y="1920706"/>
                  <a:ext cx="245298" cy="279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94" y="12556"/>
                      </a:moveTo>
                      <a:lnTo>
                        <a:pt x="2594" y="13686"/>
                      </a:lnTo>
                      <a:cubicBezTo>
                        <a:pt x="5040" y="16248"/>
                        <a:pt x="7383" y="18888"/>
                        <a:pt x="9621" y="21600"/>
                      </a:cubicBezTo>
                      <a:lnTo>
                        <a:pt x="17615" y="21600"/>
                      </a:lnTo>
                      <a:lnTo>
                        <a:pt x="17615" y="12556"/>
                      </a:lnTo>
                      <a:lnTo>
                        <a:pt x="21600" y="12556"/>
                      </a:lnTo>
                      <a:lnTo>
                        <a:pt x="10105" y="0"/>
                      </a:lnTo>
                      <a:lnTo>
                        <a:pt x="0" y="11035"/>
                      </a:lnTo>
                      <a:cubicBezTo>
                        <a:pt x="506" y="11539"/>
                        <a:pt x="1009" y="12045"/>
                        <a:pt x="1507" y="12556"/>
                      </a:cubicBezTo>
                      <a:cubicBezTo>
                        <a:pt x="1507" y="12556"/>
                        <a:pt x="2594" y="12556"/>
                        <a:pt x="2594" y="1255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2" name="Freeform: Shape 44"/>
                <p:cNvSpPr/>
                <p:nvPr/>
              </p:nvSpPr>
              <p:spPr>
                <a:xfrm>
                  <a:off x="3068047" y="587033"/>
                  <a:ext cx="594086" cy="470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096" y="235"/>
                      </a:moveTo>
                      <a:lnTo>
                        <a:pt x="2178" y="4845"/>
                      </a:lnTo>
                      <a:lnTo>
                        <a:pt x="0" y="7829"/>
                      </a:lnTo>
                      <a:lnTo>
                        <a:pt x="0" y="16576"/>
                      </a:lnTo>
                      <a:lnTo>
                        <a:pt x="0" y="17240"/>
                      </a:lnTo>
                      <a:lnTo>
                        <a:pt x="0" y="20353"/>
                      </a:lnTo>
                      <a:cubicBezTo>
                        <a:pt x="0" y="21042"/>
                        <a:pt x="442" y="21600"/>
                        <a:pt x="988" y="21600"/>
                      </a:cubicBezTo>
                      <a:lnTo>
                        <a:pt x="4096" y="21600"/>
                      </a:lnTo>
                      <a:lnTo>
                        <a:pt x="4096" y="15069"/>
                      </a:lnTo>
                      <a:lnTo>
                        <a:pt x="1941" y="15069"/>
                      </a:lnTo>
                      <a:lnTo>
                        <a:pt x="1941" y="12211"/>
                      </a:lnTo>
                      <a:lnTo>
                        <a:pt x="4096" y="12211"/>
                      </a:lnTo>
                      <a:lnTo>
                        <a:pt x="4096" y="6178"/>
                      </a:lnTo>
                      <a:lnTo>
                        <a:pt x="3578" y="6178"/>
                      </a:lnTo>
                      <a:lnTo>
                        <a:pt x="4096" y="4917"/>
                      </a:lnTo>
                      <a:cubicBezTo>
                        <a:pt x="4096" y="4917"/>
                        <a:pt x="4096" y="235"/>
                        <a:pt x="4096" y="235"/>
                      </a:cubicBezTo>
                      <a:close/>
                      <a:moveTo>
                        <a:pt x="4096" y="21600"/>
                      </a:moveTo>
                      <a:lnTo>
                        <a:pt x="4154" y="21600"/>
                      </a:lnTo>
                      <a:cubicBezTo>
                        <a:pt x="4699" y="21600"/>
                        <a:pt x="5142" y="21042"/>
                        <a:pt x="5142" y="20353"/>
                      </a:cubicBezTo>
                      <a:lnTo>
                        <a:pt x="5142" y="17240"/>
                      </a:lnTo>
                      <a:lnTo>
                        <a:pt x="10800" y="17240"/>
                      </a:lnTo>
                      <a:lnTo>
                        <a:pt x="10800" y="6178"/>
                      </a:lnTo>
                      <a:lnTo>
                        <a:pt x="4096" y="6178"/>
                      </a:lnTo>
                      <a:lnTo>
                        <a:pt x="4096" y="12211"/>
                      </a:lnTo>
                      <a:lnTo>
                        <a:pt x="6251" y="12211"/>
                      </a:lnTo>
                      <a:lnTo>
                        <a:pt x="6251" y="15069"/>
                      </a:lnTo>
                      <a:lnTo>
                        <a:pt x="6251" y="15069"/>
                      </a:lnTo>
                      <a:lnTo>
                        <a:pt x="4096" y="15069"/>
                      </a:lnTo>
                      <a:cubicBezTo>
                        <a:pt x="4096" y="15069"/>
                        <a:pt x="4096" y="21600"/>
                        <a:pt x="4096" y="21600"/>
                      </a:cubicBezTo>
                      <a:close/>
                      <a:moveTo>
                        <a:pt x="10800" y="0"/>
                      </a:moveTo>
                      <a:lnTo>
                        <a:pt x="4194" y="0"/>
                      </a:lnTo>
                      <a:lnTo>
                        <a:pt x="4096" y="235"/>
                      </a:lnTo>
                      <a:lnTo>
                        <a:pt x="4096" y="4917"/>
                      </a:lnTo>
                      <a:lnTo>
                        <a:pt x="5392" y="1763"/>
                      </a:lnTo>
                      <a:lnTo>
                        <a:pt x="5392" y="1763"/>
                      </a:lnTo>
                      <a:lnTo>
                        <a:pt x="10800" y="1763"/>
                      </a:lnTo>
                      <a:lnTo>
                        <a:pt x="10800" y="0"/>
                      </a:lnTo>
                      <a:cubicBezTo>
                        <a:pt x="10800" y="0"/>
                        <a:pt x="10800" y="0"/>
                        <a:pt x="10800" y="0"/>
                      </a:cubicBezTo>
                      <a:close/>
                      <a:moveTo>
                        <a:pt x="10800" y="17240"/>
                      </a:moveTo>
                      <a:lnTo>
                        <a:pt x="16457" y="17240"/>
                      </a:lnTo>
                      <a:lnTo>
                        <a:pt x="16457" y="20353"/>
                      </a:lnTo>
                      <a:cubicBezTo>
                        <a:pt x="16457" y="21042"/>
                        <a:pt x="16901" y="21600"/>
                        <a:pt x="17446" y="21600"/>
                      </a:cubicBezTo>
                      <a:lnTo>
                        <a:pt x="17504" y="21600"/>
                      </a:lnTo>
                      <a:lnTo>
                        <a:pt x="17504" y="15069"/>
                      </a:lnTo>
                      <a:lnTo>
                        <a:pt x="15349" y="15069"/>
                      </a:lnTo>
                      <a:lnTo>
                        <a:pt x="15349" y="12211"/>
                      </a:lnTo>
                      <a:lnTo>
                        <a:pt x="17504" y="12211"/>
                      </a:lnTo>
                      <a:lnTo>
                        <a:pt x="17504" y="6178"/>
                      </a:lnTo>
                      <a:lnTo>
                        <a:pt x="10800" y="6178"/>
                      </a:lnTo>
                      <a:cubicBezTo>
                        <a:pt x="10800" y="6178"/>
                        <a:pt x="10800" y="17240"/>
                        <a:pt x="10800" y="17240"/>
                      </a:cubicBezTo>
                      <a:close/>
                      <a:moveTo>
                        <a:pt x="17504" y="238"/>
                      </a:moveTo>
                      <a:lnTo>
                        <a:pt x="17405" y="0"/>
                      </a:lnTo>
                      <a:lnTo>
                        <a:pt x="10800" y="0"/>
                      </a:lnTo>
                      <a:lnTo>
                        <a:pt x="10800" y="1763"/>
                      </a:lnTo>
                      <a:lnTo>
                        <a:pt x="16208" y="1763"/>
                      </a:lnTo>
                      <a:lnTo>
                        <a:pt x="17504" y="4916"/>
                      </a:lnTo>
                      <a:lnTo>
                        <a:pt x="17504" y="238"/>
                      </a:lnTo>
                      <a:cubicBezTo>
                        <a:pt x="17504" y="238"/>
                        <a:pt x="17504" y="238"/>
                        <a:pt x="17504" y="238"/>
                      </a:cubicBezTo>
                      <a:close/>
                      <a:moveTo>
                        <a:pt x="21600" y="7829"/>
                      </a:moveTo>
                      <a:lnTo>
                        <a:pt x="19421" y="4845"/>
                      </a:lnTo>
                      <a:lnTo>
                        <a:pt x="17504" y="238"/>
                      </a:lnTo>
                      <a:lnTo>
                        <a:pt x="17504" y="4916"/>
                      </a:lnTo>
                      <a:lnTo>
                        <a:pt x="18022" y="6178"/>
                      </a:lnTo>
                      <a:lnTo>
                        <a:pt x="17504" y="6178"/>
                      </a:lnTo>
                      <a:lnTo>
                        <a:pt x="17504" y="12211"/>
                      </a:lnTo>
                      <a:lnTo>
                        <a:pt x="19658" y="12211"/>
                      </a:lnTo>
                      <a:lnTo>
                        <a:pt x="19658" y="15069"/>
                      </a:lnTo>
                      <a:lnTo>
                        <a:pt x="19658" y="15069"/>
                      </a:lnTo>
                      <a:lnTo>
                        <a:pt x="17504" y="15069"/>
                      </a:lnTo>
                      <a:lnTo>
                        <a:pt x="17504" y="21600"/>
                      </a:lnTo>
                      <a:lnTo>
                        <a:pt x="20611" y="21600"/>
                      </a:lnTo>
                      <a:cubicBezTo>
                        <a:pt x="21157" y="21600"/>
                        <a:pt x="21600" y="21042"/>
                        <a:pt x="21600" y="20353"/>
                      </a:cubicBezTo>
                      <a:lnTo>
                        <a:pt x="21600" y="17240"/>
                      </a:lnTo>
                      <a:cubicBezTo>
                        <a:pt x="21600" y="17240"/>
                        <a:pt x="21600" y="7829"/>
                        <a:pt x="21600" y="782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3" name="Freeform: Shape 45"/>
                <p:cNvSpPr/>
                <p:nvPr/>
              </p:nvSpPr>
              <p:spPr>
                <a:xfrm>
                  <a:off x="1138753" y="4426200"/>
                  <a:ext cx="510254" cy="5102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550" y="8432"/>
                      </a:moveTo>
                      <a:lnTo>
                        <a:pt x="11550" y="13479"/>
                      </a:lnTo>
                      <a:cubicBezTo>
                        <a:pt x="11511" y="13514"/>
                        <a:pt x="11472" y="13538"/>
                        <a:pt x="11439" y="13541"/>
                      </a:cubicBezTo>
                      <a:cubicBezTo>
                        <a:pt x="11342" y="13548"/>
                        <a:pt x="11249" y="13405"/>
                        <a:pt x="11161" y="13368"/>
                      </a:cubicBezTo>
                      <a:cubicBezTo>
                        <a:pt x="10895" y="13252"/>
                        <a:pt x="10766" y="13468"/>
                        <a:pt x="10546" y="13471"/>
                      </a:cubicBezTo>
                      <a:cubicBezTo>
                        <a:pt x="10341" y="13474"/>
                        <a:pt x="10048" y="13142"/>
                        <a:pt x="10058" y="12950"/>
                      </a:cubicBezTo>
                      <a:cubicBezTo>
                        <a:pt x="10065" y="12832"/>
                        <a:pt x="10126" y="12655"/>
                        <a:pt x="10140" y="12510"/>
                      </a:cubicBezTo>
                      <a:cubicBezTo>
                        <a:pt x="10151" y="12394"/>
                        <a:pt x="10231" y="12326"/>
                        <a:pt x="10233" y="12221"/>
                      </a:cubicBezTo>
                      <a:cubicBezTo>
                        <a:pt x="10234" y="12080"/>
                        <a:pt x="10046" y="11971"/>
                        <a:pt x="9954" y="11955"/>
                      </a:cubicBezTo>
                      <a:cubicBezTo>
                        <a:pt x="9738" y="11914"/>
                        <a:pt x="9437" y="12041"/>
                        <a:pt x="9188" y="11942"/>
                      </a:cubicBezTo>
                      <a:cubicBezTo>
                        <a:pt x="9141" y="11864"/>
                        <a:pt x="9243" y="11810"/>
                        <a:pt x="9270" y="11733"/>
                      </a:cubicBezTo>
                      <a:cubicBezTo>
                        <a:pt x="9285" y="11690"/>
                        <a:pt x="9275" y="11631"/>
                        <a:pt x="9292" y="11583"/>
                      </a:cubicBezTo>
                      <a:cubicBezTo>
                        <a:pt x="9320" y="11510"/>
                        <a:pt x="9397" y="11452"/>
                        <a:pt x="9433" y="11375"/>
                      </a:cubicBezTo>
                      <a:cubicBezTo>
                        <a:pt x="9458" y="11315"/>
                        <a:pt x="9464" y="11229"/>
                        <a:pt x="9490" y="11154"/>
                      </a:cubicBezTo>
                      <a:cubicBezTo>
                        <a:pt x="9520" y="11070"/>
                        <a:pt x="9576" y="11017"/>
                        <a:pt x="9583" y="10958"/>
                      </a:cubicBezTo>
                      <a:cubicBezTo>
                        <a:pt x="9592" y="10879"/>
                        <a:pt x="9562" y="10789"/>
                        <a:pt x="9501" y="10737"/>
                      </a:cubicBezTo>
                      <a:cubicBezTo>
                        <a:pt x="9309" y="10748"/>
                        <a:pt x="9182" y="10757"/>
                        <a:pt x="9072" y="10807"/>
                      </a:cubicBezTo>
                      <a:cubicBezTo>
                        <a:pt x="8821" y="10921"/>
                        <a:pt x="8871" y="11260"/>
                        <a:pt x="8620" y="11340"/>
                      </a:cubicBezTo>
                      <a:cubicBezTo>
                        <a:pt x="8533" y="11367"/>
                        <a:pt x="8413" y="11369"/>
                        <a:pt x="8318" y="11387"/>
                      </a:cubicBezTo>
                      <a:cubicBezTo>
                        <a:pt x="8235" y="11401"/>
                        <a:pt x="8135" y="11446"/>
                        <a:pt x="8051" y="11444"/>
                      </a:cubicBezTo>
                      <a:cubicBezTo>
                        <a:pt x="7950" y="11442"/>
                        <a:pt x="7774" y="11346"/>
                        <a:pt x="7715" y="11282"/>
                      </a:cubicBezTo>
                      <a:cubicBezTo>
                        <a:pt x="7661" y="11224"/>
                        <a:pt x="7532" y="10939"/>
                        <a:pt x="7518" y="10888"/>
                      </a:cubicBezTo>
                      <a:cubicBezTo>
                        <a:pt x="7418" y="10547"/>
                        <a:pt x="7526" y="10233"/>
                        <a:pt x="7656" y="9996"/>
                      </a:cubicBezTo>
                      <a:cubicBezTo>
                        <a:pt x="7684" y="9946"/>
                        <a:pt x="7729" y="9899"/>
                        <a:pt x="7749" y="9846"/>
                      </a:cubicBezTo>
                      <a:cubicBezTo>
                        <a:pt x="7780" y="9765"/>
                        <a:pt x="7760" y="9643"/>
                        <a:pt x="7784" y="9556"/>
                      </a:cubicBezTo>
                      <a:cubicBezTo>
                        <a:pt x="7828" y="9395"/>
                        <a:pt x="8041" y="9298"/>
                        <a:pt x="8191" y="9221"/>
                      </a:cubicBezTo>
                      <a:cubicBezTo>
                        <a:pt x="8360" y="9132"/>
                        <a:pt x="8503" y="8990"/>
                        <a:pt x="8701" y="8978"/>
                      </a:cubicBezTo>
                      <a:cubicBezTo>
                        <a:pt x="8799" y="8971"/>
                        <a:pt x="8943" y="9004"/>
                        <a:pt x="9038" y="9024"/>
                      </a:cubicBezTo>
                      <a:cubicBezTo>
                        <a:pt x="9125" y="9042"/>
                        <a:pt x="9194" y="9100"/>
                        <a:pt x="9270" y="9105"/>
                      </a:cubicBezTo>
                      <a:cubicBezTo>
                        <a:pt x="9484" y="9121"/>
                        <a:pt x="9535" y="8955"/>
                        <a:pt x="9710" y="8861"/>
                      </a:cubicBezTo>
                      <a:cubicBezTo>
                        <a:pt x="9890" y="8887"/>
                        <a:pt x="10011" y="8830"/>
                        <a:pt x="10174" y="8850"/>
                      </a:cubicBezTo>
                      <a:cubicBezTo>
                        <a:pt x="10286" y="8863"/>
                        <a:pt x="10366" y="8982"/>
                        <a:pt x="10453" y="8989"/>
                      </a:cubicBezTo>
                      <a:cubicBezTo>
                        <a:pt x="10526" y="8995"/>
                        <a:pt x="10591" y="8920"/>
                        <a:pt x="10663" y="8931"/>
                      </a:cubicBezTo>
                      <a:cubicBezTo>
                        <a:pt x="10730" y="8941"/>
                        <a:pt x="10848" y="9090"/>
                        <a:pt x="10859" y="9174"/>
                      </a:cubicBezTo>
                      <a:cubicBezTo>
                        <a:pt x="10873" y="9278"/>
                        <a:pt x="10782" y="9372"/>
                        <a:pt x="10813" y="9487"/>
                      </a:cubicBezTo>
                      <a:cubicBezTo>
                        <a:pt x="10922" y="9598"/>
                        <a:pt x="11121" y="9619"/>
                        <a:pt x="11277" y="9683"/>
                      </a:cubicBezTo>
                      <a:cubicBezTo>
                        <a:pt x="11378" y="9599"/>
                        <a:pt x="11291" y="9445"/>
                        <a:pt x="11277" y="9325"/>
                      </a:cubicBezTo>
                      <a:cubicBezTo>
                        <a:pt x="11272" y="9271"/>
                        <a:pt x="11282" y="9224"/>
                        <a:pt x="11277" y="9174"/>
                      </a:cubicBezTo>
                      <a:cubicBezTo>
                        <a:pt x="11268" y="9090"/>
                        <a:pt x="11231" y="9014"/>
                        <a:pt x="11231" y="8943"/>
                      </a:cubicBezTo>
                      <a:cubicBezTo>
                        <a:pt x="11229" y="8694"/>
                        <a:pt x="11380" y="8546"/>
                        <a:pt x="11550" y="8432"/>
                      </a:cubicBezTo>
                      <a:close/>
                      <a:moveTo>
                        <a:pt x="219" y="8623"/>
                      </a:moveTo>
                      <a:cubicBezTo>
                        <a:pt x="183" y="8799"/>
                        <a:pt x="151" y="8976"/>
                        <a:pt x="124" y="9156"/>
                      </a:cubicBezTo>
                      <a:cubicBezTo>
                        <a:pt x="97" y="9334"/>
                        <a:pt x="74" y="9514"/>
                        <a:pt x="55" y="9696"/>
                      </a:cubicBezTo>
                      <a:cubicBezTo>
                        <a:pt x="18" y="10059"/>
                        <a:pt x="0" y="10427"/>
                        <a:pt x="0" y="10800"/>
                      </a:cubicBezTo>
                      <a:cubicBezTo>
                        <a:pt x="0" y="11173"/>
                        <a:pt x="18" y="11541"/>
                        <a:pt x="55" y="11904"/>
                      </a:cubicBezTo>
                      <a:cubicBezTo>
                        <a:pt x="74" y="12086"/>
                        <a:pt x="97" y="12266"/>
                        <a:pt x="124" y="12445"/>
                      </a:cubicBezTo>
                      <a:cubicBezTo>
                        <a:pt x="151" y="12624"/>
                        <a:pt x="183" y="12801"/>
                        <a:pt x="219" y="12977"/>
                      </a:cubicBezTo>
                      <a:cubicBezTo>
                        <a:pt x="255" y="13152"/>
                        <a:pt x="295" y="13326"/>
                        <a:pt x="339" y="13499"/>
                      </a:cubicBezTo>
                      <a:cubicBezTo>
                        <a:pt x="428" y="13844"/>
                        <a:pt x="534" y="14183"/>
                        <a:pt x="655" y="14513"/>
                      </a:cubicBezTo>
                      <a:cubicBezTo>
                        <a:pt x="715" y="14679"/>
                        <a:pt x="780" y="14842"/>
                        <a:pt x="849" y="15004"/>
                      </a:cubicBezTo>
                      <a:cubicBezTo>
                        <a:pt x="917" y="15165"/>
                        <a:pt x="989" y="15324"/>
                        <a:pt x="1065" y="15482"/>
                      </a:cubicBezTo>
                      <a:cubicBezTo>
                        <a:pt x="1103" y="15560"/>
                        <a:pt x="1142" y="15639"/>
                        <a:pt x="1181" y="15716"/>
                      </a:cubicBezTo>
                      <a:cubicBezTo>
                        <a:pt x="1260" y="15872"/>
                        <a:pt x="1344" y="16025"/>
                        <a:pt x="1431" y="16175"/>
                      </a:cubicBezTo>
                      <a:cubicBezTo>
                        <a:pt x="1691" y="16628"/>
                        <a:pt x="1982" y="17059"/>
                        <a:pt x="2303" y="17467"/>
                      </a:cubicBezTo>
                      <a:cubicBezTo>
                        <a:pt x="2463" y="17671"/>
                        <a:pt x="2631" y="17869"/>
                        <a:pt x="2805" y="18061"/>
                      </a:cubicBezTo>
                      <a:cubicBezTo>
                        <a:pt x="2921" y="18189"/>
                        <a:pt x="3041" y="18315"/>
                        <a:pt x="3163" y="18437"/>
                      </a:cubicBezTo>
                      <a:cubicBezTo>
                        <a:pt x="3285" y="18559"/>
                        <a:pt x="3411" y="18678"/>
                        <a:pt x="3538" y="18795"/>
                      </a:cubicBezTo>
                      <a:cubicBezTo>
                        <a:pt x="4113" y="19317"/>
                        <a:pt x="4745" y="19779"/>
                        <a:pt x="5424" y="20169"/>
                      </a:cubicBezTo>
                      <a:cubicBezTo>
                        <a:pt x="5575" y="20255"/>
                        <a:pt x="5728" y="20339"/>
                        <a:pt x="5883" y="20419"/>
                      </a:cubicBezTo>
                      <a:cubicBezTo>
                        <a:pt x="6193" y="20577"/>
                        <a:pt x="6513" y="20722"/>
                        <a:pt x="6840" y="20851"/>
                      </a:cubicBezTo>
                      <a:cubicBezTo>
                        <a:pt x="7003" y="20915"/>
                        <a:pt x="7168" y="20975"/>
                        <a:pt x="7336" y="21032"/>
                      </a:cubicBezTo>
                      <a:cubicBezTo>
                        <a:pt x="8423" y="21400"/>
                        <a:pt x="9588" y="21600"/>
                        <a:pt x="10799" y="21600"/>
                      </a:cubicBezTo>
                      <a:cubicBezTo>
                        <a:pt x="11052" y="21600"/>
                        <a:pt x="11302" y="21591"/>
                        <a:pt x="11550" y="21574"/>
                      </a:cubicBezTo>
                      <a:lnTo>
                        <a:pt x="11550" y="18085"/>
                      </a:lnTo>
                      <a:cubicBezTo>
                        <a:pt x="11505" y="18026"/>
                        <a:pt x="11456" y="17968"/>
                        <a:pt x="11416" y="17907"/>
                      </a:cubicBezTo>
                      <a:cubicBezTo>
                        <a:pt x="11272" y="17688"/>
                        <a:pt x="11157" y="17414"/>
                        <a:pt x="11010" y="17189"/>
                      </a:cubicBezTo>
                      <a:cubicBezTo>
                        <a:pt x="10936" y="17075"/>
                        <a:pt x="10871" y="16945"/>
                        <a:pt x="10790" y="16853"/>
                      </a:cubicBezTo>
                      <a:cubicBezTo>
                        <a:pt x="10742" y="16799"/>
                        <a:pt x="10589" y="16749"/>
                        <a:pt x="10569" y="16667"/>
                      </a:cubicBezTo>
                      <a:cubicBezTo>
                        <a:pt x="10543" y="16561"/>
                        <a:pt x="10464" y="16414"/>
                        <a:pt x="10477" y="16332"/>
                      </a:cubicBezTo>
                      <a:cubicBezTo>
                        <a:pt x="10493" y="16221"/>
                        <a:pt x="10708" y="16132"/>
                        <a:pt x="10708" y="16031"/>
                      </a:cubicBezTo>
                      <a:cubicBezTo>
                        <a:pt x="10708" y="15945"/>
                        <a:pt x="10593" y="15895"/>
                        <a:pt x="10569" y="15823"/>
                      </a:cubicBezTo>
                      <a:cubicBezTo>
                        <a:pt x="10511" y="15645"/>
                        <a:pt x="10603" y="15541"/>
                        <a:pt x="10673" y="15394"/>
                      </a:cubicBezTo>
                      <a:cubicBezTo>
                        <a:pt x="10697" y="15345"/>
                        <a:pt x="10719" y="15267"/>
                        <a:pt x="10743" y="15231"/>
                      </a:cubicBezTo>
                      <a:cubicBezTo>
                        <a:pt x="10786" y="15168"/>
                        <a:pt x="10872" y="15150"/>
                        <a:pt x="10929" y="15081"/>
                      </a:cubicBezTo>
                      <a:cubicBezTo>
                        <a:pt x="10961" y="15043"/>
                        <a:pt x="10981" y="14961"/>
                        <a:pt x="11022" y="14907"/>
                      </a:cubicBezTo>
                      <a:cubicBezTo>
                        <a:pt x="11110" y="14790"/>
                        <a:pt x="11253" y="14746"/>
                        <a:pt x="11289" y="14641"/>
                      </a:cubicBezTo>
                      <a:cubicBezTo>
                        <a:pt x="11318" y="14555"/>
                        <a:pt x="11335" y="14124"/>
                        <a:pt x="11300" y="13981"/>
                      </a:cubicBezTo>
                      <a:cubicBezTo>
                        <a:pt x="11280" y="13897"/>
                        <a:pt x="11202" y="13828"/>
                        <a:pt x="11172" y="13749"/>
                      </a:cubicBezTo>
                      <a:cubicBezTo>
                        <a:pt x="11120" y="13609"/>
                        <a:pt x="11108" y="13456"/>
                        <a:pt x="10963" y="13460"/>
                      </a:cubicBezTo>
                      <a:cubicBezTo>
                        <a:pt x="10874" y="13461"/>
                        <a:pt x="10812" y="13560"/>
                        <a:pt x="10754" y="13621"/>
                      </a:cubicBezTo>
                      <a:cubicBezTo>
                        <a:pt x="10741" y="13704"/>
                        <a:pt x="10748" y="13794"/>
                        <a:pt x="10663" y="13819"/>
                      </a:cubicBezTo>
                      <a:cubicBezTo>
                        <a:pt x="10530" y="13857"/>
                        <a:pt x="10479" y="13680"/>
                        <a:pt x="10325" y="13634"/>
                      </a:cubicBezTo>
                      <a:cubicBezTo>
                        <a:pt x="10265" y="13615"/>
                        <a:pt x="10167" y="13616"/>
                        <a:pt x="10128" y="13598"/>
                      </a:cubicBezTo>
                      <a:cubicBezTo>
                        <a:pt x="10016" y="13548"/>
                        <a:pt x="9979" y="13384"/>
                        <a:pt x="9861" y="13320"/>
                      </a:cubicBezTo>
                      <a:cubicBezTo>
                        <a:pt x="9763" y="13267"/>
                        <a:pt x="9677" y="13286"/>
                        <a:pt x="9617" y="13204"/>
                      </a:cubicBezTo>
                      <a:cubicBezTo>
                        <a:pt x="9593" y="13149"/>
                        <a:pt x="9612" y="13047"/>
                        <a:pt x="9606" y="12973"/>
                      </a:cubicBezTo>
                      <a:cubicBezTo>
                        <a:pt x="9478" y="12899"/>
                        <a:pt x="9371" y="12622"/>
                        <a:pt x="9223" y="12556"/>
                      </a:cubicBezTo>
                      <a:cubicBezTo>
                        <a:pt x="9125" y="12513"/>
                        <a:pt x="8974" y="12517"/>
                        <a:pt x="8852" y="12475"/>
                      </a:cubicBezTo>
                      <a:cubicBezTo>
                        <a:pt x="8794" y="12456"/>
                        <a:pt x="8749" y="12430"/>
                        <a:pt x="8689" y="12417"/>
                      </a:cubicBezTo>
                      <a:cubicBezTo>
                        <a:pt x="8614" y="12401"/>
                        <a:pt x="8538" y="12400"/>
                        <a:pt x="8480" y="12371"/>
                      </a:cubicBezTo>
                      <a:cubicBezTo>
                        <a:pt x="8251" y="12257"/>
                        <a:pt x="8126" y="11889"/>
                        <a:pt x="7842" y="11896"/>
                      </a:cubicBezTo>
                      <a:cubicBezTo>
                        <a:pt x="7721" y="11899"/>
                        <a:pt x="7604" y="12012"/>
                        <a:pt x="7494" y="12012"/>
                      </a:cubicBezTo>
                      <a:cubicBezTo>
                        <a:pt x="7385" y="12011"/>
                        <a:pt x="7201" y="11925"/>
                        <a:pt x="7064" y="11861"/>
                      </a:cubicBezTo>
                      <a:cubicBezTo>
                        <a:pt x="6922" y="11796"/>
                        <a:pt x="6765" y="11759"/>
                        <a:pt x="6647" y="11699"/>
                      </a:cubicBezTo>
                      <a:cubicBezTo>
                        <a:pt x="6552" y="11650"/>
                        <a:pt x="6486" y="11562"/>
                        <a:pt x="6403" y="11525"/>
                      </a:cubicBezTo>
                      <a:cubicBezTo>
                        <a:pt x="6339" y="11497"/>
                        <a:pt x="6246" y="11492"/>
                        <a:pt x="6195" y="11467"/>
                      </a:cubicBezTo>
                      <a:cubicBezTo>
                        <a:pt x="6120" y="11432"/>
                        <a:pt x="6043" y="11358"/>
                        <a:pt x="5950" y="11293"/>
                      </a:cubicBezTo>
                      <a:cubicBezTo>
                        <a:pt x="5863" y="11233"/>
                        <a:pt x="5768" y="11140"/>
                        <a:pt x="5765" y="11062"/>
                      </a:cubicBezTo>
                      <a:cubicBezTo>
                        <a:pt x="5761" y="10972"/>
                        <a:pt x="5848" y="10894"/>
                        <a:pt x="5858" y="10807"/>
                      </a:cubicBezTo>
                      <a:cubicBezTo>
                        <a:pt x="5888" y="10531"/>
                        <a:pt x="5684" y="10333"/>
                        <a:pt x="5556" y="10170"/>
                      </a:cubicBezTo>
                      <a:cubicBezTo>
                        <a:pt x="5460" y="10049"/>
                        <a:pt x="5350" y="9947"/>
                        <a:pt x="5255" y="9834"/>
                      </a:cubicBezTo>
                      <a:cubicBezTo>
                        <a:pt x="5260" y="9760"/>
                        <a:pt x="5260" y="9747"/>
                        <a:pt x="5255" y="9672"/>
                      </a:cubicBezTo>
                      <a:cubicBezTo>
                        <a:pt x="5182" y="9602"/>
                        <a:pt x="5122" y="9499"/>
                        <a:pt x="5045" y="9394"/>
                      </a:cubicBezTo>
                      <a:cubicBezTo>
                        <a:pt x="4977" y="9300"/>
                        <a:pt x="4842" y="9199"/>
                        <a:pt x="4825" y="9094"/>
                      </a:cubicBezTo>
                      <a:cubicBezTo>
                        <a:pt x="4803" y="8963"/>
                        <a:pt x="4875" y="8849"/>
                        <a:pt x="4825" y="8722"/>
                      </a:cubicBezTo>
                      <a:cubicBezTo>
                        <a:pt x="4742" y="8513"/>
                        <a:pt x="4451" y="8608"/>
                        <a:pt x="4488" y="8884"/>
                      </a:cubicBezTo>
                      <a:cubicBezTo>
                        <a:pt x="4499" y="8961"/>
                        <a:pt x="4606" y="9063"/>
                        <a:pt x="4639" y="9139"/>
                      </a:cubicBezTo>
                      <a:cubicBezTo>
                        <a:pt x="4672" y="9217"/>
                        <a:pt x="4666" y="9313"/>
                        <a:pt x="4697" y="9406"/>
                      </a:cubicBezTo>
                      <a:cubicBezTo>
                        <a:pt x="4727" y="9495"/>
                        <a:pt x="4817" y="9572"/>
                        <a:pt x="4848" y="9673"/>
                      </a:cubicBezTo>
                      <a:cubicBezTo>
                        <a:pt x="4897" y="9831"/>
                        <a:pt x="4896" y="10002"/>
                        <a:pt x="4941" y="10101"/>
                      </a:cubicBezTo>
                      <a:cubicBezTo>
                        <a:pt x="4981" y="10189"/>
                        <a:pt x="5128" y="10272"/>
                        <a:pt x="5045" y="10379"/>
                      </a:cubicBezTo>
                      <a:cubicBezTo>
                        <a:pt x="4935" y="10402"/>
                        <a:pt x="4893" y="10292"/>
                        <a:pt x="4825" y="10228"/>
                      </a:cubicBezTo>
                      <a:cubicBezTo>
                        <a:pt x="4787" y="10193"/>
                        <a:pt x="4649" y="10126"/>
                        <a:pt x="4628" y="10043"/>
                      </a:cubicBezTo>
                      <a:cubicBezTo>
                        <a:pt x="4610" y="9975"/>
                        <a:pt x="4671" y="9883"/>
                        <a:pt x="4651" y="9800"/>
                      </a:cubicBezTo>
                      <a:cubicBezTo>
                        <a:pt x="4611" y="9636"/>
                        <a:pt x="4281" y="9632"/>
                        <a:pt x="4279" y="9464"/>
                      </a:cubicBezTo>
                      <a:cubicBezTo>
                        <a:pt x="4279" y="9358"/>
                        <a:pt x="4418" y="9346"/>
                        <a:pt x="4419" y="9244"/>
                      </a:cubicBezTo>
                      <a:cubicBezTo>
                        <a:pt x="4420" y="9132"/>
                        <a:pt x="4266" y="9037"/>
                        <a:pt x="4233" y="8943"/>
                      </a:cubicBezTo>
                      <a:cubicBezTo>
                        <a:pt x="4203" y="8855"/>
                        <a:pt x="4198" y="8717"/>
                        <a:pt x="4187" y="8595"/>
                      </a:cubicBezTo>
                      <a:cubicBezTo>
                        <a:pt x="4176" y="8480"/>
                        <a:pt x="4190" y="8348"/>
                        <a:pt x="4163" y="8259"/>
                      </a:cubicBezTo>
                      <a:cubicBezTo>
                        <a:pt x="4139" y="8179"/>
                        <a:pt x="4020" y="8070"/>
                        <a:pt x="3942" y="8028"/>
                      </a:cubicBezTo>
                      <a:cubicBezTo>
                        <a:pt x="3841" y="7971"/>
                        <a:pt x="3761" y="7994"/>
                        <a:pt x="3710" y="7912"/>
                      </a:cubicBezTo>
                      <a:cubicBezTo>
                        <a:pt x="3668" y="7840"/>
                        <a:pt x="3639" y="7689"/>
                        <a:pt x="3630" y="7611"/>
                      </a:cubicBezTo>
                      <a:cubicBezTo>
                        <a:pt x="3613" y="7471"/>
                        <a:pt x="3626" y="7319"/>
                        <a:pt x="3618" y="7170"/>
                      </a:cubicBezTo>
                      <a:cubicBezTo>
                        <a:pt x="3610" y="7022"/>
                        <a:pt x="3596" y="6879"/>
                        <a:pt x="3618" y="6719"/>
                      </a:cubicBezTo>
                      <a:cubicBezTo>
                        <a:pt x="3675" y="6607"/>
                        <a:pt x="3780" y="6551"/>
                        <a:pt x="3839" y="6440"/>
                      </a:cubicBezTo>
                      <a:cubicBezTo>
                        <a:pt x="3879" y="6363"/>
                        <a:pt x="3885" y="6268"/>
                        <a:pt x="3931" y="6186"/>
                      </a:cubicBezTo>
                      <a:cubicBezTo>
                        <a:pt x="4016" y="6034"/>
                        <a:pt x="4201" y="5895"/>
                        <a:pt x="4326" y="5745"/>
                      </a:cubicBezTo>
                      <a:cubicBezTo>
                        <a:pt x="4460" y="5585"/>
                        <a:pt x="4584" y="5431"/>
                        <a:pt x="4663" y="5247"/>
                      </a:cubicBezTo>
                      <a:cubicBezTo>
                        <a:pt x="4691" y="5182"/>
                        <a:pt x="4766" y="5038"/>
                        <a:pt x="4755" y="4958"/>
                      </a:cubicBezTo>
                      <a:cubicBezTo>
                        <a:pt x="4740" y="4847"/>
                        <a:pt x="4530" y="4755"/>
                        <a:pt x="4546" y="4622"/>
                      </a:cubicBezTo>
                      <a:cubicBezTo>
                        <a:pt x="4557" y="4540"/>
                        <a:pt x="4673" y="4541"/>
                        <a:pt x="4709" y="4461"/>
                      </a:cubicBezTo>
                      <a:cubicBezTo>
                        <a:pt x="4727" y="4418"/>
                        <a:pt x="4743" y="4302"/>
                        <a:pt x="4743" y="4251"/>
                      </a:cubicBezTo>
                      <a:cubicBezTo>
                        <a:pt x="4746" y="4140"/>
                        <a:pt x="4687" y="4024"/>
                        <a:pt x="4709" y="3905"/>
                      </a:cubicBezTo>
                      <a:cubicBezTo>
                        <a:pt x="4728" y="3802"/>
                        <a:pt x="4880" y="3761"/>
                        <a:pt x="4801" y="3649"/>
                      </a:cubicBezTo>
                      <a:cubicBezTo>
                        <a:pt x="4725" y="3538"/>
                        <a:pt x="4585" y="3709"/>
                        <a:pt x="4500" y="3638"/>
                      </a:cubicBezTo>
                      <a:cubicBezTo>
                        <a:pt x="4421" y="3572"/>
                        <a:pt x="4515" y="3492"/>
                        <a:pt x="4523" y="3371"/>
                      </a:cubicBezTo>
                      <a:cubicBezTo>
                        <a:pt x="4526" y="3323"/>
                        <a:pt x="4495" y="3268"/>
                        <a:pt x="4500" y="3232"/>
                      </a:cubicBezTo>
                      <a:cubicBezTo>
                        <a:pt x="4507" y="3180"/>
                        <a:pt x="4608" y="3093"/>
                        <a:pt x="4581" y="3059"/>
                      </a:cubicBezTo>
                      <a:cubicBezTo>
                        <a:pt x="4539" y="3005"/>
                        <a:pt x="4493" y="2899"/>
                        <a:pt x="4428" y="2814"/>
                      </a:cubicBezTo>
                      <a:cubicBezTo>
                        <a:pt x="5723" y="1778"/>
                        <a:pt x="7274" y="1050"/>
                        <a:pt x="8970" y="742"/>
                      </a:cubicBezTo>
                      <a:lnTo>
                        <a:pt x="8970" y="742"/>
                      </a:lnTo>
                      <a:cubicBezTo>
                        <a:pt x="8991" y="778"/>
                        <a:pt x="9008" y="819"/>
                        <a:pt x="9060" y="834"/>
                      </a:cubicBezTo>
                      <a:cubicBezTo>
                        <a:pt x="9161" y="783"/>
                        <a:pt x="9262" y="839"/>
                        <a:pt x="9374" y="834"/>
                      </a:cubicBezTo>
                      <a:cubicBezTo>
                        <a:pt x="9482" y="831"/>
                        <a:pt x="9579" y="781"/>
                        <a:pt x="9698" y="800"/>
                      </a:cubicBezTo>
                      <a:cubicBezTo>
                        <a:pt x="9909" y="833"/>
                        <a:pt x="10205" y="1040"/>
                        <a:pt x="10371" y="928"/>
                      </a:cubicBezTo>
                      <a:cubicBezTo>
                        <a:pt x="10413" y="899"/>
                        <a:pt x="10403" y="851"/>
                        <a:pt x="10441" y="777"/>
                      </a:cubicBezTo>
                      <a:cubicBezTo>
                        <a:pt x="10471" y="718"/>
                        <a:pt x="10518" y="653"/>
                        <a:pt x="10547" y="581"/>
                      </a:cubicBezTo>
                      <a:cubicBezTo>
                        <a:pt x="10631" y="579"/>
                        <a:pt x="10716" y="578"/>
                        <a:pt x="10799" y="578"/>
                      </a:cubicBezTo>
                      <a:cubicBezTo>
                        <a:pt x="11052" y="578"/>
                        <a:pt x="11302" y="587"/>
                        <a:pt x="11550" y="605"/>
                      </a:cubicBezTo>
                      <a:lnTo>
                        <a:pt x="11550" y="27"/>
                      </a:lnTo>
                      <a:cubicBezTo>
                        <a:pt x="11367" y="14"/>
                        <a:pt x="11182" y="6"/>
                        <a:pt x="10997" y="3"/>
                      </a:cubicBezTo>
                      <a:cubicBezTo>
                        <a:pt x="10931" y="2"/>
                        <a:pt x="10866" y="0"/>
                        <a:pt x="10799" y="0"/>
                      </a:cubicBezTo>
                      <a:cubicBezTo>
                        <a:pt x="10688" y="0"/>
                        <a:pt x="10576" y="3"/>
                        <a:pt x="10465" y="6"/>
                      </a:cubicBezTo>
                      <a:cubicBezTo>
                        <a:pt x="9374" y="39"/>
                        <a:pt x="8323" y="234"/>
                        <a:pt x="7336" y="568"/>
                      </a:cubicBezTo>
                      <a:cubicBezTo>
                        <a:pt x="7168" y="625"/>
                        <a:pt x="7003" y="685"/>
                        <a:pt x="6840" y="749"/>
                      </a:cubicBezTo>
                      <a:cubicBezTo>
                        <a:pt x="6789" y="769"/>
                        <a:pt x="6739" y="791"/>
                        <a:pt x="6688" y="811"/>
                      </a:cubicBezTo>
                      <a:cubicBezTo>
                        <a:pt x="6577" y="857"/>
                        <a:pt x="6465" y="905"/>
                        <a:pt x="6355" y="955"/>
                      </a:cubicBezTo>
                      <a:cubicBezTo>
                        <a:pt x="6195" y="1027"/>
                        <a:pt x="6038" y="1103"/>
                        <a:pt x="5882" y="1182"/>
                      </a:cubicBezTo>
                      <a:cubicBezTo>
                        <a:pt x="5727" y="1262"/>
                        <a:pt x="5574" y="1345"/>
                        <a:pt x="5424" y="1432"/>
                      </a:cubicBezTo>
                      <a:cubicBezTo>
                        <a:pt x="4817" y="1781"/>
                        <a:pt x="4248" y="2186"/>
                        <a:pt x="3723" y="2642"/>
                      </a:cubicBezTo>
                      <a:cubicBezTo>
                        <a:pt x="3661" y="2696"/>
                        <a:pt x="3599" y="2751"/>
                        <a:pt x="3538" y="2806"/>
                      </a:cubicBezTo>
                      <a:cubicBezTo>
                        <a:pt x="3410" y="2922"/>
                        <a:pt x="3285" y="3042"/>
                        <a:pt x="3163" y="3164"/>
                      </a:cubicBezTo>
                      <a:cubicBezTo>
                        <a:pt x="3040" y="3286"/>
                        <a:pt x="2921" y="3411"/>
                        <a:pt x="2805" y="3538"/>
                      </a:cubicBezTo>
                      <a:cubicBezTo>
                        <a:pt x="2631" y="3731"/>
                        <a:pt x="2463" y="3929"/>
                        <a:pt x="2303" y="4133"/>
                      </a:cubicBezTo>
                      <a:cubicBezTo>
                        <a:pt x="1982" y="4540"/>
                        <a:pt x="1691" y="4972"/>
                        <a:pt x="1430" y="5425"/>
                      </a:cubicBezTo>
                      <a:cubicBezTo>
                        <a:pt x="1343" y="5576"/>
                        <a:pt x="1260" y="5729"/>
                        <a:pt x="1181" y="5883"/>
                      </a:cubicBezTo>
                      <a:cubicBezTo>
                        <a:pt x="1141" y="5961"/>
                        <a:pt x="1102" y="6040"/>
                        <a:pt x="1064" y="6118"/>
                      </a:cubicBezTo>
                      <a:cubicBezTo>
                        <a:pt x="951" y="6354"/>
                        <a:pt x="846" y="6595"/>
                        <a:pt x="748" y="6840"/>
                      </a:cubicBezTo>
                      <a:cubicBezTo>
                        <a:pt x="716" y="6922"/>
                        <a:pt x="684" y="7005"/>
                        <a:pt x="655" y="7087"/>
                      </a:cubicBezTo>
                      <a:cubicBezTo>
                        <a:pt x="533" y="7418"/>
                        <a:pt x="428" y="7756"/>
                        <a:pt x="339" y="8102"/>
                      </a:cubicBezTo>
                      <a:cubicBezTo>
                        <a:pt x="295" y="8273"/>
                        <a:pt x="255" y="8448"/>
                        <a:pt x="219" y="8623"/>
                      </a:cubicBezTo>
                      <a:cubicBezTo>
                        <a:pt x="219" y="8623"/>
                        <a:pt x="219" y="8623"/>
                        <a:pt x="219" y="8623"/>
                      </a:cubicBezTo>
                      <a:close/>
                      <a:moveTo>
                        <a:pt x="11550" y="21574"/>
                      </a:moveTo>
                      <a:cubicBezTo>
                        <a:pt x="12114" y="21535"/>
                        <a:pt x="12666" y="21453"/>
                        <a:pt x="13203" y="21331"/>
                      </a:cubicBezTo>
                      <a:cubicBezTo>
                        <a:pt x="13564" y="21249"/>
                        <a:pt x="13918" y="21149"/>
                        <a:pt x="14264" y="21033"/>
                      </a:cubicBezTo>
                      <a:cubicBezTo>
                        <a:pt x="14431" y="20975"/>
                        <a:pt x="14596" y="20915"/>
                        <a:pt x="14760" y="20851"/>
                      </a:cubicBezTo>
                      <a:cubicBezTo>
                        <a:pt x="15087" y="20722"/>
                        <a:pt x="15407" y="20578"/>
                        <a:pt x="15717" y="20419"/>
                      </a:cubicBezTo>
                      <a:cubicBezTo>
                        <a:pt x="15872" y="20339"/>
                        <a:pt x="16025" y="20255"/>
                        <a:pt x="16176" y="20169"/>
                      </a:cubicBezTo>
                      <a:cubicBezTo>
                        <a:pt x="16854" y="19779"/>
                        <a:pt x="17486" y="19317"/>
                        <a:pt x="18062" y="18795"/>
                      </a:cubicBezTo>
                      <a:cubicBezTo>
                        <a:pt x="18190" y="18678"/>
                        <a:pt x="18316" y="18559"/>
                        <a:pt x="18437" y="18437"/>
                      </a:cubicBezTo>
                      <a:cubicBezTo>
                        <a:pt x="18559" y="18315"/>
                        <a:pt x="18679" y="18190"/>
                        <a:pt x="18795" y="18062"/>
                      </a:cubicBezTo>
                      <a:cubicBezTo>
                        <a:pt x="18969" y="17870"/>
                        <a:pt x="19136" y="17672"/>
                        <a:pt x="19297" y="17467"/>
                      </a:cubicBezTo>
                      <a:cubicBezTo>
                        <a:pt x="19550" y="17145"/>
                        <a:pt x="19786" y="16807"/>
                        <a:pt x="20001" y="16456"/>
                      </a:cubicBezTo>
                      <a:cubicBezTo>
                        <a:pt x="20058" y="16363"/>
                        <a:pt x="20115" y="16270"/>
                        <a:pt x="20169" y="16175"/>
                      </a:cubicBezTo>
                      <a:cubicBezTo>
                        <a:pt x="20256" y="16025"/>
                        <a:pt x="20340" y="15872"/>
                        <a:pt x="20419" y="15717"/>
                      </a:cubicBezTo>
                      <a:cubicBezTo>
                        <a:pt x="20459" y="15639"/>
                        <a:pt x="20498" y="15560"/>
                        <a:pt x="20536" y="15482"/>
                      </a:cubicBezTo>
                      <a:cubicBezTo>
                        <a:pt x="20611" y="15325"/>
                        <a:pt x="20683" y="15165"/>
                        <a:pt x="20752" y="15004"/>
                      </a:cubicBezTo>
                      <a:cubicBezTo>
                        <a:pt x="20820" y="14842"/>
                        <a:pt x="20885" y="14679"/>
                        <a:pt x="20945" y="14513"/>
                      </a:cubicBezTo>
                      <a:cubicBezTo>
                        <a:pt x="21066" y="14183"/>
                        <a:pt x="21172" y="13844"/>
                        <a:pt x="21260" y="13499"/>
                      </a:cubicBezTo>
                      <a:cubicBezTo>
                        <a:pt x="21305" y="13326"/>
                        <a:pt x="21345" y="13152"/>
                        <a:pt x="21381" y="12977"/>
                      </a:cubicBezTo>
                      <a:cubicBezTo>
                        <a:pt x="21417" y="12801"/>
                        <a:pt x="21448" y="12624"/>
                        <a:pt x="21476" y="12445"/>
                      </a:cubicBezTo>
                      <a:cubicBezTo>
                        <a:pt x="21503" y="12266"/>
                        <a:pt x="21526" y="12086"/>
                        <a:pt x="21545" y="11904"/>
                      </a:cubicBezTo>
                      <a:cubicBezTo>
                        <a:pt x="21582" y="11541"/>
                        <a:pt x="21600" y="11173"/>
                        <a:pt x="21600" y="10800"/>
                      </a:cubicBezTo>
                      <a:cubicBezTo>
                        <a:pt x="21600" y="10427"/>
                        <a:pt x="21582" y="10059"/>
                        <a:pt x="21545" y="9696"/>
                      </a:cubicBezTo>
                      <a:cubicBezTo>
                        <a:pt x="21526" y="9514"/>
                        <a:pt x="21504" y="9334"/>
                        <a:pt x="21476" y="9156"/>
                      </a:cubicBezTo>
                      <a:cubicBezTo>
                        <a:pt x="21448" y="8976"/>
                        <a:pt x="21417" y="8799"/>
                        <a:pt x="21381" y="8623"/>
                      </a:cubicBezTo>
                      <a:cubicBezTo>
                        <a:pt x="21345" y="8448"/>
                        <a:pt x="21305" y="8274"/>
                        <a:pt x="21260" y="8101"/>
                      </a:cubicBezTo>
                      <a:cubicBezTo>
                        <a:pt x="21172" y="7756"/>
                        <a:pt x="21066" y="7418"/>
                        <a:pt x="20945" y="7087"/>
                      </a:cubicBezTo>
                      <a:cubicBezTo>
                        <a:pt x="20915" y="7004"/>
                        <a:pt x="20884" y="6922"/>
                        <a:pt x="20851" y="6840"/>
                      </a:cubicBezTo>
                      <a:cubicBezTo>
                        <a:pt x="20755" y="6595"/>
                        <a:pt x="20649" y="6354"/>
                        <a:pt x="20535" y="6118"/>
                      </a:cubicBezTo>
                      <a:cubicBezTo>
                        <a:pt x="20498" y="6040"/>
                        <a:pt x="20458" y="5961"/>
                        <a:pt x="20419" y="5883"/>
                      </a:cubicBezTo>
                      <a:cubicBezTo>
                        <a:pt x="20339" y="5728"/>
                        <a:pt x="20256" y="5576"/>
                        <a:pt x="20169" y="5425"/>
                      </a:cubicBezTo>
                      <a:cubicBezTo>
                        <a:pt x="19910" y="4972"/>
                        <a:pt x="19617" y="4540"/>
                        <a:pt x="19297" y="4133"/>
                      </a:cubicBezTo>
                      <a:cubicBezTo>
                        <a:pt x="19136" y="3929"/>
                        <a:pt x="18968" y="3731"/>
                        <a:pt x="18795" y="3538"/>
                      </a:cubicBezTo>
                      <a:cubicBezTo>
                        <a:pt x="18678" y="3411"/>
                        <a:pt x="18559" y="3286"/>
                        <a:pt x="18437" y="3164"/>
                      </a:cubicBezTo>
                      <a:cubicBezTo>
                        <a:pt x="18315" y="3041"/>
                        <a:pt x="18189" y="2922"/>
                        <a:pt x="18062" y="2806"/>
                      </a:cubicBezTo>
                      <a:cubicBezTo>
                        <a:pt x="17814" y="2580"/>
                        <a:pt x="17556" y="2367"/>
                        <a:pt x="17288" y="2166"/>
                      </a:cubicBezTo>
                      <a:cubicBezTo>
                        <a:pt x="16934" y="1899"/>
                        <a:pt x="16562" y="1653"/>
                        <a:pt x="16176" y="1431"/>
                      </a:cubicBezTo>
                      <a:cubicBezTo>
                        <a:pt x="16025" y="1345"/>
                        <a:pt x="15872" y="1262"/>
                        <a:pt x="15717" y="1182"/>
                      </a:cubicBezTo>
                      <a:cubicBezTo>
                        <a:pt x="15646" y="1146"/>
                        <a:pt x="15575" y="1111"/>
                        <a:pt x="15503" y="1076"/>
                      </a:cubicBezTo>
                      <a:cubicBezTo>
                        <a:pt x="15418" y="1035"/>
                        <a:pt x="15332" y="993"/>
                        <a:pt x="15244" y="955"/>
                      </a:cubicBezTo>
                      <a:cubicBezTo>
                        <a:pt x="15208" y="938"/>
                        <a:pt x="15172" y="922"/>
                        <a:pt x="15135" y="907"/>
                      </a:cubicBezTo>
                      <a:cubicBezTo>
                        <a:pt x="15012" y="852"/>
                        <a:pt x="14887" y="799"/>
                        <a:pt x="14760" y="749"/>
                      </a:cubicBezTo>
                      <a:cubicBezTo>
                        <a:pt x="14758" y="749"/>
                        <a:pt x="14756" y="748"/>
                        <a:pt x="14755" y="747"/>
                      </a:cubicBezTo>
                      <a:cubicBezTo>
                        <a:pt x="14620" y="695"/>
                        <a:pt x="14484" y="644"/>
                        <a:pt x="14347" y="597"/>
                      </a:cubicBezTo>
                      <a:cubicBezTo>
                        <a:pt x="14319" y="587"/>
                        <a:pt x="14292" y="577"/>
                        <a:pt x="14263" y="568"/>
                      </a:cubicBezTo>
                      <a:cubicBezTo>
                        <a:pt x="13944" y="460"/>
                        <a:pt x="13618" y="366"/>
                        <a:pt x="13285" y="288"/>
                      </a:cubicBezTo>
                      <a:cubicBezTo>
                        <a:pt x="13181" y="263"/>
                        <a:pt x="13077" y="240"/>
                        <a:pt x="12972" y="218"/>
                      </a:cubicBezTo>
                      <a:cubicBezTo>
                        <a:pt x="12896" y="203"/>
                        <a:pt x="12820" y="189"/>
                        <a:pt x="12744" y="175"/>
                      </a:cubicBezTo>
                      <a:cubicBezTo>
                        <a:pt x="12353" y="104"/>
                        <a:pt x="11955" y="54"/>
                        <a:pt x="11550" y="27"/>
                      </a:cubicBezTo>
                      <a:lnTo>
                        <a:pt x="11550" y="605"/>
                      </a:lnTo>
                      <a:cubicBezTo>
                        <a:pt x="11988" y="637"/>
                        <a:pt x="12419" y="697"/>
                        <a:pt x="12841" y="783"/>
                      </a:cubicBezTo>
                      <a:cubicBezTo>
                        <a:pt x="12812" y="855"/>
                        <a:pt x="12721" y="823"/>
                        <a:pt x="12646" y="859"/>
                      </a:cubicBezTo>
                      <a:cubicBezTo>
                        <a:pt x="12574" y="891"/>
                        <a:pt x="12548" y="960"/>
                        <a:pt x="12472" y="975"/>
                      </a:cubicBezTo>
                      <a:cubicBezTo>
                        <a:pt x="12260" y="1014"/>
                        <a:pt x="12086" y="921"/>
                        <a:pt x="11903" y="928"/>
                      </a:cubicBezTo>
                      <a:cubicBezTo>
                        <a:pt x="11895" y="1007"/>
                        <a:pt x="11993" y="1053"/>
                        <a:pt x="12042" y="1078"/>
                      </a:cubicBezTo>
                      <a:cubicBezTo>
                        <a:pt x="12208" y="1165"/>
                        <a:pt x="12342" y="1152"/>
                        <a:pt x="12576" y="1148"/>
                      </a:cubicBezTo>
                      <a:cubicBezTo>
                        <a:pt x="12696" y="1145"/>
                        <a:pt x="12833" y="1183"/>
                        <a:pt x="12936" y="1113"/>
                      </a:cubicBezTo>
                      <a:cubicBezTo>
                        <a:pt x="13001" y="1068"/>
                        <a:pt x="12997" y="970"/>
                        <a:pt x="13052" y="916"/>
                      </a:cubicBezTo>
                      <a:cubicBezTo>
                        <a:pt x="13075" y="893"/>
                        <a:pt x="13109" y="870"/>
                        <a:pt x="13148" y="850"/>
                      </a:cubicBezTo>
                      <a:cubicBezTo>
                        <a:pt x="13262" y="877"/>
                        <a:pt x="13376" y="907"/>
                        <a:pt x="13490" y="938"/>
                      </a:cubicBezTo>
                      <a:cubicBezTo>
                        <a:pt x="13470" y="1016"/>
                        <a:pt x="13344" y="997"/>
                        <a:pt x="13343" y="1102"/>
                      </a:cubicBezTo>
                      <a:cubicBezTo>
                        <a:pt x="13423" y="1150"/>
                        <a:pt x="13611" y="1075"/>
                        <a:pt x="13683" y="993"/>
                      </a:cubicBezTo>
                      <a:cubicBezTo>
                        <a:pt x="13711" y="1001"/>
                        <a:pt x="13739" y="1009"/>
                        <a:pt x="13768" y="1017"/>
                      </a:cubicBezTo>
                      <a:cubicBezTo>
                        <a:pt x="13932" y="1067"/>
                        <a:pt x="14094" y="1121"/>
                        <a:pt x="14254" y="1179"/>
                      </a:cubicBezTo>
                      <a:cubicBezTo>
                        <a:pt x="14483" y="1262"/>
                        <a:pt x="14709" y="1352"/>
                        <a:pt x="14930" y="1450"/>
                      </a:cubicBezTo>
                      <a:cubicBezTo>
                        <a:pt x="14887" y="1475"/>
                        <a:pt x="14842" y="1507"/>
                        <a:pt x="14805" y="1507"/>
                      </a:cubicBezTo>
                      <a:cubicBezTo>
                        <a:pt x="14709" y="1506"/>
                        <a:pt x="14668" y="1378"/>
                        <a:pt x="14561" y="1426"/>
                      </a:cubicBezTo>
                      <a:cubicBezTo>
                        <a:pt x="14551" y="1550"/>
                        <a:pt x="14692" y="1600"/>
                        <a:pt x="14781" y="1657"/>
                      </a:cubicBezTo>
                      <a:cubicBezTo>
                        <a:pt x="14878" y="1719"/>
                        <a:pt x="14979" y="1781"/>
                        <a:pt x="15013" y="1889"/>
                      </a:cubicBezTo>
                      <a:cubicBezTo>
                        <a:pt x="14919" y="2089"/>
                        <a:pt x="14768" y="1878"/>
                        <a:pt x="14619" y="1878"/>
                      </a:cubicBezTo>
                      <a:cubicBezTo>
                        <a:pt x="14454" y="1876"/>
                        <a:pt x="14214" y="2190"/>
                        <a:pt x="14073" y="1935"/>
                      </a:cubicBezTo>
                      <a:cubicBezTo>
                        <a:pt x="14108" y="1801"/>
                        <a:pt x="14257" y="1779"/>
                        <a:pt x="14294" y="1645"/>
                      </a:cubicBezTo>
                      <a:cubicBezTo>
                        <a:pt x="14262" y="1651"/>
                        <a:pt x="14231" y="1661"/>
                        <a:pt x="14200" y="1674"/>
                      </a:cubicBezTo>
                      <a:cubicBezTo>
                        <a:pt x="14145" y="1696"/>
                        <a:pt x="14090" y="1725"/>
                        <a:pt x="14034" y="1756"/>
                      </a:cubicBezTo>
                      <a:cubicBezTo>
                        <a:pt x="13960" y="1795"/>
                        <a:pt x="13882" y="1835"/>
                        <a:pt x="13794" y="1855"/>
                      </a:cubicBezTo>
                      <a:cubicBezTo>
                        <a:pt x="13714" y="1872"/>
                        <a:pt x="13634" y="1867"/>
                        <a:pt x="13563" y="1889"/>
                      </a:cubicBezTo>
                      <a:cubicBezTo>
                        <a:pt x="13423" y="1930"/>
                        <a:pt x="13327" y="2032"/>
                        <a:pt x="13180" y="2086"/>
                      </a:cubicBezTo>
                      <a:cubicBezTo>
                        <a:pt x="13123" y="2107"/>
                        <a:pt x="13054" y="2100"/>
                        <a:pt x="12995" y="2121"/>
                      </a:cubicBezTo>
                      <a:cubicBezTo>
                        <a:pt x="12854" y="2167"/>
                        <a:pt x="12687" y="2251"/>
                        <a:pt x="12542" y="2329"/>
                      </a:cubicBezTo>
                      <a:cubicBezTo>
                        <a:pt x="12394" y="2409"/>
                        <a:pt x="12227" y="2493"/>
                        <a:pt x="12136" y="2573"/>
                      </a:cubicBezTo>
                      <a:cubicBezTo>
                        <a:pt x="12086" y="2616"/>
                        <a:pt x="11957" y="2767"/>
                        <a:pt x="11961" y="2815"/>
                      </a:cubicBezTo>
                      <a:cubicBezTo>
                        <a:pt x="11967" y="2885"/>
                        <a:pt x="12098" y="2907"/>
                        <a:pt x="12101" y="2978"/>
                      </a:cubicBezTo>
                      <a:cubicBezTo>
                        <a:pt x="12098" y="3021"/>
                        <a:pt x="12025" y="3113"/>
                        <a:pt x="12078" y="3175"/>
                      </a:cubicBezTo>
                      <a:cubicBezTo>
                        <a:pt x="12125" y="3231"/>
                        <a:pt x="12220" y="3186"/>
                        <a:pt x="12321" y="3198"/>
                      </a:cubicBezTo>
                      <a:cubicBezTo>
                        <a:pt x="12499" y="3220"/>
                        <a:pt x="12614" y="3366"/>
                        <a:pt x="12750" y="3441"/>
                      </a:cubicBezTo>
                      <a:cubicBezTo>
                        <a:pt x="12853" y="3498"/>
                        <a:pt x="13006" y="3565"/>
                        <a:pt x="13122" y="3580"/>
                      </a:cubicBezTo>
                      <a:cubicBezTo>
                        <a:pt x="13282" y="3600"/>
                        <a:pt x="13460" y="3534"/>
                        <a:pt x="13481" y="3661"/>
                      </a:cubicBezTo>
                      <a:cubicBezTo>
                        <a:pt x="13503" y="3784"/>
                        <a:pt x="13332" y="3827"/>
                        <a:pt x="13319" y="3905"/>
                      </a:cubicBezTo>
                      <a:cubicBezTo>
                        <a:pt x="13406" y="4017"/>
                        <a:pt x="13260" y="4072"/>
                        <a:pt x="13261" y="4171"/>
                      </a:cubicBezTo>
                      <a:cubicBezTo>
                        <a:pt x="13261" y="4251"/>
                        <a:pt x="13361" y="4371"/>
                        <a:pt x="13447" y="4379"/>
                      </a:cubicBezTo>
                      <a:cubicBezTo>
                        <a:pt x="13564" y="4389"/>
                        <a:pt x="13735" y="4264"/>
                        <a:pt x="13784" y="4147"/>
                      </a:cubicBezTo>
                      <a:cubicBezTo>
                        <a:pt x="13841" y="4009"/>
                        <a:pt x="13817" y="3820"/>
                        <a:pt x="13923" y="3718"/>
                      </a:cubicBezTo>
                      <a:cubicBezTo>
                        <a:pt x="14463" y="3734"/>
                        <a:pt x="14921" y="3474"/>
                        <a:pt x="14886" y="2920"/>
                      </a:cubicBezTo>
                      <a:cubicBezTo>
                        <a:pt x="14883" y="2865"/>
                        <a:pt x="14851" y="2795"/>
                        <a:pt x="14863" y="2735"/>
                      </a:cubicBezTo>
                      <a:cubicBezTo>
                        <a:pt x="14880" y="2645"/>
                        <a:pt x="15034" y="2570"/>
                        <a:pt x="15014" y="2457"/>
                      </a:cubicBezTo>
                      <a:cubicBezTo>
                        <a:pt x="15072" y="2438"/>
                        <a:pt x="15107" y="2391"/>
                        <a:pt x="15137" y="2338"/>
                      </a:cubicBezTo>
                      <a:cubicBezTo>
                        <a:pt x="15181" y="2259"/>
                        <a:pt x="15216" y="2170"/>
                        <a:pt x="15298" y="2139"/>
                      </a:cubicBezTo>
                      <a:cubicBezTo>
                        <a:pt x="15305" y="2137"/>
                        <a:pt x="15309" y="2133"/>
                        <a:pt x="15316" y="2132"/>
                      </a:cubicBezTo>
                      <a:cubicBezTo>
                        <a:pt x="15362" y="2122"/>
                        <a:pt x="15412" y="2131"/>
                        <a:pt x="15464" y="2146"/>
                      </a:cubicBezTo>
                      <a:cubicBezTo>
                        <a:pt x="15557" y="2174"/>
                        <a:pt x="15657" y="2221"/>
                        <a:pt x="15767" y="2213"/>
                      </a:cubicBezTo>
                      <a:cubicBezTo>
                        <a:pt x="15824" y="2209"/>
                        <a:pt x="15897" y="2159"/>
                        <a:pt x="15953" y="2167"/>
                      </a:cubicBezTo>
                      <a:cubicBezTo>
                        <a:pt x="16067" y="2183"/>
                        <a:pt x="16135" y="2323"/>
                        <a:pt x="16220" y="2387"/>
                      </a:cubicBezTo>
                      <a:cubicBezTo>
                        <a:pt x="16296" y="2445"/>
                        <a:pt x="16376" y="2426"/>
                        <a:pt x="16395" y="2503"/>
                      </a:cubicBezTo>
                      <a:cubicBezTo>
                        <a:pt x="16372" y="2631"/>
                        <a:pt x="16283" y="2637"/>
                        <a:pt x="16290" y="2755"/>
                      </a:cubicBezTo>
                      <a:cubicBezTo>
                        <a:pt x="16290" y="2755"/>
                        <a:pt x="16290" y="2757"/>
                        <a:pt x="16290" y="2758"/>
                      </a:cubicBezTo>
                      <a:cubicBezTo>
                        <a:pt x="16298" y="2864"/>
                        <a:pt x="16409" y="2945"/>
                        <a:pt x="16464" y="2955"/>
                      </a:cubicBezTo>
                      <a:cubicBezTo>
                        <a:pt x="16549" y="2971"/>
                        <a:pt x="16670" y="2926"/>
                        <a:pt x="16754" y="2885"/>
                      </a:cubicBezTo>
                      <a:cubicBezTo>
                        <a:pt x="16845" y="2842"/>
                        <a:pt x="16928" y="2750"/>
                        <a:pt x="17008" y="2684"/>
                      </a:cubicBezTo>
                      <a:cubicBezTo>
                        <a:pt x="17121" y="2772"/>
                        <a:pt x="17234" y="2861"/>
                        <a:pt x="17344" y="2953"/>
                      </a:cubicBezTo>
                      <a:cubicBezTo>
                        <a:pt x="17357" y="3004"/>
                        <a:pt x="17365" y="3050"/>
                        <a:pt x="17369" y="3082"/>
                      </a:cubicBezTo>
                      <a:cubicBezTo>
                        <a:pt x="17385" y="3207"/>
                        <a:pt x="17353" y="3303"/>
                        <a:pt x="17358" y="3419"/>
                      </a:cubicBezTo>
                      <a:cubicBezTo>
                        <a:pt x="17373" y="3613"/>
                        <a:pt x="17620" y="3594"/>
                        <a:pt x="17741" y="3696"/>
                      </a:cubicBezTo>
                      <a:cubicBezTo>
                        <a:pt x="17777" y="3727"/>
                        <a:pt x="17791" y="3806"/>
                        <a:pt x="17822" y="3846"/>
                      </a:cubicBezTo>
                      <a:cubicBezTo>
                        <a:pt x="17881" y="3925"/>
                        <a:pt x="17952" y="3925"/>
                        <a:pt x="17961" y="4009"/>
                      </a:cubicBezTo>
                      <a:cubicBezTo>
                        <a:pt x="17983" y="4209"/>
                        <a:pt x="17779" y="4225"/>
                        <a:pt x="17799" y="4449"/>
                      </a:cubicBezTo>
                      <a:cubicBezTo>
                        <a:pt x="17757" y="4535"/>
                        <a:pt x="17651" y="4530"/>
                        <a:pt x="17659" y="4645"/>
                      </a:cubicBezTo>
                      <a:cubicBezTo>
                        <a:pt x="17673" y="4828"/>
                        <a:pt x="17936" y="4688"/>
                        <a:pt x="18007" y="4831"/>
                      </a:cubicBezTo>
                      <a:cubicBezTo>
                        <a:pt x="18047" y="4908"/>
                        <a:pt x="18001" y="4964"/>
                        <a:pt x="17973" y="5074"/>
                      </a:cubicBezTo>
                      <a:cubicBezTo>
                        <a:pt x="18063" y="5181"/>
                        <a:pt x="18062" y="5352"/>
                        <a:pt x="17903" y="5352"/>
                      </a:cubicBezTo>
                      <a:cubicBezTo>
                        <a:pt x="17807" y="5352"/>
                        <a:pt x="17781" y="5249"/>
                        <a:pt x="17683" y="5224"/>
                      </a:cubicBezTo>
                      <a:cubicBezTo>
                        <a:pt x="17628" y="5211"/>
                        <a:pt x="17554" y="5214"/>
                        <a:pt x="17485" y="5201"/>
                      </a:cubicBezTo>
                      <a:cubicBezTo>
                        <a:pt x="17427" y="5191"/>
                        <a:pt x="17356" y="5174"/>
                        <a:pt x="17301" y="5166"/>
                      </a:cubicBezTo>
                      <a:cubicBezTo>
                        <a:pt x="17156" y="5150"/>
                        <a:pt x="17001" y="5191"/>
                        <a:pt x="16917" y="5109"/>
                      </a:cubicBezTo>
                      <a:cubicBezTo>
                        <a:pt x="17055" y="4926"/>
                        <a:pt x="17238" y="4745"/>
                        <a:pt x="17416" y="4588"/>
                      </a:cubicBezTo>
                      <a:cubicBezTo>
                        <a:pt x="17468" y="4540"/>
                        <a:pt x="17582" y="4508"/>
                        <a:pt x="17555" y="4414"/>
                      </a:cubicBezTo>
                      <a:cubicBezTo>
                        <a:pt x="17457" y="4327"/>
                        <a:pt x="17335" y="4419"/>
                        <a:pt x="17242" y="4472"/>
                      </a:cubicBezTo>
                      <a:cubicBezTo>
                        <a:pt x="17144" y="4527"/>
                        <a:pt x="17027" y="4606"/>
                        <a:pt x="16917" y="4623"/>
                      </a:cubicBezTo>
                      <a:cubicBezTo>
                        <a:pt x="16725" y="4651"/>
                        <a:pt x="16470" y="4566"/>
                        <a:pt x="16313" y="4669"/>
                      </a:cubicBezTo>
                      <a:cubicBezTo>
                        <a:pt x="16292" y="4756"/>
                        <a:pt x="16492" y="4722"/>
                        <a:pt x="16464" y="4855"/>
                      </a:cubicBezTo>
                      <a:cubicBezTo>
                        <a:pt x="16387" y="4866"/>
                        <a:pt x="16315" y="4873"/>
                        <a:pt x="16255" y="4819"/>
                      </a:cubicBezTo>
                      <a:cubicBezTo>
                        <a:pt x="16201" y="4771"/>
                        <a:pt x="16232" y="4698"/>
                        <a:pt x="16198" y="4669"/>
                      </a:cubicBezTo>
                      <a:cubicBezTo>
                        <a:pt x="16138" y="4619"/>
                        <a:pt x="15914" y="4606"/>
                        <a:pt x="15814" y="4623"/>
                      </a:cubicBezTo>
                      <a:cubicBezTo>
                        <a:pt x="15693" y="4642"/>
                        <a:pt x="15584" y="4715"/>
                        <a:pt x="15571" y="4819"/>
                      </a:cubicBezTo>
                      <a:cubicBezTo>
                        <a:pt x="15717" y="4888"/>
                        <a:pt x="15958" y="4749"/>
                        <a:pt x="16012" y="4924"/>
                      </a:cubicBezTo>
                      <a:cubicBezTo>
                        <a:pt x="15931" y="5068"/>
                        <a:pt x="15743" y="5147"/>
                        <a:pt x="15767" y="5341"/>
                      </a:cubicBezTo>
                      <a:cubicBezTo>
                        <a:pt x="15778" y="5415"/>
                        <a:pt x="15867" y="5515"/>
                        <a:pt x="15930" y="5526"/>
                      </a:cubicBezTo>
                      <a:cubicBezTo>
                        <a:pt x="15995" y="5537"/>
                        <a:pt x="16030" y="5473"/>
                        <a:pt x="16093" y="5479"/>
                      </a:cubicBezTo>
                      <a:cubicBezTo>
                        <a:pt x="16158" y="5486"/>
                        <a:pt x="16143" y="5560"/>
                        <a:pt x="16220" y="5549"/>
                      </a:cubicBezTo>
                      <a:cubicBezTo>
                        <a:pt x="16332" y="5502"/>
                        <a:pt x="16394" y="5345"/>
                        <a:pt x="16522" y="5352"/>
                      </a:cubicBezTo>
                      <a:cubicBezTo>
                        <a:pt x="16675" y="5539"/>
                        <a:pt x="16384" y="5629"/>
                        <a:pt x="16220" y="5688"/>
                      </a:cubicBezTo>
                      <a:cubicBezTo>
                        <a:pt x="16035" y="5755"/>
                        <a:pt x="15793" y="5791"/>
                        <a:pt x="15651" y="5850"/>
                      </a:cubicBezTo>
                      <a:cubicBezTo>
                        <a:pt x="15577" y="5881"/>
                        <a:pt x="15297" y="6153"/>
                        <a:pt x="15257" y="5942"/>
                      </a:cubicBezTo>
                      <a:cubicBezTo>
                        <a:pt x="15229" y="5792"/>
                        <a:pt x="15396" y="5835"/>
                        <a:pt x="15431" y="5711"/>
                      </a:cubicBezTo>
                      <a:cubicBezTo>
                        <a:pt x="15252" y="5676"/>
                        <a:pt x="15084" y="5788"/>
                        <a:pt x="14921" y="5850"/>
                      </a:cubicBezTo>
                      <a:cubicBezTo>
                        <a:pt x="14687" y="5938"/>
                        <a:pt x="14292" y="5994"/>
                        <a:pt x="14236" y="6256"/>
                      </a:cubicBezTo>
                      <a:cubicBezTo>
                        <a:pt x="14225" y="6308"/>
                        <a:pt x="14259" y="6406"/>
                        <a:pt x="14225" y="6440"/>
                      </a:cubicBezTo>
                      <a:cubicBezTo>
                        <a:pt x="14196" y="6469"/>
                        <a:pt x="14030" y="6474"/>
                        <a:pt x="13958" y="6499"/>
                      </a:cubicBezTo>
                      <a:cubicBezTo>
                        <a:pt x="13846" y="6537"/>
                        <a:pt x="13749" y="6619"/>
                        <a:pt x="13679" y="6637"/>
                      </a:cubicBezTo>
                      <a:cubicBezTo>
                        <a:pt x="13627" y="6652"/>
                        <a:pt x="13550" y="6648"/>
                        <a:pt x="13517" y="6661"/>
                      </a:cubicBezTo>
                      <a:cubicBezTo>
                        <a:pt x="13425" y="6697"/>
                        <a:pt x="13390" y="6822"/>
                        <a:pt x="13284" y="6905"/>
                      </a:cubicBezTo>
                      <a:cubicBezTo>
                        <a:pt x="13241" y="6938"/>
                        <a:pt x="13145" y="6962"/>
                        <a:pt x="13110" y="6996"/>
                      </a:cubicBezTo>
                      <a:cubicBezTo>
                        <a:pt x="13050" y="7056"/>
                        <a:pt x="13042" y="7206"/>
                        <a:pt x="12937" y="7228"/>
                      </a:cubicBezTo>
                      <a:cubicBezTo>
                        <a:pt x="12869" y="7234"/>
                        <a:pt x="12814" y="7178"/>
                        <a:pt x="12750" y="7217"/>
                      </a:cubicBezTo>
                      <a:cubicBezTo>
                        <a:pt x="12743" y="7364"/>
                        <a:pt x="12803" y="7566"/>
                        <a:pt x="12739" y="7714"/>
                      </a:cubicBezTo>
                      <a:cubicBezTo>
                        <a:pt x="12602" y="7826"/>
                        <a:pt x="12450" y="7905"/>
                        <a:pt x="12275" y="8004"/>
                      </a:cubicBezTo>
                      <a:cubicBezTo>
                        <a:pt x="12178" y="8059"/>
                        <a:pt x="12091" y="8074"/>
                        <a:pt x="11973" y="8131"/>
                      </a:cubicBezTo>
                      <a:cubicBezTo>
                        <a:pt x="11890" y="8173"/>
                        <a:pt x="11814" y="8272"/>
                        <a:pt x="11718" y="8329"/>
                      </a:cubicBezTo>
                      <a:cubicBezTo>
                        <a:pt x="11663" y="8361"/>
                        <a:pt x="11605" y="8395"/>
                        <a:pt x="11550" y="8432"/>
                      </a:cubicBezTo>
                      <a:lnTo>
                        <a:pt x="11550" y="13479"/>
                      </a:lnTo>
                      <a:cubicBezTo>
                        <a:pt x="11607" y="13429"/>
                        <a:pt x="11663" y="13356"/>
                        <a:pt x="11695" y="13297"/>
                      </a:cubicBezTo>
                      <a:cubicBezTo>
                        <a:pt x="11760" y="13179"/>
                        <a:pt x="11765" y="13079"/>
                        <a:pt x="11881" y="13020"/>
                      </a:cubicBezTo>
                      <a:cubicBezTo>
                        <a:pt x="12005" y="12955"/>
                        <a:pt x="12104" y="12986"/>
                        <a:pt x="12264" y="12926"/>
                      </a:cubicBezTo>
                      <a:cubicBezTo>
                        <a:pt x="12335" y="12900"/>
                        <a:pt x="12397" y="12855"/>
                        <a:pt x="12461" y="12811"/>
                      </a:cubicBezTo>
                      <a:cubicBezTo>
                        <a:pt x="12517" y="12772"/>
                        <a:pt x="12576" y="12672"/>
                        <a:pt x="12646" y="12741"/>
                      </a:cubicBezTo>
                      <a:cubicBezTo>
                        <a:pt x="12739" y="12834"/>
                        <a:pt x="12533" y="12886"/>
                        <a:pt x="12612" y="12985"/>
                      </a:cubicBezTo>
                      <a:cubicBezTo>
                        <a:pt x="12773" y="13070"/>
                        <a:pt x="12854" y="12826"/>
                        <a:pt x="12972" y="12823"/>
                      </a:cubicBezTo>
                      <a:cubicBezTo>
                        <a:pt x="13008" y="12822"/>
                        <a:pt x="13137" y="12895"/>
                        <a:pt x="13203" y="12939"/>
                      </a:cubicBezTo>
                      <a:cubicBezTo>
                        <a:pt x="13294" y="12998"/>
                        <a:pt x="13325" y="13081"/>
                        <a:pt x="13423" y="13100"/>
                      </a:cubicBezTo>
                      <a:cubicBezTo>
                        <a:pt x="13487" y="13113"/>
                        <a:pt x="13590" y="13076"/>
                        <a:pt x="13679" y="13089"/>
                      </a:cubicBezTo>
                      <a:cubicBezTo>
                        <a:pt x="13797" y="13106"/>
                        <a:pt x="13868" y="13207"/>
                        <a:pt x="13958" y="13204"/>
                      </a:cubicBezTo>
                      <a:cubicBezTo>
                        <a:pt x="14067" y="13202"/>
                        <a:pt x="14120" y="13083"/>
                        <a:pt x="14214" y="13066"/>
                      </a:cubicBezTo>
                      <a:cubicBezTo>
                        <a:pt x="14417" y="13028"/>
                        <a:pt x="14494" y="13088"/>
                        <a:pt x="14584" y="13216"/>
                      </a:cubicBezTo>
                      <a:cubicBezTo>
                        <a:pt x="14686" y="13234"/>
                        <a:pt x="14689" y="13099"/>
                        <a:pt x="14782" y="13147"/>
                      </a:cubicBezTo>
                      <a:cubicBezTo>
                        <a:pt x="14731" y="13248"/>
                        <a:pt x="14799" y="13294"/>
                        <a:pt x="14839" y="13379"/>
                      </a:cubicBezTo>
                      <a:cubicBezTo>
                        <a:pt x="14865" y="13433"/>
                        <a:pt x="14862" y="13471"/>
                        <a:pt x="14886" y="13494"/>
                      </a:cubicBezTo>
                      <a:cubicBezTo>
                        <a:pt x="14941" y="13547"/>
                        <a:pt x="15048" y="13547"/>
                        <a:pt x="15130" y="13598"/>
                      </a:cubicBezTo>
                      <a:cubicBezTo>
                        <a:pt x="15215" y="13652"/>
                        <a:pt x="15263" y="13752"/>
                        <a:pt x="15362" y="13865"/>
                      </a:cubicBezTo>
                      <a:cubicBezTo>
                        <a:pt x="15463" y="13980"/>
                        <a:pt x="15633" y="14100"/>
                        <a:pt x="15767" y="14108"/>
                      </a:cubicBezTo>
                      <a:cubicBezTo>
                        <a:pt x="15895" y="14116"/>
                        <a:pt x="15999" y="14072"/>
                        <a:pt x="16105" y="14084"/>
                      </a:cubicBezTo>
                      <a:cubicBezTo>
                        <a:pt x="16344" y="14114"/>
                        <a:pt x="16493" y="14234"/>
                        <a:pt x="16662" y="14364"/>
                      </a:cubicBezTo>
                      <a:cubicBezTo>
                        <a:pt x="16755" y="14435"/>
                        <a:pt x="16840" y="14486"/>
                        <a:pt x="16870" y="14571"/>
                      </a:cubicBezTo>
                      <a:cubicBezTo>
                        <a:pt x="16892" y="14632"/>
                        <a:pt x="16881" y="14713"/>
                        <a:pt x="16905" y="14779"/>
                      </a:cubicBezTo>
                      <a:cubicBezTo>
                        <a:pt x="16956" y="14924"/>
                        <a:pt x="17168" y="14994"/>
                        <a:pt x="17090" y="15242"/>
                      </a:cubicBezTo>
                      <a:cubicBezTo>
                        <a:pt x="17126" y="15316"/>
                        <a:pt x="17204" y="15342"/>
                        <a:pt x="17288" y="15394"/>
                      </a:cubicBezTo>
                      <a:cubicBezTo>
                        <a:pt x="17356" y="15435"/>
                        <a:pt x="17412" y="15521"/>
                        <a:pt x="17485" y="15533"/>
                      </a:cubicBezTo>
                      <a:cubicBezTo>
                        <a:pt x="17532" y="15540"/>
                        <a:pt x="17584" y="15518"/>
                        <a:pt x="17624" y="15521"/>
                      </a:cubicBezTo>
                      <a:cubicBezTo>
                        <a:pt x="17756" y="15529"/>
                        <a:pt x="17846" y="15581"/>
                        <a:pt x="17961" y="15625"/>
                      </a:cubicBezTo>
                      <a:cubicBezTo>
                        <a:pt x="18032" y="15652"/>
                        <a:pt x="18123" y="15664"/>
                        <a:pt x="18170" y="15695"/>
                      </a:cubicBezTo>
                      <a:cubicBezTo>
                        <a:pt x="18229" y="15735"/>
                        <a:pt x="18236" y="15868"/>
                        <a:pt x="18310" y="15903"/>
                      </a:cubicBezTo>
                      <a:cubicBezTo>
                        <a:pt x="18357" y="15926"/>
                        <a:pt x="18463" y="15894"/>
                        <a:pt x="18542" y="15903"/>
                      </a:cubicBezTo>
                      <a:cubicBezTo>
                        <a:pt x="18666" y="15917"/>
                        <a:pt x="18835" y="15994"/>
                        <a:pt x="18948" y="15996"/>
                      </a:cubicBezTo>
                      <a:cubicBezTo>
                        <a:pt x="19016" y="15997"/>
                        <a:pt x="19072" y="15968"/>
                        <a:pt x="19133" y="15973"/>
                      </a:cubicBezTo>
                      <a:cubicBezTo>
                        <a:pt x="19274" y="15983"/>
                        <a:pt x="19385" y="16073"/>
                        <a:pt x="19494" y="16172"/>
                      </a:cubicBezTo>
                      <a:cubicBezTo>
                        <a:pt x="18096" y="18426"/>
                        <a:pt x="15847" y="20098"/>
                        <a:pt x="13199" y="20737"/>
                      </a:cubicBezTo>
                      <a:cubicBezTo>
                        <a:pt x="13190" y="20635"/>
                        <a:pt x="13161" y="20533"/>
                        <a:pt x="13157" y="20432"/>
                      </a:cubicBezTo>
                      <a:cubicBezTo>
                        <a:pt x="13148" y="20212"/>
                        <a:pt x="13181" y="20056"/>
                        <a:pt x="13146" y="19853"/>
                      </a:cubicBezTo>
                      <a:cubicBezTo>
                        <a:pt x="13118" y="19699"/>
                        <a:pt x="13085" y="19463"/>
                        <a:pt x="13030" y="19366"/>
                      </a:cubicBezTo>
                      <a:cubicBezTo>
                        <a:pt x="12967" y="19259"/>
                        <a:pt x="12723" y="19076"/>
                        <a:pt x="12600" y="19007"/>
                      </a:cubicBezTo>
                      <a:cubicBezTo>
                        <a:pt x="12519" y="18962"/>
                        <a:pt x="12422" y="18946"/>
                        <a:pt x="12333" y="18903"/>
                      </a:cubicBezTo>
                      <a:cubicBezTo>
                        <a:pt x="12144" y="18810"/>
                        <a:pt x="11778" y="18616"/>
                        <a:pt x="11695" y="18429"/>
                      </a:cubicBezTo>
                      <a:cubicBezTo>
                        <a:pt x="11671" y="18375"/>
                        <a:pt x="11675" y="18303"/>
                        <a:pt x="11648" y="18244"/>
                      </a:cubicBezTo>
                      <a:cubicBezTo>
                        <a:pt x="11624" y="18188"/>
                        <a:pt x="11589" y="18136"/>
                        <a:pt x="11550" y="18085"/>
                      </a:cubicBezTo>
                      <a:cubicBezTo>
                        <a:pt x="11550" y="18085"/>
                        <a:pt x="11550" y="21574"/>
                        <a:pt x="11550" y="2157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4" name="Freeform: Shape 46"/>
                <p:cNvSpPr/>
                <p:nvPr/>
              </p:nvSpPr>
              <p:spPr>
                <a:xfrm>
                  <a:off x="672616" y="3332069"/>
                  <a:ext cx="178617" cy="5246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56" h="21600" extrusionOk="0">
                      <a:moveTo>
                        <a:pt x="2320" y="2533"/>
                      </a:moveTo>
                      <a:cubicBezTo>
                        <a:pt x="1414" y="3409"/>
                        <a:pt x="397" y="4291"/>
                        <a:pt x="77" y="5223"/>
                      </a:cubicBezTo>
                      <a:cubicBezTo>
                        <a:pt x="-222" y="6099"/>
                        <a:pt x="365" y="6736"/>
                        <a:pt x="1599" y="7487"/>
                      </a:cubicBezTo>
                      <a:cubicBezTo>
                        <a:pt x="2836" y="8239"/>
                        <a:pt x="5005" y="9342"/>
                        <a:pt x="7609" y="9847"/>
                      </a:cubicBezTo>
                      <a:lnTo>
                        <a:pt x="7609" y="21600"/>
                      </a:lnTo>
                      <a:lnTo>
                        <a:pt x="13485" y="21600"/>
                      </a:lnTo>
                      <a:lnTo>
                        <a:pt x="13485" y="9860"/>
                      </a:lnTo>
                      <a:cubicBezTo>
                        <a:pt x="16115" y="9360"/>
                        <a:pt x="18310" y="8246"/>
                        <a:pt x="19557" y="7488"/>
                      </a:cubicBezTo>
                      <a:cubicBezTo>
                        <a:pt x="20791" y="6736"/>
                        <a:pt x="21378" y="6099"/>
                        <a:pt x="21080" y="5223"/>
                      </a:cubicBezTo>
                      <a:cubicBezTo>
                        <a:pt x="20761" y="4291"/>
                        <a:pt x="19744" y="3410"/>
                        <a:pt x="18836" y="2533"/>
                      </a:cubicBezTo>
                      <a:cubicBezTo>
                        <a:pt x="18121" y="1842"/>
                        <a:pt x="16699" y="127"/>
                        <a:pt x="14070" y="21"/>
                      </a:cubicBezTo>
                      <a:lnTo>
                        <a:pt x="15639" y="5060"/>
                      </a:lnTo>
                      <a:lnTo>
                        <a:pt x="13679" y="5060"/>
                      </a:lnTo>
                      <a:lnTo>
                        <a:pt x="12109" y="0"/>
                      </a:lnTo>
                      <a:lnTo>
                        <a:pt x="10578" y="0"/>
                      </a:lnTo>
                      <a:lnTo>
                        <a:pt x="9044" y="0"/>
                      </a:lnTo>
                      <a:lnTo>
                        <a:pt x="7478" y="5060"/>
                      </a:lnTo>
                      <a:lnTo>
                        <a:pt x="5519" y="5060"/>
                      </a:lnTo>
                      <a:lnTo>
                        <a:pt x="7085" y="21"/>
                      </a:lnTo>
                      <a:cubicBezTo>
                        <a:pt x="4458" y="127"/>
                        <a:pt x="3035" y="1842"/>
                        <a:pt x="2320" y="253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5" name="Freeform: Shape 47"/>
                <p:cNvSpPr/>
                <p:nvPr/>
              </p:nvSpPr>
              <p:spPr>
                <a:xfrm>
                  <a:off x="912159" y="3319122"/>
                  <a:ext cx="192363" cy="536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553" y="21600"/>
                      </a:moveTo>
                      <a:lnTo>
                        <a:pt x="13553" y="10290"/>
                      </a:lnTo>
                      <a:cubicBezTo>
                        <a:pt x="18184" y="9761"/>
                        <a:pt x="21600" y="7932"/>
                        <a:pt x="21600" y="5756"/>
                      </a:cubicBezTo>
                      <a:cubicBezTo>
                        <a:pt x="21600" y="3167"/>
                        <a:pt x="16764" y="0"/>
                        <a:pt x="10800" y="0"/>
                      </a:cubicBezTo>
                      <a:cubicBezTo>
                        <a:pt x="4834" y="0"/>
                        <a:pt x="0" y="3167"/>
                        <a:pt x="0" y="5756"/>
                      </a:cubicBezTo>
                      <a:cubicBezTo>
                        <a:pt x="0" y="7922"/>
                        <a:pt x="3386" y="9744"/>
                        <a:pt x="7985" y="10282"/>
                      </a:cubicBezTo>
                      <a:lnTo>
                        <a:pt x="7985" y="21600"/>
                      </a:lnTo>
                      <a:cubicBezTo>
                        <a:pt x="7985" y="21600"/>
                        <a:pt x="13553" y="21600"/>
                        <a:pt x="13553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6" name="Freeform: Shape 48"/>
                <p:cNvSpPr/>
                <p:nvPr/>
              </p:nvSpPr>
              <p:spPr>
                <a:xfrm>
                  <a:off x="1112856" y="3921217"/>
                  <a:ext cx="224096" cy="22535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822" y="19850"/>
                      </a:moveTo>
                      <a:cubicBezTo>
                        <a:pt x="6524" y="20956"/>
                        <a:pt x="8556" y="21600"/>
                        <a:pt x="10743" y="21600"/>
                      </a:cubicBezTo>
                      <a:cubicBezTo>
                        <a:pt x="16739" y="21600"/>
                        <a:pt x="21600" y="16764"/>
                        <a:pt x="21600" y="10800"/>
                      </a:cubicBezTo>
                      <a:cubicBezTo>
                        <a:pt x="21600" y="4836"/>
                        <a:pt x="16739" y="0"/>
                        <a:pt x="10743" y="0"/>
                      </a:cubicBezTo>
                      <a:cubicBezTo>
                        <a:pt x="5289" y="0"/>
                        <a:pt x="775" y="3997"/>
                        <a:pt x="0" y="9206"/>
                      </a:cubicBezTo>
                      <a:lnTo>
                        <a:pt x="10743" y="9206"/>
                      </a:lnTo>
                      <a:lnTo>
                        <a:pt x="14302" y="9206"/>
                      </a:lnTo>
                      <a:lnTo>
                        <a:pt x="11941" y="11857"/>
                      </a:lnTo>
                      <a:cubicBezTo>
                        <a:pt x="11941" y="11857"/>
                        <a:pt x="4822" y="19850"/>
                        <a:pt x="4822" y="1985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7" name="Freeform: Shape 49"/>
                <p:cNvSpPr/>
                <p:nvPr/>
              </p:nvSpPr>
              <p:spPr>
                <a:xfrm>
                  <a:off x="756778" y="4031278"/>
                  <a:ext cx="463392" cy="4357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637" y="11573"/>
                      </a:moveTo>
                      <a:lnTo>
                        <a:pt x="9637" y="12194"/>
                      </a:lnTo>
                      <a:lnTo>
                        <a:pt x="9637" y="12817"/>
                      </a:lnTo>
                      <a:lnTo>
                        <a:pt x="9637" y="19740"/>
                      </a:lnTo>
                      <a:cubicBezTo>
                        <a:pt x="8188" y="19980"/>
                        <a:pt x="7131" y="20721"/>
                        <a:pt x="7131" y="21600"/>
                      </a:cubicBezTo>
                      <a:lnTo>
                        <a:pt x="14159" y="21600"/>
                      </a:lnTo>
                      <a:cubicBezTo>
                        <a:pt x="14159" y="20784"/>
                        <a:pt x="13250" y="20089"/>
                        <a:pt x="11962" y="19801"/>
                      </a:cubicBezTo>
                      <a:lnTo>
                        <a:pt x="11962" y="12817"/>
                      </a:lnTo>
                      <a:lnTo>
                        <a:pt x="11962" y="12194"/>
                      </a:lnTo>
                      <a:lnTo>
                        <a:pt x="11962" y="11573"/>
                      </a:lnTo>
                      <a:lnTo>
                        <a:pt x="18118" y="4180"/>
                      </a:lnTo>
                      <a:lnTo>
                        <a:pt x="21600" y="0"/>
                      </a:lnTo>
                      <a:lnTo>
                        <a:pt x="16348" y="0"/>
                      </a:lnTo>
                      <a:lnTo>
                        <a:pt x="0" y="0"/>
                      </a:lnTo>
                      <a:cubicBezTo>
                        <a:pt x="0" y="0"/>
                        <a:pt x="9637" y="11573"/>
                        <a:pt x="9637" y="1157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8" name="Freeform: Shape 50"/>
                <p:cNvSpPr/>
                <p:nvPr/>
              </p:nvSpPr>
              <p:spPr>
                <a:xfrm>
                  <a:off x="3799626" y="949586"/>
                  <a:ext cx="497397" cy="1295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085" y="11105"/>
                      </a:moveTo>
                      <a:lnTo>
                        <a:pt x="7515" y="11105"/>
                      </a:lnTo>
                      <a:lnTo>
                        <a:pt x="7515" y="0"/>
                      </a:ln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4085" y="0"/>
                      </a:lnTo>
                      <a:cubicBezTo>
                        <a:pt x="14085" y="0"/>
                        <a:pt x="14085" y="11105"/>
                        <a:pt x="14085" y="1110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39" name="Freeform: Shape 51"/>
                <p:cNvSpPr/>
                <p:nvPr/>
              </p:nvSpPr>
              <p:spPr>
                <a:xfrm>
                  <a:off x="4006799" y="949586"/>
                  <a:ext cx="94571" cy="382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0" name="Freeform: Shape 52"/>
                <p:cNvSpPr/>
                <p:nvPr/>
              </p:nvSpPr>
              <p:spPr>
                <a:xfrm>
                  <a:off x="3799626" y="664723"/>
                  <a:ext cx="497397" cy="2595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5524" y="0"/>
                      </a:lnTo>
                      <a:lnTo>
                        <a:pt x="5524" y="7830"/>
                      </a:lnTo>
                      <a:lnTo>
                        <a:pt x="0" y="7830"/>
                      </a:lnTo>
                      <a:lnTo>
                        <a:pt x="0" y="21600"/>
                      </a:lnTo>
                      <a:lnTo>
                        <a:pt x="7515" y="21600"/>
                      </a:lnTo>
                      <a:lnTo>
                        <a:pt x="10800" y="21600"/>
                      </a:lnTo>
                      <a:lnTo>
                        <a:pt x="10800" y="7830"/>
                      </a:lnTo>
                      <a:lnTo>
                        <a:pt x="7372" y="7830"/>
                      </a:lnTo>
                      <a:lnTo>
                        <a:pt x="7372" y="7830"/>
                      </a:lnTo>
                      <a:lnTo>
                        <a:pt x="7372" y="3542"/>
                      </a:lnTo>
                      <a:lnTo>
                        <a:pt x="10800" y="3542"/>
                      </a:lnTo>
                      <a:cubicBezTo>
                        <a:pt x="10800" y="3542"/>
                        <a:pt x="10800" y="0"/>
                        <a:pt x="10800" y="0"/>
                      </a:cubicBezTo>
                      <a:close/>
                      <a:moveTo>
                        <a:pt x="16077" y="0"/>
                      </a:moveTo>
                      <a:lnTo>
                        <a:pt x="10800" y="0"/>
                      </a:lnTo>
                      <a:lnTo>
                        <a:pt x="10800" y="3542"/>
                      </a:lnTo>
                      <a:lnTo>
                        <a:pt x="14229" y="3542"/>
                      </a:lnTo>
                      <a:lnTo>
                        <a:pt x="14229" y="7830"/>
                      </a:lnTo>
                      <a:lnTo>
                        <a:pt x="10800" y="7830"/>
                      </a:lnTo>
                      <a:lnTo>
                        <a:pt x="10800" y="21600"/>
                      </a:lnTo>
                      <a:lnTo>
                        <a:pt x="14085" y="21600"/>
                      </a:lnTo>
                      <a:lnTo>
                        <a:pt x="21600" y="21600"/>
                      </a:lnTo>
                      <a:lnTo>
                        <a:pt x="21600" y="7830"/>
                      </a:lnTo>
                      <a:lnTo>
                        <a:pt x="16077" y="7830"/>
                      </a:lnTo>
                      <a:cubicBezTo>
                        <a:pt x="16077" y="7830"/>
                        <a:pt x="16077" y="0"/>
                        <a:pt x="16077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1" name="Freeform: Shape 53"/>
                <p:cNvSpPr/>
                <p:nvPr/>
              </p:nvSpPr>
              <p:spPr>
                <a:xfrm>
                  <a:off x="1132279" y="1467516"/>
                  <a:ext cx="503584" cy="518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80" y="0"/>
                      </a:moveTo>
                      <a:cubicBezTo>
                        <a:pt x="9548" y="0"/>
                        <a:pt x="8469" y="3391"/>
                        <a:pt x="8469" y="4684"/>
                      </a:cubicBezTo>
                      <a:lnTo>
                        <a:pt x="8469" y="7962"/>
                      </a:lnTo>
                      <a:lnTo>
                        <a:pt x="0" y="11432"/>
                      </a:lnTo>
                      <a:lnTo>
                        <a:pt x="0" y="13741"/>
                      </a:lnTo>
                      <a:lnTo>
                        <a:pt x="8469" y="12153"/>
                      </a:lnTo>
                      <a:lnTo>
                        <a:pt x="8469" y="16691"/>
                      </a:lnTo>
                      <a:lnTo>
                        <a:pt x="4836" y="19291"/>
                      </a:lnTo>
                      <a:lnTo>
                        <a:pt x="4836" y="21600"/>
                      </a:lnTo>
                      <a:lnTo>
                        <a:pt x="10844" y="19559"/>
                      </a:lnTo>
                      <a:lnTo>
                        <a:pt x="16764" y="21600"/>
                      </a:lnTo>
                      <a:lnTo>
                        <a:pt x="16764" y="19291"/>
                      </a:lnTo>
                      <a:lnTo>
                        <a:pt x="13292" y="16768"/>
                      </a:lnTo>
                      <a:lnTo>
                        <a:pt x="13292" y="12159"/>
                      </a:lnTo>
                      <a:lnTo>
                        <a:pt x="21600" y="13740"/>
                      </a:lnTo>
                      <a:lnTo>
                        <a:pt x="21600" y="11432"/>
                      </a:lnTo>
                      <a:lnTo>
                        <a:pt x="13292" y="7977"/>
                      </a:lnTo>
                      <a:lnTo>
                        <a:pt x="13292" y="4684"/>
                      </a:lnTo>
                      <a:cubicBezTo>
                        <a:pt x="13292" y="3391"/>
                        <a:pt x="12213" y="0"/>
                        <a:pt x="1088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2" name="Freeform: Shape 54"/>
                <p:cNvSpPr/>
                <p:nvPr/>
              </p:nvSpPr>
              <p:spPr>
                <a:xfrm>
                  <a:off x="5191567" y="2568121"/>
                  <a:ext cx="303217" cy="4870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395" y="432"/>
                      </a:moveTo>
                      <a:lnTo>
                        <a:pt x="0" y="432"/>
                      </a:lnTo>
                      <a:lnTo>
                        <a:pt x="0" y="18687"/>
                      </a:lnTo>
                      <a:cubicBezTo>
                        <a:pt x="239" y="19652"/>
                        <a:pt x="440" y="20624"/>
                        <a:pt x="624" y="21600"/>
                      </a:cubicBezTo>
                      <a:lnTo>
                        <a:pt x="4395" y="21600"/>
                      </a:lnTo>
                      <a:lnTo>
                        <a:pt x="4395" y="20185"/>
                      </a:lnTo>
                      <a:lnTo>
                        <a:pt x="2317" y="20185"/>
                      </a:lnTo>
                      <a:lnTo>
                        <a:pt x="2317" y="18461"/>
                      </a:lnTo>
                      <a:lnTo>
                        <a:pt x="4395" y="18461"/>
                      </a:lnTo>
                      <a:lnTo>
                        <a:pt x="4395" y="17221"/>
                      </a:lnTo>
                      <a:lnTo>
                        <a:pt x="2317" y="17221"/>
                      </a:lnTo>
                      <a:lnTo>
                        <a:pt x="2317" y="15497"/>
                      </a:lnTo>
                      <a:lnTo>
                        <a:pt x="4395" y="15497"/>
                      </a:lnTo>
                      <a:lnTo>
                        <a:pt x="4395" y="13977"/>
                      </a:lnTo>
                      <a:lnTo>
                        <a:pt x="2317" y="13977"/>
                      </a:lnTo>
                      <a:lnTo>
                        <a:pt x="2317" y="1783"/>
                      </a:lnTo>
                      <a:lnTo>
                        <a:pt x="4395" y="1783"/>
                      </a:lnTo>
                      <a:cubicBezTo>
                        <a:pt x="4395" y="1783"/>
                        <a:pt x="4395" y="432"/>
                        <a:pt x="4395" y="432"/>
                      </a:cubicBezTo>
                      <a:close/>
                      <a:moveTo>
                        <a:pt x="4395" y="21600"/>
                      </a:moveTo>
                      <a:lnTo>
                        <a:pt x="10800" y="21600"/>
                      </a:lnTo>
                      <a:lnTo>
                        <a:pt x="10800" y="20185"/>
                      </a:lnTo>
                      <a:lnTo>
                        <a:pt x="8723" y="20185"/>
                      </a:lnTo>
                      <a:lnTo>
                        <a:pt x="8723" y="18461"/>
                      </a:lnTo>
                      <a:lnTo>
                        <a:pt x="10800" y="18461"/>
                      </a:lnTo>
                      <a:lnTo>
                        <a:pt x="10800" y="17221"/>
                      </a:lnTo>
                      <a:lnTo>
                        <a:pt x="8723" y="17221"/>
                      </a:lnTo>
                      <a:lnTo>
                        <a:pt x="8723" y="15497"/>
                      </a:lnTo>
                      <a:lnTo>
                        <a:pt x="10800" y="15497"/>
                      </a:lnTo>
                      <a:lnTo>
                        <a:pt x="10800" y="13977"/>
                      </a:lnTo>
                      <a:lnTo>
                        <a:pt x="4395" y="13977"/>
                      </a:lnTo>
                      <a:lnTo>
                        <a:pt x="4395" y="15497"/>
                      </a:lnTo>
                      <a:lnTo>
                        <a:pt x="6473" y="15497"/>
                      </a:lnTo>
                      <a:lnTo>
                        <a:pt x="6473" y="17221"/>
                      </a:lnTo>
                      <a:lnTo>
                        <a:pt x="6473" y="17221"/>
                      </a:lnTo>
                      <a:lnTo>
                        <a:pt x="4395" y="17221"/>
                      </a:lnTo>
                      <a:lnTo>
                        <a:pt x="4395" y="18461"/>
                      </a:lnTo>
                      <a:lnTo>
                        <a:pt x="6473" y="18461"/>
                      </a:lnTo>
                      <a:lnTo>
                        <a:pt x="6473" y="20185"/>
                      </a:lnTo>
                      <a:lnTo>
                        <a:pt x="6473" y="20185"/>
                      </a:lnTo>
                      <a:lnTo>
                        <a:pt x="4395" y="20185"/>
                      </a:lnTo>
                      <a:cubicBezTo>
                        <a:pt x="4395" y="20185"/>
                        <a:pt x="4395" y="21600"/>
                        <a:pt x="4395" y="21600"/>
                      </a:cubicBezTo>
                      <a:close/>
                      <a:moveTo>
                        <a:pt x="10800" y="432"/>
                      </a:moveTo>
                      <a:lnTo>
                        <a:pt x="4395" y="432"/>
                      </a:lnTo>
                      <a:lnTo>
                        <a:pt x="4395" y="1783"/>
                      </a:lnTo>
                      <a:lnTo>
                        <a:pt x="10800" y="1783"/>
                      </a:lnTo>
                      <a:lnTo>
                        <a:pt x="10800" y="432"/>
                      </a:lnTo>
                      <a:cubicBezTo>
                        <a:pt x="10800" y="432"/>
                        <a:pt x="10800" y="432"/>
                        <a:pt x="10800" y="432"/>
                      </a:cubicBezTo>
                      <a:close/>
                      <a:moveTo>
                        <a:pt x="10800" y="21600"/>
                      </a:moveTo>
                      <a:lnTo>
                        <a:pt x="17205" y="21600"/>
                      </a:lnTo>
                      <a:lnTo>
                        <a:pt x="17205" y="20185"/>
                      </a:lnTo>
                      <a:lnTo>
                        <a:pt x="15128" y="20185"/>
                      </a:lnTo>
                      <a:lnTo>
                        <a:pt x="15128" y="18461"/>
                      </a:lnTo>
                      <a:lnTo>
                        <a:pt x="17205" y="18461"/>
                      </a:lnTo>
                      <a:lnTo>
                        <a:pt x="17205" y="17221"/>
                      </a:lnTo>
                      <a:lnTo>
                        <a:pt x="15128" y="17221"/>
                      </a:lnTo>
                      <a:lnTo>
                        <a:pt x="15128" y="15497"/>
                      </a:lnTo>
                      <a:lnTo>
                        <a:pt x="17205" y="15497"/>
                      </a:lnTo>
                      <a:lnTo>
                        <a:pt x="17205" y="13977"/>
                      </a:lnTo>
                      <a:lnTo>
                        <a:pt x="10800" y="13977"/>
                      </a:lnTo>
                      <a:lnTo>
                        <a:pt x="10800" y="15497"/>
                      </a:lnTo>
                      <a:lnTo>
                        <a:pt x="12878" y="15497"/>
                      </a:lnTo>
                      <a:lnTo>
                        <a:pt x="12878" y="17221"/>
                      </a:lnTo>
                      <a:lnTo>
                        <a:pt x="12878" y="17221"/>
                      </a:lnTo>
                      <a:lnTo>
                        <a:pt x="10800" y="17221"/>
                      </a:lnTo>
                      <a:lnTo>
                        <a:pt x="10800" y="18461"/>
                      </a:lnTo>
                      <a:lnTo>
                        <a:pt x="12878" y="18461"/>
                      </a:lnTo>
                      <a:lnTo>
                        <a:pt x="12878" y="20185"/>
                      </a:lnTo>
                      <a:lnTo>
                        <a:pt x="12878" y="20185"/>
                      </a:lnTo>
                      <a:lnTo>
                        <a:pt x="10800" y="20185"/>
                      </a:lnTo>
                      <a:cubicBezTo>
                        <a:pt x="10800" y="20185"/>
                        <a:pt x="10800" y="21600"/>
                        <a:pt x="10800" y="21600"/>
                      </a:cubicBezTo>
                      <a:close/>
                      <a:moveTo>
                        <a:pt x="15128" y="0"/>
                      </a:moveTo>
                      <a:lnTo>
                        <a:pt x="15128" y="432"/>
                      </a:lnTo>
                      <a:lnTo>
                        <a:pt x="10800" y="432"/>
                      </a:lnTo>
                      <a:lnTo>
                        <a:pt x="10800" y="1783"/>
                      </a:lnTo>
                      <a:lnTo>
                        <a:pt x="17205" y="1783"/>
                      </a:lnTo>
                      <a:lnTo>
                        <a:pt x="17205" y="0"/>
                      </a:lnTo>
                      <a:lnTo>
                        <a:pt x="15128" y="0"/>
                      </a:lnTo>
                      <a:cubicBezTo>
                        <a:pt x="15128" y="0"/>
                        <a:pt x="15128" y="0"/>
                        <a:pt x="15128" y="0"/>
                      </a:cubicBezTo>
                      <a:close/>
                      <a:moveTo>
                        <a:pt x="17205" y="21600"/>
                      </a:moveTo>
                      <a:lnTo>
                        <a:pt x="21600" y="21600"/>
                      </a:lnTo>
                      <a:lnTo>
                        <a:pt x="21600" y="432"/>
                      </a:lnTo>
                      <a:lnTo>
                        <a:pt x="19283" y="432"/>
                      </a:lnTo>
                      <a:lnTo>
                        <a:pt x="19283" y="0"/>
                      </a:lnTo>
                      <a:lnTo>
                        <a:pt x="17205" y="0"/>
                      </a:lnTo>
                      <a:lnTo>
                        <a:pt x="17205" y="1783"/>
                      </a:lnTo>
                      <a:lnTo>
                        <a:pt x="19283" y="1783"/>
                      </a:lnTo>
                      <a:lnTo>
                        <a:pt x="19283" y="13977"/>
                      </a:lnTo>
                      <a:lnTo>
                        <a:pt x="19283" y="13977"/>
                      </a:lnTo>
                      <a:lnTo>
                        <a:pt x="17205" y="13977"/>
                      </a:lnTo>
                      <a:lnTo>
                        <a:pt x="17205" y="15497"/>
                      </a:lnTo>
                      <a:lnTo>
                        <a:pt x="19283" y="15497"/>
                      </a:lnTo>
                      <a:lnTo>
                        <a:pt x="19283" y="17221"/>
                      </a:lnTo>
                      <a:lnTo>
                        <a:pt x="19283" y="17221"/>
                      </a:lnTo>
                      <a:lnTo>
                        <a:pt x="17205" y="17221"/>
                      </a:lnTo>
                      <a:lnTo>
                        <a:pt x="17205" y="18461"/>
                      </a:lnTo>
                      <a:lnTo>
                        <a:pt x="19283" y="18461"/>
                      </a:lnTo>
                      <a:lnTo>
                        <a:pt x="19283" y="20185"/>
                      </a:lnTo>
                      <a:lnTo>
                        <a:pt x="19283" y="20185"/>
                      </a:lnTo>
                      <a:lnTo>
                        <a:pt x="17205" y="20185"/>
                      </a:lnTo>
                      <a:cubicBezTo>
                        <a:pt x="17205" y="20185"/>
                        <a:pt x="17205" y="21600"/>
                        <a:pt x="172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3" name="Freeform: Shape 55"/>
                <p:cNvSpPr/>
                <p:nvPr/>
              </p:nvSpPr>
              <p:spPr>
                <a:xfrm>
                  <a:off x="4239868" y="1545207"/>
                  <a:ext cx="196255" cy="868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1978"/>
                      </a:moveTo>
                      <a:lnTo>
                        <a:pt x="8431" y="21600"/>
                      </a:lnTo>
                      <a:lnTo>
                        <a:pt x="21600" y="21600"/>
                      </a:lnTo>
                      <a:lnTo>
                        <a:pt x="2679" y="0"/>
                      </a:lnTo>
                      <a:cubicBezTo>
                        <a:pt x="2679" y="0"/>
                        <a:pt x="0" y="11978"/>
                        <a:pt x="0" y="11978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4" name="Freeform: Shape 56"/>
                <p:cNvSpPr/>
                <p:nvPr/>
              </p:nvSpPr>
              <p:spPr>
                <a:xfrm>
                  <a:off x="4239868" y="1642318"/>
                  <a:ext cx="474143" cy="2374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353" y="21600"/>
                      </a:moveTo>
                      <a:lnTo>
                        <a:pt x="17420" y="21600"/>
                      </a:lnTo>
                      <a:lnTo>
                        <a:pt x="17420" y="17323"/>
                      </a:lnTo>
                      <a:lnTo>
                        <a:pt x="21600" y="17323"/>
                      </a:lnTo>
                      <a:lnTo>
                        <a:pt x="21600" y="4278"/>
                      </a:lnTo>
                      <a:lnTo>
                        <a:pt x="17420" y="4278"/>
                      </a:lnTo>
                      <a:lnTo>
                        <a:pt x="17420" y="0"/>
                      </a:lnTo>
                      <a:lnTo>
                        <a:pt x="10136" y="0"/>
                      </a:lnTo>
                      <a:lnTo>
                        <a:pt x="4685" y="0"/>
                      </a:lnTo>
                      <a:lnTo>
                        <a:pt x="0" y="0"/>
                      </a:lnTo>
                      <a:lnTo>
                        <a:pt x="0" y="642"/>
                      </a:lnTo>
                      <a:cubicBezTo>
                        <a:pt x="2258" y="3036"/>
                        <a:pt x="4453" y="5632"/>
                        <a:pt x="6582" y="8415"/>
                      </a:cubicBezTo>
                      <a:lnTo>
                        <a:pt x="13065" y="8415"/>
                      </a:lnTo>
                      <a:lnTo>
                        <a:pt x="13065" y="13184"/>
                      </a:lnTo>
                      <a:lnTo>
                        <a:pt x="10034" y="13184"/>
                      </a:lnTo>
                      <a:cubicBezTo>
                        <a:pt x="11865" y="15848"/>
                        <a:pt x="13640" y="18654"/>
                        <a:pt x="15353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5" name="Freeform: Shape 57"/>
                <p:cNvSpPr/>
                <p:nvPr/>
              </p:nvSpPr>
              <p:spPr>
                <a:xfrm>
                  <a:off x="5657705" y="2846510"/>
                  <a:ext cx="366302" cy="2925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692" y="0"/>
                      </a:moveTo>
                      <a:lnTo>
                        <a:pt x="2331" y="0"/>
                      </a:lnTo>
                      <a:cubicBezTo>
                        <a:pt x="1044" y="0"/>
                        <a:pt x="0" y="1307"/>
                        <a:pt x="0" y="2919"/>
                      </a:cubicBezTo>
                      <a:lnTo>
                        <a:pt x="0" y="10897"/>
                      </a:lnTo>
                      <a:lnTo>
                        <a:pt x="1865" y="10897"/>
                      </a:lnTo>
                      <a:cubicBezTo>
                        <a:pt x="3593" y="10897"/>
                        <a:pt x="4506" y="12042"/>
                        <a:pt x="4506" y="14206"/>
                      </a:cubicBezTo>
                      <a:lnTo>
                        <a:pt x="4506" y="21600"/>
                      </a:lnTo>
                      <a:lnTo>
                        <a:pt x="7692" y="21600"/>
                      </a:lnTo>
                      <a:lnTo>
                        <a:pt x="7692" y="14789"/>
                      </a:lnTo>
                      <a:cubicBezTo>
                        <a:pt x="6621" y="14789"/>
                        <a:pt x="5749" y="13698"/>
                        <a:pt x="5749" y="12357"/>
                      </a:cubicBezTo>
                      <a:cubicBezTo>
                        <a:pt x="5749" y="11016"/>
                        <a:pt x="6621" y="9925"/>
                        <a:pt x="7692" y="9924"/>
                      </a:cubicBezTo>
                      <a:lnTo>
                        <a:pt x="7692" y="8368"/>
                      </a:lnTo>
                      <a:cubicBezTo>
                        <a:pt x="6621" y="8368"/>
                        <a:pt x="5749" y="7277"/>
                        <a:pt x="5749" y="5935"/>
                      </a:cubicBezTo>
                      <a:cubicBezTo>
                        <a:pt x="5749" y="4594"/>
                        <a:pt x="6621" y="3503"/>
                        <a:pt x="7692" y="3503"/>
                      </a:cubicBezTo>
                      <a:cubicBezTo>
                        <a:pt x="7692" y="3503"/>
                        <a:pt x="7692" y="0"/>
                        <a:pt x="7692" y="0"/>
                      </a:cubicBezTo>
                      <a:close/>
                      <a:moveTo>
                        <a:pt x="13908" y="0"/>
                      </a:moveTo>
                      <a:lnTo>
                        <a:pt x="7692" y="0"/>
                      </a:lnTo>
                      <a:lnTo>
                        <a:pt x="7692" y="3503"/>
                      </a:lnTo>
                      <a:lnTo>
                        <a:pt x="7692" y="3503"/>
                      </a:lnTo>
                      <a:lnTo>
                        <a:pt x="7692" y="3503"/>
                      </a:lnTo>
                      <a:cubicBezTo>
                        <a:pt x="8763" y="3503"/>
                        <a:pt x="9634" y="4594"/>
                        <a:pt x="9634" y="5935"/>
                      </a:cubicBezTo>
                      <a:cubicBezTo>
                        <a:pt x="9634" y="7277"/>
                        <a:pt x="8763" y="8368"/>
                        <a:pt x="7692" y="8368"/>
                      </a:cubicBezTo>
                      <a:lnTo>
                        <a:pt x="7692" y="8368"/>
                      </a:lnTo>
                      <a:lnTo>
                        <a:pt x="7692" y="9924"/>
                      </a:lnTo>
                      <a:lnTo>
                        <a:pt x="7692" y="9924"/>
                      </a:lnTo>
                      <a:lnTo>
                        <a:pt x="7692" y="9924"/>
                      </a:lnTo>
                      <a:cubicBezTo>
                        <a:pt x="8763" y="9924"/>
                        <a:pt x="9634" y="11016"/>
                        <a:pt x="9634" y="12357"/>
                      </a:cubicBezTo>
                      <a:cubicBezTo>
                        <a:pt x="9634" y="13698"/>
                        <a:pt x="8763" y="14789"/>
                        <a:pt x="7692" y="14789"/>
                      </a:cubicBezTo>
                      <a:lnTo>
                        <a:pt x="7692" y="14789"/>
                      </a:lnTo>
                      <a:lnTo>
                        <a:pt x="7692" y="21600"/>
                      </a:lnTo>
                      <a:lnTo>
                        <a:pt x="13908" y="21600"/>
                      </a:lnTo>
                      <a:lnTo>
                        <a:pt x="13908" y="14789"/>
                      </a:lnTo>
                      <a:lnTo>
                        <a:pt x="13907" y="14789"/>
                      </a:lnTo>
                      <a:cubicBezTo>
                        <a:pt x="12837" y="14789"/>
                        <a:pt x="11966" y="13698"/>
                        <a:pt x="11966" y="12357"/>
                      </a:cubicBezTo>
                      <a:cubicBezTo>
                        <a:pt x="11966" y="11016"/>
                        <a:pt x="12837" y="9924"/>
                        <a:pt x="13907" y="9924"/>
                      </a:cubicBezTo>
                      <a:lnTo>
                        <a:pt x="13907" y="9924"/>
                      </a:lnTo>
                      <a:lnTo>
                        <a:pt x="13908" y="9924"/>
                      </a:lnTo>
                      <a:lnTo>
                        <a:pt x="13908" y="8368"/>
                      </a:lnTo>
                      <a:lnTo>
                        <a:pt x="13907" y="8368"/>
                      </a:lnTo>
                      <a:cubicBezTo>
                        <a:pt x="12837" y="8368"/>
                        <a:pt x="11966" y="7277"/>
                        <a:pt x="11966" y="5935"/>
                      </a:cubicBezTo>
                      <a:cubicBezTo>
                        <a:pt x="11966" y="4594"/>
                        <a:pt x="12837" y="3503"/>
                        <a:pt x="13907" y="3503"/>
                      </a:cubicBezTo>
                      <a:lnTo>
                        <a:pt x="13907" y="3503"/>
                      </a:lnTo>
                      <a:lnTo>
                        <a:pt x="13908" y="3503"/>
                      </a:lnTo>
                      <a:cubicBezTo>
                        <a:pt x="13908" y="3503"/>
                        <a:pt x="13908" y="0"/>
                        <a:pt x="13908" y="0"/>
                      </a:cubicBezTo>
                      <a:close/>
                      <a:moveTo>
                        <a:pt x="17093" y="21600"/>
                      </a:moveTo>
                      <a:lnTo>
                        <a:pt x="17093" y="14206"/>
                      </a:lnTo>
                      <a:cubicBezTo>
                        <a:pt x="17093" y="12042"/>
                        <a:pt x="18163" y="10897"/>
                        <a:pt x="19891" y="10897"/>
                      </a:cubicBezTo>
                      <a:lnTo>
                        <a:pt x="21600" y="10897"/>
                      </a:lnTo>
                      <a:lnTo>
                        <a:pt x="21600" y="2919"/>
                      </a:lnTo>
                      <a:cubicBezTo>
                        <a:pt x="21600" y="1307"/>
                        <a:pt x="20557" y="0"/>
                        <a:pt x="19269" y="0"/>
                      </a:cubicBezTo>
                      <a:lnTo>
                        <a:pt x="13908" y="0"/>
                      </a:lnTo>
                      <a:lnTo>
                        <a:pt x="13908" y="3503"/>
                      </a:lnTo>
                      <a:cubicBezTo>
                        <a:pt x="14979" y="3503"/>
                        <a:pt x="15850" y="4594"/>
                        <a:pt x="15850" y="5935"/>
                      </a:cubicBezTo>
                      <a:cubicBezTo>
                        <a:pt x="15850" y="7277"/>
                        <a:pt x="14979" y="8368"/>
                        <a:pt x="13908" y="8368"/>
                      </a:cubicBezTo>
                      <a:lnTo>
                        <a:pt x="13908" y="9924"/>
                      </a:lnTo>
                      <a:cubicBezTo>
                        <a:pt x="14979" y="9925"/>
                        <a:pt x="15850" y="11016"/>
                        <a:pt x="15850" y="12357"/>
                      </a:cubicBezTo>
                      <a:cubicBezTo>
                        <a:pt x="15850" y="13698"/>
                        <a:pt x="14979" y="14789"/>
                        <a:pt x="13908" y="14789"/>
                      </a:cubicBezTo>
                      <a:lnTo>
                        <a:pt x="13908" y="21600"/>
                      </a:lnTo>
                      <a:cubicBezTo>
                        <a:pt x="13908" y="21600"/>
                        <a:pt x="17093" y="21600"/>
                        <a:pt x="17093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6" name="Freeform: Shape 58"/>
                <p:cNvSpPr/>
                <p:nvPr/>
              </p:nvSpPr>
              <p:spPr>
                <a:xfrm>
                  <a:off x="5592964" y="3008363"/>
                  <a:ext cx="498067" cy="2661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229" y="0"/>
                      </a:moveTo>
                      <a:lnTo>
                        <a:pt x="18743" y="0"/>
                      </a:lnTo>
                      <a:lnTo>
                        <a:pt x="17486" y="0"/>
                      </a:lnTo>
                      <a:cubicBezTo>
                        <a:pt x="16539" y="0"/>
                        <a:pt x="16000" y="795"/>
                        <a:pt x="16000" y="2567"/>
                      </a:cubicBezTo>
                      <a:lnTo>
                        <a:pt x="16000" y="11762"/>
                      </a:lnTo>
                      <a:lnTo>
                        <a:pt x="5601" y="11762"/>
                      </a:lnTo>
                      <a:lnTo>
                        <a:pt x="5601" y="2567"/>
                      </a:lnTo>
                      <a:cubicBezTo>
                        <a:pt x="5601" y="795"/>
                        <a:pt x="5176" y="0"/>
                        <a:pt x="4229" y="0"/>
                      </a:cubicBezTo>
                      <a:lnTo>
                        <a:pt x="2858" y="0"/>
                      </a:lnTo>
                      <a:lnTo>
                        <a:pt x="1486" y="0"/>
                      </a:lnTo>
                      <a:cubicBezTo>
                        <a:pt x="539" y="0"/>
                        <a:pt x="0" y="795"/>
                        <a:pt x="0" y="2567"/>
                      </a:cubicBezTo>
                      <a:lnTo>
                        <a:pt x="0" y="16039"/>
                      </a:lnTo>
                      <a:cubicBezTo>
                        <a:pt x="0" y="17810"/>
                        <a:pt x="1111" y="19888"/>
                        <a:pt x="2058" y="19888"/>
                      </a:cubicBezTo>
                      <a:cubicBezTo>
                        <a:pt x="2058" y="20036"/>
                        <a:pt x="2069" y="20179"/>
                        <a:pt x="2087" y="20316"/>
                      </a:cubicBezTo>
                      <a:cubicBezTo>
                        <a:pt x="2120" y="20554"/>
                        <a:pt x="2179" y="20772"/>
                        <a:pt x="2259" y="20957"/>
                      </a:cubicBezTo>
                      <a:cubicBezTo>
                        <a:pt x="2426" y="21348"/>
                        <a:pt x="2683" y="21600"/>
                        <a:pt x="2972" y="21600"/>
                      </a:cubicBezTo>
                      <a:lnTo>
                        <a:pt x="3315" y="21600"/>
                      </a:lnTo>
                      <a:cubicBezTo>
                        <a:pt x="3603" y="21600"/>
                        <a:pt x="3860" y="21348"/>
                        <a:pt x="4028" y="20957"/>
                      </a:cubicBezTo>
                      <a:cubicBezTo>
                        <a:pt x="4108" y="20772"/>
                        <a:pt x="4166" y="20554"/>
                        <a:pt x="4199" y="20316"/>
                      </a:cubicBezTo>
                      <a:cubicBezTo>
                        <a:pt x="4218" y="20179"/>
                        <a:pt x="4229" y="20036"/>
                        <a:pt x="4229" y="19888"/>
                      </a:cubicBezTo>
                      <a:lnTo>
                        <a:pt x="17372" y="19888"/>
                      </a:lnTo>
                      <a:cubicBezTo>
                        <a:pt x="17372" y="20036"/>
                        <a:pt x="17383" y="20179"/>
                        <a:pt x="17402" y="20316"/>
                      </a:cubicBezTo>
                      <a:cubicBezTo>
                        <a:pt x="17435" y="20554"/>
                        <a:pt x="17493" y="20772"/>
                        <a:pt x="17573" y="20957"/>
                      </a:cubicBezTo>
                      <a:cubicBezTo>
                        <a:pt x="17741" y="21348"/>
                        <a:pt x="17997" y="21600"/>
                        <a:pt x="18286" y="21600"/>
                      </a:cubicBezTo>
                      <a:lnTo>
                        <a:pt x="18629" y="21600"/>
                      </a:lnTo>
                      <a:cubicBezTo>
                        <a:pt x="18918" y="21600"/>
                        <a:pt x="19175" y="21348"/>
                        <a:pt x="19342" y="20957"/>
                      </a:cubicBezTo>
                      <a:cubicBezTo>
                        <a:pt x="19422" y="20772"/>
                        <a:pt x="19480" y="20554"/>
                        <a:pt x="19513" y="20316"/>
                      </a:cubicBezTo>
                      <a:cubicBezTo>
                        <a:pt x="19532" y="20179"/>
                        <a:pt x="19543" y="20036"/>
                        <a:pt x="19543" y="19888"/>
                      </a:cubicBezTo>
                      <a:lnTo>
                        <a:pt x="20229" y="19888"/>
                      </a:lnTo>
                      <a:cubicBezTo>
                        <a:pt x="21176" y="19888"/>
                        <a:pt x="21600" y="17810"/>
                        <a:pt x="21600" y="16039"/>
                      </a:cubicBezTo>
                      <a:lnTo>
                        <a:pt x="21600" y="2567"/>
                      </a:lnTo>
                      <a:cubicBezTo>
                        <a:pt x="21600" y="795"/>
                        <a:pt x="21176" y="0"/>
                        <a:pt x="20229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7" name="Freeform: Shape 59"/>
                <p:cNvSpPr/>
                <p:nvPr/>
              </p:nvSpPr>
              <p:spPr>
                <a:xfrm>
                  <a:off x="5767765" y="2911251"/>
                  <a:ext cx="39548" cy="39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0"/>
                      </a:moveTo>
                      <a:cubicBezTo>
                        <a:pt x="16765" y="0"/>
                        <a:pt x="21600" y="4840"/>
                        <a:pt x="21600" y="10802"/>
                      </a:cubicBezTo>
                      <a:cubicBezTo>
                        <a:pt x="21600" y="16763"/>
                        <a:pt x="16765" y="21600"/>
                        <a:pt x="10798" y="21600"/>
                      </a:cubicBezTo>
                      <a:cubicBezTo>
                        <a:pt x="4841" y="21600"/>
                        <a:pt x="0" y="16763"/>
                        <a:pt x="0" y="10802"/>
                      </a:cubicBezTo>
                      <a:cubicBezTo>
                        <a:pt x="0" y="4840"/>
                        <a:pt x="4841" y="0"/>
                        <a:pt x="10798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8" name="Oval 60"/>
                <p:cNvSpPr/>
                <p:nvPr/>
              </p:nvSpPr>
              <p:spPr>
                <a:xfrm>
                  <a:off x="5877826" y="2911251"/>
                  <a:ext cx="39534" cy="39529"/>
                </a:xfrm>
                <a:prstGeom prst="ellipse">
                  <a:avLst/>
                </a:pr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49" name="Freeform: Shape 61"/>
                <p:cNvSpPr/>
                <p:nvPr/>
              </p:nvSpPr>
              <p:spPr>
                <a:xfrm>
                  <a:off x="5767765" y="2995414"/>
                  <a:ext cx="39548" cy="395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8" y="0"/>
                      </a:moveTo>
                      <a:cubicBezTo>
                        <a:pt x="16765" y="0"/>
                        <a:pt x="21600" y="4842"/>
                        <a:pt x="21600" y="10802"/>
                      </a:cubicBezTo>
                      <a:cubicBezTo>
                        <a:pt x="21600" y="16768"/>
                        <a:pt x="16765" y="21600"/>
                        <a:pt x="10798" y="21600"/>
                      </a:cubicBezTo>
                      <a:cubicBezTo>
                        <a:pt x="4841" y="21600"/>
                        <a:pt x="0" y="16768"/>
                        <a:pt x="0" y="10802"/>
                      </a:cubicBezTo>
                      <a:cubicBezTo>
                        <a:pt x="0" y="4842"/>
                        <a:pt x="4841" y="0"/>
                        <a:pt x="10798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0" name="Freeform: Shape 62"/>
                <p:cNvSpPr/>
                <p:nvPr/>
              </p:nvSpPr>
              <p:spPr>
                <a:xfrm>
                  <a:off x="5877826" y="2995414"/>
                  <a:ext cx="39534" cy="395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5" y="0"/>
                      </a:moveTo>
                      <a:cubicBezTo>
                        <a:pt x="16764" y="0"/>
                        <a:pt x="21600" y="4842"/>
                        <a:pt x="21600" y="10802"/>
                      </a:cubicBezTo>
                      <a:cubicBezTo>
                        <a:pt x="21600" y="16768"/>
                        <a:pt x="16764" y="21600"/>
                        <a:pt x="10795" y="21600"/>
                      </a:cubicBezTo>
                      <a:cubicBezTo>
                        <a:pt x="4836" y="21600"/>
                        <a:pt x="0" y="16768"/>
                        <a:pt x="0" y="10802"/>
                      </a:cubicBezTo>
                      <a:cubicBezTo>
                        <a:pt x="0" y="4842"/>
                        <a:pt x="4836" y="0"/>
                        <a:pt x="10795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1" name="Freeform: Shape 63"/>
                <p:cNvSpPr/>
                <p:nvPr/>
              </p:nvSpPr>
              <p:spPr>
                <a:xfrm>
                  <a:off x="3022729" y="5261365"/>
                  <a:ext cx="401277" cy="1068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939" y="21600"/>
                      </a:moveTo>
                      <a:lnTo>
                        <a:pt x="3435" y="21600"/>
                      </a:lnTo>
                      <a:lnTo>
                        <a:pt x="18164" y="21600"/>
                      </a:lnTo>
                      <a:lnTo>
                        <a:pt x="18533" y="21600"/>
                      </a:lnTo>
                      <a:lnTo>
                        <a:pt x="21600" y="0"/>
                      </a:lnTo>
                      <a:lnTo>
                        <a:pt x="21537" y="0"/>
                      </a:lnTo>
                      <a:lnTo>
                        <a:pt x="18341" y="0"/>
                      </a:lnTo>
                      <a:lnTo>
                        <a:pt x="15785" y="0"/>
                      </a:lnTo>
                      <a:lnTo>
                        <a:pt x="5815" y="0"/>
                      </a:lnTo>
                      <a:lnTo>
                        <a:pt x="3259" y="0"/>
                      </a:lnTo>
                      <a:lnTo>
                        <a:pt x="0" y="0"/>
                      </a:lnTo>
                      <a:cubicBezTo>
                        <a:pt x="0" y="0"/>
                        <a:pt x="2939" y="21600"/>
                        <a:pt x="293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2" name="Freeform: Shape 64"/>
                <p:cNvSpPr/>
                <p:nvPr/>
              </p:nvSpPr>
              <p:spPr>
                <a:xfrm>
                  <a:off x="3016255" y="5280787"/>
                  <a:ext cx="401303" cy="1888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9128" y="9948"/>
                      </a:lnTo>
                      <a:lnTo>
                        <a:pt x="18980" y="10735"/>
                      </a:lnTo>
                      <a:lnTo>
                        <a:pt x="18596" y="10735"/>
                      </a:lnTo>
                      <a:lnTo>
                        <a:pt x="17862" y="10735"/>
                      </a:lnTo>
                      <a:lnTo>
                        <a:pt x="12490" y="10735"/>
                      </a:lnTo>
                      <a:cubicBezTo>
                        <a:pt x="12530" y="10901"/>
                        <a:pt x="12555" y="11047"/>
                        <a:pt x="12555" y="11244"/>
                      </a:cubicBezTo>
                      <a:cubicBezTo>
                        <a:pt x="12555" y="11957"/>
                        <a:pt x="12449" y="12635"/>
                        <a:pt x="12267" y="13179"/>
                      </a:cubicBezTo>
                      <a:cubicBezTo>
                        <a:pt x="11963" y="14267"/>
                        <a:pt x="11448" y="14805"/>
                        <a:pt x="10864" y="14805"/>
                      </a:cubicBezTo>
                      <a:cubicBezTo>
                        <a:pt x="10279" y="14805"/>
                        <a:pt x="9764" y="14267"/>
                        <a:pt x="9460" y="13179"/>
                      </a:cubicBezTo>
                      <a:cubicBezTo>
                        <a:pt x="9279" y="12635"/>
                        <a:pt x="9173" y="11957"/>
                        <a:pt x="9173" y="11244"/>
                      </a:cubicBezTo>
                      <a:cubicBezTo>
                        <a:pt x="9173" y="11047"/>
                        <a:pt x="9197" y="10901"/>
                        <a:pt x="9238" y="10735"/>
                      </a:cubicBezTo>
                      <a:lnTo>
                        <a:pt x="3865" y="10735"/>
                      </a:lnTo>
                      <a:lnTo>
                        <a:pt x="3003" y="10735"/>
                      </a:lnTo>
                      <a:lnTo>
                        <a:pt x="2612" y="10735"/>
                      </a:lnTo>
                      <a:lnTo>
                        <a:pt x="2402" y="9963"/>
                      </a:lnTo>
                      <a:lnTo>
                        <a:pt x="0" y="78"/>
                      </a:lnTo>
                      <a:cubicBezTo>
                        <a:pt x="0" y="78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3" name="Freeform: Shape 65"/>
                <p:cNvSpPr/>
                <p:nvPr/>
              </p:nvSpPr>
              <p:spPr>
                <a:xfrm>
                  <a:off x="3080997" y="5118934"/>
                  <a:ext cx="280191" cy="1306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9260"/>
                      </a:lnTo>
                      <a:cubicBezTo>
                        <a:pt x="21600" y="4258"/>
                        <a:pt x="19773" y="0"/>
                        <a:pt x="17441" y="0"/>
                      </a:cubicBezTo>
                      <a:lnTo>
                        <a:pt x="4159" y="0"/>
                      </a:lnTo>
                      <a:cubicBezTo>
                        <a:pt x="1826" y="0"/>
                        <a:pt x="0" y="4258"/>
                        <a:pt x="0" y="9260"/>
                      </a:cubicBezTo>
                      <a:lnTo>
                        <a:pt x="0" y="21600"/>
                      </a:lnTo>
                      <a:lnTo>
                        <a:pt x="3661" y="21600"/>
                      </a:lnTo>
                      <a:lnTo>
                        <a:pt x="3661" y="9260"/>
                      </a:lnTo>
                      <a:cubicBezTo>
                        <a:pt x="3661" y="8586"/>
                        <a:pt x="3845" y="7855"/>
                        <a:pt x="4159" y="7855"/>
                      </a:cubicBezTo>
                      <a:lnTo>
                        <a:pt x="17441" y="7855"/>
                      </a:lnTo>
                      <a:cubicBezTo>
                        <a:pt x="17754" y="7855"/>
                        <a:pt x="17940" y="8586"/>
                        <a:pt x="17940" y="9260"/>
                      </a:cubicBezTo>
                      <a:lnTo>
                        <a:pt x="17940" y="21600"/>
                      </a:lnTo>
                      <a:cubicBezTo>
                        <a:pt x="17940" y="21600"/>
                        <a:pt x="21600" y="21600"/>
                        <a:pt x="2160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4" name="Freeform: Shape 66"/>
                <p:cNvSpPr/>
                <p:nvPr/>
              </p:nvSpPr>
              <p:spPr>
                <a:xfrm>
                  <a:off x="1954495" y="1435146"/>
                  <a:ext cx="419872" cy="4198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13917"/>
                      </a:lnTo>
                      <a:lnTo>
                        <a:pt x="10800" y="13917"/>
                      </a:lnTo>
                      <a:lnTo>
                        <a:pt x="10800" y="13917"/>
                      </a:lnTo>
                      <a:cubicBezTo>
                        <a:pt x="9081" y="13917"/>
                        <a:pt x="7683" y="12519"/>
                        <a:pt x="7683" y="10800"/>
                      </a:cubicBezTo>
                      <a:cubicBezTo>
                        <a:pt x="7683" y="9081"/>
                        <a:pt x="9081" y="7683"/>
                        <a:pt x="10800" y="7683"/>
                      </a:cubicBezTo>
                      <a:lnTo>
                        <a:pt x="10800" y="7683"/>
                      </a:lnTo>
                      <a:lnTo>
                        <a:pt x="10800" y="0"/>
                      </a:lnTo>
                      <a:cubicBezTo>
                        <a:pt x="10800" y="0"/>
                        <a:pt x="10800" y="0"/>
                        <a:pt x="10800" y="0"/>
                      </a:cubicBezTo>
                      <a:close/>
                      <a:moveTo>
                        <a:pt x="10800" y="21600"/>
                      </a:moveTo>
                      <a:cubicBezTo>
                        <a:pt x="12067" y="21600"/>
                        <a:pt x="13283" y="21381"/>
                        <a:pt x="14413" y="20980"/>
                      </a:cubicBezTo>
                      <a:cubicBezTo>
                        <a:pt x="16084" y="19633"/>
                        <a:pt x="17803" y="18342"/>
                        <a:pt x="19566" y="17109"/>
                      </a:cubicBezTo>
                      <a:cubicBezTo>
                        <a:pt x="20846" y="15334"/>
                        <a:pt x="21600" y="1315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lnTo>
                        <a:pt x="10800" y="7683"/>
                      </a:lnTo>
                      <a:cubicBezTo>
                        <a:pt x="12519" y="7683"/>
                        <a:pt x="13918" y="9081"/>
                        <a:pt x="13918" y="10800"/>
                      </a:cubicBezTo>
                      <a:cubicBezTo>
                        <a:pt x="13918" y="12519"/>
                        <a:pt x="12519" y="13917"/>
                        <a:pt x="10800" y="13917"/>
                      </a:cubicBezTo>
                      <a:cubicBezTo>
                        <a:pt x="10800" y="13917"/>
                        <a:pt x="10800" y="21600"/>
                        <a:pt x="1080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5" name="Freeform: Shape 67"/>
                <p:cNvSpPr/>
                <p:nvPr/>
              </p:nvSpPr>
              <p:spPr>
                <a:xfrm>
                  <a:off x="2116349" y="1597000"/>
                  <a:ext cx="97723" cy="977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cubicBezTo>
                        <a:pt x="4846" y="0"/>
                        <a:pt x="0" y="4846"/>
                        <a:pt x="0" y="10800"/>
                      </a:cubicBezTo>
                      <a:cubicBezTo>
                        <a:pt x="0" y="16756"/>
                        <a:pt x="4846" y="21600"/>
                        <a:pt x="10800" y="21600"/>
                      </a:cubicBezTo>
                      <a:lnTo>
                        <a:pt x="10802" y="21600"/>
                      </a:lnTo>
                      <a:lnTo>
                        <a:pt x="10802" y="18445"/>
                      </a:lnTo>
                      <a:lnTo>
                        <a:pt x="10800" y="18445"/>
                      </a:lnTo>
                      <a:lnTo>
                        <a:pt x="10800" y="18445"/>
                      </a:lnTo>
                      <a:cubicBezTo>
                        <a:pt x="6577" y="18445"/>
                        <a:pt x="3155" y="15022"/>
                        <a:pt x="3155" y="10800"/>
                      </a:cubicBezTo>
                      <a:cubicBezTo>
                        <a:pt x="3155" y="6576"/>
                        <a:pt x="6577" y="3154"/>
                        <a:pt x="10800" y="3154"/>
                      </a:cubicBezTo>
                      <a:lnTo>
                        <a:pt x="10802" y="3154"/>
                      </a:lnTo>
                      <a:lnTo>
                        <a:pt x="10802" y="0"/>
                      </a:lnTo>
                      <a:cubicBezTo>
                        <a:pt x="10802" y="0"/>
                        <a:pt x="10800" y="0"/>
                        <a:pt x="10800" y="0"/>
                      </a:cubicBezTo>
                      <a:close/>
                      <a:moveTo>
                        <a:pt x="10802" y="21600"/>
                      </a:moveTo>
                      <a:cubicBezTo>
                        <a:pt x="16757" y="21599"/>
                        <a:pt x="21600" y="16756"/>
                        <a:pt x="21600" y="10800"/>
                      </a:cubicBezTo>
                      <a:cubicBezTo>
                        <a:pt x="21600" y="4847"/>
                        <a:pt x="16757" y="1"/>
                        <a:pt x="10802" y="0"/>
                      </a:cubicBezTo>
                      <a:lnTo>
                        <a:pt x="10802" y="3154"/>
                      </a:lnTo>
                      <a:cubicBezTo>
                        <a:pt x="15025" y="3154"/>
                        <a:pt x="18448" y="6578"/>
                        <a:pt x="18448" y="10800"/>
                      </a:cubicBezTo>
                      <a:cubicBezTo>
                        <a:pt x="18448" y="15020"/>
                        <a:pt x="15025" y="18445"/>
                        <a:pt x="10802" y="18445"/>
                      </a:cubicBezTo>
                      <a:cubicBezTo>
                        <a:pt x="10802" y="18445"/>
                        <a:pt x="10802" y="21600"/>
                        <a:pt x="10802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6" name="Freeform: Shape 68"/>
                <p:cNvSpPr/>
                <p:nvPr/>
              </p:nvSpPr>
              <p:spPr>
                <a:xfrm>
                  <a:off x="1954495" y="845998"/>
                  <a:ext cx="516538" cy="4339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399" y="0"/>
                      </a:moveTo>
                      <a:cubicBezTo>
                        <a:pt x="13266" y="2259"/>
                        <a:pt x="8771" y="2259"/>
                        <a:pt x="7639" y="0"/>
                      </a:cubicBezTo>
                      <a:cubicBezTo>
                        <a:pt x="7639" y="0"/>
                        <a:pt x="1100" y="4401"/>
                        <a:pt x="0" y="7586"/>
                      </a:cubicBezTo>
                      <a:lnTo>
                        <a:pt x="2033" y="11234"/>
                      </a:lnTo>
                      <a:cubicBezTo>
                        <a:pt x="2033" y="11234"/>
                        <a:pt x="3967" y="8802"/>
                        <a:pt x="4834" y="7933"/>
                      </a:cubicBezTo>
                      <a:lnTo>
                        <a:pt x="4800" y="21600"/>
                      </a:lnTo>
                      <a:lnTo>
                        <a:pt x="10800" y="21600"/>
                      </a:lnTo>
                      <a:lnTo>
                        <a:pt x="16800" y="21600"/>
                      </a:lnTo>
                      <a:lnTo>
                        <a:pt x="16767" y="7933"/>
                      </a:lnTo>
                      <a:cubicBezTo>
                        <a:pt x="17633" y="8802"/>
                        <a:pt x="19567" y="11234"/>
                        <a:pt x="19567" y="11234"/>
                      </a:cubicBezTo>
                      <a:lnTo>
                        <a:pt x="21600" y="7586"/>
                      </a:lnTo>
                      <a:cubicBezTo>
                        <a:pt x="20500" y="4401"/>
                        <a:pt x="14399" y="0"/>
                        <a:pt x="14399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7" name="Freeform: Shape 69"/>
                <p:cNvSpPr/>
                <p:nvPr/>
              </p:nvSpPr>
              <p:spPr>
                <a:xfrm>
                  <a:off x="2148719" y="826577"/>
                  <a:ext cx="143522" cy="407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80" h="21040" extrusionOk="0">
                      <a:moveTo>
                        <a:pt x="10640" y="21040"/>
                      </a:moveTo>
                      <a:cubicBezTo>
                        <a:pt x="15458" y="21040"/>
                        <a:pt x="19678" y="14939"/>
                        <a:pt x="21136" y="5859"/>
                      </a:cubicBezTo>
                      <a:cubicBezTo>
                        <a:pt x="21440" y="3956"/>
                        <a:pt x="21247" y="1568"/>
                        <a:pt x="20703" y="505"/>
                      </a:cubicBezTo>
                      <a:cubicBezTo>
                        <a:pt x="20157" y="-560"/>
                        <a:pt x="19467" y="120"/>
                        <a:pt x="19164" y="2013"/>
                      </a:cubicBezTo>
                      <a:cubicBezTo>
                        <a:pt x="18272" y="7559"/>
                        <a:pt x="15059" y="13166"/>
                        <a:pt x="10640" y="13166"/>
                      </a:cubicBezTo>
                      <a:cubicBezTo>
                        <a:pt x="6221" y="13166"/>
                        <a:pt x="3008" y="7559"/>
                        <a:pt x="2118" y="2013"/>
                      </a:cubicBezTo>
                      <a:cubicBezTo>
                        <a:pt x="1813" y="120"/>
                        <a:pt x="1125" y="-560"/>
                        <a:pt x="579" y="502"/>
                      </a:cubicBezTo>
                      <a:cubicBezTo>
                        <a:pt x="34" y="1568"/>
                        <a:pt x="-160" y="3956"/>
                        <a:pt x="144" y="5859"/>
                      </a:cubicBezTo>
                      <a:cubicBezTo>
                        <a:pt x="1603" y="14939"/>
                        <a:pt x="5822" y="21040"/>
                        <a:pt x="10640" y="2104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8" name="Freeform: Shape 70"/>
                <p:cNvSpPr/>
                <p:nvPr/>
              </p:nvSpPr>
              <p:spPr>
                <a:xfrm>
                  <a:off x="5133300" y="4659270"/>
                  <a:ext cx="432653" cy="4455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197" h="21083" extrusionOk="0">
                      <a:moveTo>
                        <a:pt x="16066" y="283"/>
                      </a:moveTo>
                      <a:cubicBezTo>
                        <a:pt x="15675" y="-95"/>
                        <a:pt x="15040" y="-95"/>
                        <a:pt x="14648" y="283"/>
                      </a:cubicBezTo>
                      <a:lnTo>
                        <a:pt x="14289" y="630"/>
                      </a:lnTo>
                      <a:cubicBezTo>
                        <a:pt x="13899" y="1006"/>
                        <a:pt x="13129" y="1315"/>
                        <a:pt x="12577" y="1315"/>
                      </a:cubicBezTo>
                      <a:lnTo>
                        <a:pt x="4776" y="1315"/>
                      </a:lnTo>
                      <a:cubicBezTo>
                        <a:pt x="4224" y="1315"/>
                        <a:pt x="3620" y="1724"/>
                        <a:pt x="3434" y="2226"/>
                      </a:cubicBezTo>
                      <a:lnTo>
                        <a:pt x="130" y="11080"/>
                      </a:lnTo>
                      <a:cubicBezTo>
                        <a:pt x="-305" y="12246"/>
                        <a:pt x="389" y="13202"/>
                        <a:pt x="1673" y="13202"/>
                      </a:cubicBezTo>
                      <a:lnTo>
                        <a:pt x="8165" y="13202"/>
                      </a:lnTo>
                      <a:cubicBezTo>
                        <a:pt x="8449" y="14110"/>
                        <a:pt x="8291" y="14839"/>
                        <a:pt x="8020" y="15233"/>
                      </a:cubicBezTo>
                      <a:cubicBezTo>
                        <a:pt x="7618" y="15815"/>
                        <a:pt x="6525" y="16890"/>
                        <a:pt x="6725" y="18505"/>
                      </a:cubicBezTo>
                      <a:cubicBezTo>
                        <a:pt x="6791" y="19035"/>
                        <a:pt x="7121" y="19860"/>
                        <a:pt x="7457" y="20285"/>
                      </a:cubicBezTo>
                      <a:cubicBezTo>
                        <a:pt x="8421" y="21505"/>
                        <a:pt x="9826" y="21223"/>
                        <a:pt x="9826" y="20128"/>
                      </a:cubicBezTo>
                      <a:cubicBezTo>
                        <a:pt x="9826" y="18828"/>
                        <a:pt x="9113" y="17528"/>
                        <a:pt x="11647" y="15922"/>
                      </a:cubicBezTo>
                      <a:cubicBezTo>
                        <a:pt x="14181" y="14316"/>
                        <a:pt x="15913" y="11173"/>
                        <a:pt x="15913" y="11163"/>
                      </a:cubicBezTo>
                      <a:cubicBezTo>
                        <a:pt x="15913" y="11153"/>
                        <a:pt x="16229" y="10839"/>
                        <a:pt x="16621" y="10461"/>
                      </a:cubicBezTo>
                      <a:lnTo>
                        <a:pt x="20904" y="6325"/>
                      </a:lnTo>
                      <a:cubicBezTo>
                        <a:pt x="21295" y="5947"/>
                        <a:pt x="21295" y="5333"/>
                        <a:pt x="20904" y="4956"/>
                      </a:cubicBezTo>
                      <a:cubicBezTo>
                        <a:pt x="20904" y="4956"/>
                        <a:pt x="16066" y="283"/>
                        <a:pt x="16066" y="28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59" name="Freeform: Shape 71"/>
                <p:cNvSpPr/>
                <p:nvPr/>
              </p:nvSpPr>
              <p:spPr>
                <a:xfrm>
                  <a:off x="5463481" y="4620425"/>
                  <a:ext cx="143867" cy="1438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7573" y="21600"/>
                      </a:moveTo>
                      <a:lnTo>
                        <a:pt x="0" y="4027"/>
                      </a:lnTo>
                      <a:lnTo>
                        <a:pt x="4025" y="0"/>
                      </a:lnTo>
                      <a:lnTo>
                        <a:pt x="21600" y="17575"/>
                      </a:lnTo>
                      <a:cubicBezTo>
                        <a:pt x="21600" y="17575"/>
                        <a:pt x="17573" y="21600"/>
                        <a:pt x="17573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0" name="Freeform: Shape 72"/>
                <p:cNvSpPr/>
                <p:nvPr/>
              </p:nvSpPr>
              <p:spPr>
                <a:xfrm>
                  <a:off x="1507779" y="1143810"/>
                  <a:ext cx="484000" cy="4672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977" h="21553" extrusionOk="0">
                      <a:moveTo>
                        <a:pt x="2789" y="17354"/>
                      </a:moveTo>
                      <a:cubicBezTo>
                        <a:pt x="5032" y="17633"/>
                        <a:pt x="6888" y="15177"/>
                        <a:pt x="8686" y="14140"/>
                      </a:cubicBezTo>
                      <a:cubicBezTo>
                        <a:pt x="8896" y="14018"/>
                        <a:pt x="9558" y="13606"/>
                        <a:pt x="9756" y="13948"/>
                      </a:cubicBezTo>
                      <a:cubicBezTo>
                        <a:pt x="9939" y="14265"/>
                        <a:pt x="9839" y="14817"/>
                        <a:pt x="9833" y="15174"/>
                      </a:cubicBezTo>
                      <a:cubicBezTo>
                        <a:pt x="9819" y="16050"/>
                        <a:pt x="9780" y="16927"/>
                        <a:pt x="9741" y="17802"/>
                      </a:cubicBezTo>
                      <a:cubicBezTo>
                        <a:pt x="9695" y="18846"/>
                        <a:pt x="9644" y="20511"/>
                        <a:pt x="9581" y="21553"/>
                      </a:cubicBezTo>
                      <a:lnTo>
                        <a:pt x="11395" y="21553"/>
                      </a:lnTo>
                      <a:cubicBezTo>
                        <a:pt x="11332" y="20511"/>
                        <a:pt x="11281" y="18846"/>
                        <a:pt x="11235" y="17802"/>
                      </a:cubicBezTo>
                      <a:cubicBezTo>
                        <a:pt x="11196" y="16927"/>
                        <a:pt x="11157" y="16050"/>
                        <a:pt x="11143" y="15174"/>
                      </a:cubicBezTo>
                      <a:cubicBezTo>
                        <a:pt x="11137" y="14817"/>
                        <a:pt x="11037" y="14265"/>
                        <a:pt x="11220" y="13948"/>
                      </a:cubicBezTo>
                      <a:cubicBezTo>
                        <a:pt x="11418" y="13606"/>
                        <a:pt x="12080" y="14019"/>
                        <a:pt x="12289" y="14140"/>
                      </a:cubicBezTo>
                      <a:cubicBezTo>
                        <a:pt x="14088" y="15177"/>
                        <a:pt x="15944" y="17633"/>
                        <a:pt x="18186" y="17354"/>
                      </a:cubicBezTo>
                      <a:cubicBezTo>
                        <a:pt x="19413" y="17201"/>
                        <a:pt x="20159" y="16023"/>
                        <a:pt x="20532" y="14874"/>
                      </a:cubicBezTo>
                      <a:cubicBezTo>
                        <a:pt x="21264" y="12615"/>
                        <a:pt x="21288" y="8441"/>
                        <a:pt x="19072" y="7019"/>
                      </a:cubicBezTo>
                      <a:cubicBezTo>
                        <a:pt x="15699" y="4855"/>
                        <a:pt x="14579" y="11701"/>
                        <a:pt x="11711" y="11965"/>
                      </a:cubicBezTo>
                      <a:cubicBezTo>
                        <a:pt x="11167" y="12015"/>
                        <a:pt x="11246" y="11791"/>
                        <a:pt x="11401" y="11239"/>
                      </a:cubicBezTo>
                      <a:cubicBezTo>
                        <a:pt x="11664" y="10310"/>
                        <a:pt x="12164" y="9418"/>
                        <a:pt x="12715" y="8649"/>
                      </a:cubicBezTo>
                      <a:cubicBezTo>
                        <a:pt x="13904" y="6989"/>
                        <a:pt x="15487" y="4837"/>
                        <a:pt x="15147" y="2597"/>
                      </a:cubicBezTo>
                      <a:cubicBezTo>
                        <a:pt x="14837" y="544"/>
                        <a:pt x="12537" y="-47"/>
                        <a:pt x="10488" y="3"/>
                      </a:cubicBezTo>
                      <a:cubicBezTo>
                        <a:pt x="8438" y="-47"/>
                        <a:pt x="6138" y="544"/>
                        <a:pt x="5829" y="2597"/>
                      </a:cubicBezTo>
                      <a:cubicBezTo>
                        <a:pt x="5489" y="4837"/>
                        <a:pt x="7072" y="6989"/>
                        <a:pt x="8261" y="8649"/>
                      </a:cubicBezTo>
                      <a:cubicBezTo>
                        <a:pt x="8811" y="9418"/>
                        <a:pt x="9312" y="10310"/>
                        <a:pt x="9574" y="11239"/>
                      </a:cubicBezTo>
                      <a:cubicBezTo>
                        <a:pt x="9730" y="11791"/>
                        <a:pt x="9808" y="12015"/>
                        <a:pt x="9265" y="11965"/>
                      </a:cubicBezTo>
                      <a:cubicBezTo>
                        <a:pt x="6397" y="11701"/>
                        <a:pt x="5276" y="4855"/>
                        <a:pt x="1904" y="7019"/>
                      </a:cubicBezTo>
                      <a:cubicBezTo>
                        <a:pt x="-312" y="8441"/>
                        <a:pt x="-288" y="12615"/>
                        <a:pt x="444" y="14874"/>
                      </a:cubicBezTo>
                      <a:cubicBezTo>
                        <a:pt x="817" y="16023"/>
                        <a:pt x="1563" y="17201"/>
                        <a:pt x="2789" y="1735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1" name="Freeform: Shape 73"/>
                <p:cNvSpPr/>
                <p:nvPr/>
              </p:nvSpPr>
              <p:spPr>
                <a:xfrm>
                  <a:off x="892736" y="1985449"/>
                  <a:ext cx="427603" cy="4553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5" h="21404" extrusionOk="0">
                      <a:moveTo>
                        <a:pt x="17754" y="14776"/>
                      </a:moveTo>
                      <a:cubicBezTo>
                        <a:pt x="18219" y="14447"/>
                        <a:pt x="18804" y="14266"/>
                        <a:pt x="19347" y="14087"/>
                      </a:cubicBezTo>
                      <a:cubicBezTo>
                        <a:pt x="19946" y="13889"/>
                        <a:pt x="20627" y="13735"/>
                        <a:pt x="21155" y="13392"/>
                      </a:cubicBezTo>
                      <a:cubicBezTo>
                        <a:pt x="21404" y="12538"/>
                        <a:pt x="21533" y="11678"/>
                        <a:pt x="21430" y="10793"/>
                      </a:cubicBezTo>
                      <a:cubicBezTo>
                        <a:pt x="21254" y="9286"/>
                        <a:pt x="20947" y="7826"/>
                        <a:pt x="20874" y="6304"/>
                      </a:cubicBezTo>
                      <a:cubicBezTo>
                        <a:pt x="18935" y="7345"/>
                        <a:pt x="16663" y="7963"/>
                        <a:pt x="16029" y="10211"/>
                      </a:cubicBezTo>
                      <a:cubicBezTo>
                        <a:pt x="15890" y="10700"/>
                        <a:pt x="15206" y="12123"/>
                        <a:pt x="14402" y="11668"/>
                      </a:cubicBezTo>
                      <a:cubicBezTo>
                        <a:pt x="13790" y="11320"/>
                        <a:pt x="14148" y="10473"/>
                        <a:pt x="14455" y="10065"/>
                      </a:cubicBezTo>
                      <a:cubicBezTo>
                        <a:pt x="15170" y="9119"/>
                        <a:pt x="16049" y="8339"/>
                        <a:pt x="16084" y="7093"/>
                      </a:cubicBezTo>
                      <a:cubicBezTo>
                        <a:pt x="16113" y="6020"/>
                        <a:pt x="15339" y="5110"/>
                        <a:pt x="14670" y="4305"/>
                      </a:cubicBezTo>
                      <a:cubicBezTo>
                        <a:pt x="13440" y="2827"/>
                        <a:pt x="11918" y="1596"/>
                        <a:pt x="10756" y="63"/>
                      </a:cubicBezTo>
                      <a:lnTo>
                        <a:pt x="10756" y="0"/>
                      </a:lnTo>
                      <a:cubicBezTo>
                        <a:pt x="10749" y="11"/>
                        <a:pt x="10741" y="21"/>
                        <a:pt x="10732" y="32"/>
                      </a:cubicBezTo>
                      <a:cubicBezTo>
                        <a:pt x="10725" y="21"/>
                        <a:pt x="10716" y="11"/>
                        <a:pt x="10709" y="0"/>
                      </a:cubicBezTo>
                      <a:lnTo>
                        <a:pt x="10709" y="63"/>
                      </a:lnTo>
                      <a:cubicBezTo>
                        <a:pt x="9548" y="1597"/>
                        <a:pt x="8026" y="2827"/>
                        <a:pt x="6795" y="4305"/>
                      </a:cubicBezTo>
                      <a:cubicBezTo>
                        <a:pt x="6127" y="5110"/>
                        <a:pt x="5352" y="6021"/>
                        <a:pt x="5381" y="7093"/>
                      </a:cubicBezTo>
                      <a:cubicBezTo>
                        <a:pt x="5417" y="8339"/>
                        <a:pt x="6296" y="9120"/>
                        <a:pt x="7010" y="10065"/>
                      </a:cubicBezTo>
                      <a:cubicBezTo>
                        <a:pt x="7318" y="10473"/>
                        <a:pt x="7675" y="11321"/>
                        <a:pt x="7063" y="11668"/>
                      </a:cubicBezTo>
                      <a:cubicBezTo>
                        <a:pt x="6260" y="12123"/>
                        <a:pt x="5575" y="10701"/>
                        <a:pt x="5437" y="10212"/>
                      </a:cubicBezTo>
                      <a:cubicBezTo>
                        <a:pt x="4803" y="7963"/>
                        <a:pt x="2531" y="7345"/>
                        <a:pt x="591" y="6305"/>
                      </a:cubicBezTo>
                      <a:cubicBezTo>
                        <a:pt x="519" y="7827"/>
                        <a:pt x="211" y="9286"/>
                        <a:pt x="35" y="10794"/>
                      </a:cubicBezTo>
                      <a:cubicBezTo>
                        <a:pt x="-67" y="11678"/>
                        <a:pt x="62" y="12538"/>
                        <a:pt x="311" y="13392"/>
                      </a:cubicBezTo>
                      <a:cubicBezTo>
                        <a:pt x="839" y="13735"/>
                        <a:pt x="1520" y="13889"/>
                        <a:pt x="2119" y="14087"/>
                      </a:cubicBezTo>
                      <a:cubicBezTo>
                        <a:pt x="2662" y="14266"/>
                        <a:pt x="3247" y="14447"/>
                        <a:pt x="3712" y="14776"/>
                      </a:cubicBezTo>
                      <a:cubicBezTo>
                        <a:pt x="4218" y="15136"/>
                        <a:pt x="4179" y="15959"/>
                        <a:pt x="3384" y="15866"/>
                      </a:cubicBezTo>
                      <a:cubicBezTo>
                        <a:pt x="2243" y="15731"/>
                        <a:pt x="1216" y="14699"/>
                        <a:pt x="38" y="14790"/>
                      </a:cubicBezTo>
                      <a:cubicBezTo>
                        <a:pt x="606" y="17514"/>
                        <a:pt x="2007" y="20016"/>
                        <a:pt x="4853" y="21171"/>
                      </a:cubicBezTo>
                      <a:cubicBezTo>
                        <a:pt x="5906" y="21600"/>
                        <a:pt x="6360" y="21419"/>
                        <a:pt x="7238" y="20768"/>
                      </a:cubicBezTo>
                      <a:cubicBezTo>
                        <a:pt x="7964" y="20228"/>
                        <a:pt x="8507" y="19660"/>
                        <a:pt x="9435" y="19459"/>
                      </a:cubicBezTo>
                      <a:cubicBezTo>
                        <a:pt x="9805" y="19380"/>
                        <a:pt x="10170" y="19557"/>
                        <a:pt x="10185" y="19175"/>
                      </a:cubicBezTo>
                      <a:cubicBezTo>
                        <a:pt x="10196" y="18867"/>
                        <a:pt x="10207" y="18558"/>
                        <a:pt x="10218" y="18249"/>
                      </a:cubicBezTo>
                      <a:cubicBezTo>
                        <a:pt x="10340" y="14901"/>
                        <a:pt x="10611" y="12945"/>
                        <a:pt x="10733" y="9597"/>
                      </a:cubicBezTo>
                      <a:cubicBezTo>
                        <a:pt x="10855" y="12945"/>
                        <a:pt x="11126" y="14901"/>
                        <a:pt x="11248" y="18249"/>
                      </a:cubicBezTo>
                      <a:cubicBezTo>
                        <a:pt x="11259" y="18558"/>
                        <a:pt x="11270" y="18867"/>
                        <a:pt x="11282" y="19175"/>
                      </a:cubicBezTo>
                      <a:cubicBezTo>
                        <a:pt x="11295" y="19557"/>
                        <a:pt x="11661" y="19380"/>
                        <a:pt x="12031" y="19459"/>
                      </a:cubicBezTo>
                      <a:cubicBezTo>
                        <a:pt x="12960" y="19660"/>
                        <a:pt x="13502" y="20228"/>
                        <a:pt x="14228" y="20768"/>
                      </a:cubicBezTo>
                      <a:cubicBezTo>
                        <a:pt x="15105" y="21419"/>
                        <a:pt x="15560" y="21600"/>
                        <a:pt x="16614" y="21171"/>
                      </a:cubicBezTo>
                      <a:cubicBezTo>
                        <a:pt x="19458" y="20016"/>
                        <a:pt x="20860" y="17514"/>
                        <a:pt x="21428" y="14790"/>
                      </a:cubicBezTo>
                      <a:cubicBezTo>
                        <a:pt x="20251" y="14699"/>
                        <a:pt x="19222" y="15731"/>
                        <a:pt x="18082" y="15866"/>
                      </a:cubicBezTo>
                      <a:cubicBezTo>
                        <a:pt x="17286" y="15959"/>
                        <a:pt x="17248" y="15135"/>
                        <a:pt x="17754" y="1477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2" name="Freeform: Shape 74"/>
                <p:cNvSpPr/>
                <p:nvPr/>
              </p:nvSpPr>
              <p:spPr>
                <a:xfrm>
                  <a:off x="1093434" y="2406267"/>
                  <a:ext cx="30124" cy="1410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3" name="Freeform: Shape 75"/>
                <p:cNvSpPr/>
                <p:nvPr/>
              </p:nvSpPr>
              <p:spPr>
                <a:xfrm>
                  <a:off x="1760272" y="1946604"/>
                  <a:ext cx="351963" cy="2931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5512" y="21600"/>
                      </a:lnTo>
                      <a:lnTo>
                        <a:pt x="5512" y="19066"/>
                      </a:lnTo>
                      <a:lnTo>
                        <a:pt x="2089" y="19066"/>
                      </a:lnTo>
                      <a:lnTo>
                        <a:pt x="2089" y="19066"/>
                      </a:lnTo>
                      <a:lnTo>
                        <a:pt x="5512" y="13351"/>
                      </a:lnTo>
                      <a:lnTo>
                        <a:pt x="5512" y="7506"/>
                      </a:lnTo>
                      <a:lnTo>
                        <a:pt x="5512" y="7506"/>
                      </a:lnTo>
                      <a:cubicBezTo>
                        <a:pt x="4432" y="7506"/>
                        <a:pt x="3556" y="6454"/>
                        <a:pt x="3556" y="5157"/>
                      </a:cubicBezTo>
                      <a:cubicBezTo>
                        <a:pt x="3556" y="3860"/>
                        <a:pt x="4432" y="2808"/>
                        <a:pt x="5512" y="2808"/>
                      </a:cubicBezTo>
                      <a:lnTo>
                        <a:pt x="5512" y="2808"/>
                      </a:lnTo>
                      <a:lnTo>
                        <a:pt x="5512" y="2808"/>
                      </a:lnTo>
                      <a:lnTo>
                        <a:pt x="5512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  <a:moveTo>
                        <a:pt x="5512" y="13351"/>
                      </a:moveTo>
                      <a:lnTo>
                        <a:pt x="7040" y="10801"/>
                      </a:lnTo>
                      <a:lnTo>
                        <a:pt x="9955" y="15666"/>
                      </a:lnTo>
                      <a:cubicBezTo>
                        <a:pt x="10922" y="14142"/>
                        <a:pt x="11914" y="12641"/>
                        <a:pt x="12933" y="11170"/>
                      </a:cubicBezTo>
                      <a:lnTo>
                        <a:pt x="15369" y="7105"/>
                      </a:lnTo>
                      <a:lnTo>
                        <a:pt x="15369" y="7105"/>
                      </a:lnTo>
                      <a:lnTo>
                        <a:pt x="15591" y="7476"/>
                      </a:lnTo>
                      <a:cubicBezTo>
                        <a:pt x="17514" y="4893"/>
                        <a:pt x="19518" y="2398"/>
                        <a:pt x="21600" y="0"/>
                      </a:cubicBezTo>
                      <a:lnTo>
                        <a:pt x="5512" y="0"/>
                      </a:lnTo>
                      <a:lnTo>
                        <a:pt x="5512" y="2808"/>
                      </a:lnTo>
                      <a:cubicBezTo>
                        <a:pt x="6594" y="2808"/>
                        <a:pt x="7470" y="3860"/>
                        <a:pt x="7470" y="5157"/>
                      </a:cubicBezTo>
                      <a:cubicBezTo>
                        <a:pt x="7470" y="6454"/>
                        <a:pt x="6594" y="7506"/>
                        <a:pt x="5512" y="7506"/>
                      </a:cubicBezTo>
                      <a:cubicBezTo>
                        <a:pt x="5512" y="7506"/>
                        <a:pt x="5512" y="13351"/>
                        <a:pt x="5512" y="13351"/>
                      </a:cubicBezTo>
                      <a:close/>
                      <a:moveTo>
                        <a:pt x="5512" y="21600"/>
                      </a:moveTo>
                      <a:lnTo>
                        <a:pt x="6388" y="21600"/>
                      </a:lnTo>
                      <a:cubicBezTo>
                        <a:pt x="6871" y="20749"/>
                        <a:pt x="7360" y="19902"/>
                        <a:pt x="7858" y="19066"/>
                      </a:cubicBezTo>
                      <a:lnTo>
                        <a:pt x="5512" y="19066"/>
                      </a:lnTo>
                      <a:lnTo>
                        <a:pt x="5512" y="21600"/>
                      </a:lnTo>
                      <a:cubicBezTo>
                        <a:pt x="5512" y="21600"/>
                        <a:pt x="5512" y="21600"/>
                        <a:pt x="5512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4" name="Freeform: Shape 76"/>
                <p:cNvSpPr/>
                <p:nvPr/>
              </p:nvSpPr>
              <p:spPr>
                <a:xfrm>
                  <a:off x="5210989" y="1661741"/>
                  <a:ext cx="42810" cy="21892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66" y="507"/>
                      </a:moveTo>
                      <a:cubicBezTo>
                        <a:pt x="18381" y="201"/>
                        <a:pt x="14968" y="18"/>
                        <a:pt x="11516" y="2"/>
                      </a:cubicBezTo>
                      <a:cubicBezTo>
                        <a:pt x="11318" y="0"/>
                        <a:pt x="11130" y="0"/>
                        <a:pt x="10942" y="0"/>
                      </a:cubicBezTo>
                      <a:cubicBezTo>
                        <a:pt x="7025" y="0"/>
                        <a:pt x="3279" y="200"/>
                        <a:pt x="0" y="559"/>
                      </a:cubicBezTo>
                      <a:lnTo>
                        <a:pt x="140" y="21600"/>
                      </a:lnTo>
                      <a:lnTo>
                        <a:pt x="21600" y="21595"/>
                      </a:lnTo>
                      <a:cubicBezTo>
                        <a:pt x="21600" y="21595"/>
                        <a:pt x="21466" y="507"/>
                        <a:pt x="21466" y="507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5" name="Freeform: Shape 77"/>
                <p:cNvSpPr/>
                <p:nvPr/>
              </p:nvSpPr>
              <p:spPr>
                <a:xfrm>
                  <a:off x="5210989" y="1363931"/>
                  <a:ext cx="42576" cy="291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007" y="20449"/>
                      </a:moveTo>
                      <a:cubicBezTo>
                        <a:pt x="13754" y="20449"/>
                        <a:pt x="14502" y="20461"/>
                        <a:pt x="15326" y="20472"/>
                      </a:cubicBezTo>
                      <a:cubicBezTo>
                        <a:pt x="17424" y="20578"/>
                        <a:pt x="19515" y="20779"/>
                        <a:pt x="21600" y="21028"/>
                      </a:cubicBezTo>
                      <a:lnTo>
                        <a:pt x="21581" y="0"/>
                      </a:lnTo>
                      <a:lnTo>
                        <a:pt x="0" y="40"/>
                      </a:lnTo>
                      <a:lnTo>
                        <a:pt x="13" y="21600"/>
                      </a:lnTo>
                      <a:cubicBezTo>
                        <a:pt x="4295" y="20871"/>
                        <a:pt x="8628" y="20449"/>
                        <a:pt x="12997" y="20449"/>
                      </a:cubicBezTo>
                      <a:cubicBezTo>
                        <a:pt x="12997" y="20449"/>
                        <a:pt x="13007" y="20449"/>
                        <a:pt x="13007" y="2044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6" name="Freeform: Shape 78"/>
                <p:cNvSpPr/>
                <p:nvPr/>
              </p:nvSpPr>
              <p:spPr>
                <a:xfrm>
                  <a:off x="5036187" y="1402776"/>
                  <a:ext cx="405022" cy="3008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30" h="21600" extrusionOk="0">
                      <a:moveTo>
                        <a:pt x="11658" y="62"/>
                      </a:moveTo>
                      <a:cubicBezTo>
                        <a:pt x="11435" y="34"/>
                        <a:pt x="11209" y="12"/>
                        <a:pt x="10981" y="3"/>
                      </a:cubicBezTo>
                      <a:cubicBezTo>
                        <a:pt x="10908" y="1"/>
                        <a:pt x="10834" y="0"/>
                        <a:pt x="10761" y="0"/>
                      </a:cubicBezTo>
                      <a:cubicBezTo>
                        <a:pt x="10303" y="0"/>
                        <a:pt x="9851" y="44"/>
                        <a:pt x="9408" y="119"/>
                      </a:cubicBezTo>
                      <a:cubicBezTo>
                        <a:pt x="4214" y="1006"/>
                        <a:pt x="137" y="6928"/>
                        <a:pt x="4" y="14246"/>
                      </a:cubicBezTo>
                      <a:cubicBezTo>
                        <a:pt x="-32" y="16186"/>
                        <a:pt x="213" y="18045"/>
                        <a:pt x="688" y="19756"/>
                      </a:cubicBezTo>
                      <a:cubicBezTo>
                        <a:pt x="816" y="20218"/>
                        <a:pt x="949" y="20431"/>
                        <a:pt x="1091" y="20431"/>
                      </a:cubicBezTo>
                      <a:cubicBezTo>
                        <a:pt x="1252" y="20431"/>
                        <a:pt x="1425" y="20157"/>
                        <a:pt x="1615" y="19661"/>
                      </a:cubicBezTo>
                      <a:cubicBezTo>
                        <a:pt x="2133" y="18305"/>
                        <a:pt x="3176" y="17386"/>
                        <a:pt x="4370" y="17386"/>
                      </a:cubicBezTo>
                      <a:cubicBezTo>
                        <a:pt x="4395" y="17386"/>
                        <a:pt x="4421" y="17386"/>
                        <a:pt x="4448" y="17388"/>
                      </a:cubicBezTo>
                      <a:cubicBezTo>
                        <a:pt x="5674" y="17429"/>
                        <a:pt x="6716" y="18429"/>
                        <a:pt x="7194" y="19847"/>
                      </a:cubicBezTo>
                      <a:cubicBezTo>
                        <a:pt x="7357" y="20329"/>
                        <a:pt x="7423" y="20568"/>
                        <a:pt x="7494" y="20568"/>
                      </a:cubicBezTo>
                      <a:cubicBezTo>
                        <a:pt x="7566" y="20568"/>
                        <a:pt x="7641" y="20334"/>
                        <a:pt x="7818" y="19868"/>
                      </a:cubicBezTo>
                      <a:cubicBezTo>
                        <a:pt x="8161" y="18973"/>
                        <a:pt x="8733" y="18271"/>
                        <a:pt x="9425" y="17896"/>
                      </a:cubicBezTo>
                      <a:cubicBezTo>
                        <a:pt x="9781" y="17703"/>
                        <a:pt x="10168" y="17595"/>
                        <a:pt x="10573" y="17595"/>
                      </a:cubicBezTo>
                      <a:cubicBezTo>
                        <a:pt x="10599" y="17595"/>
                        <a:pt x="10626" y="17595"/>
                        <a:pt x="10652" y="17596"/>
                      </a:cubicBezTo>
                      <a:cubicBezTo>
                        <a:pt x="11007" y="17607"/>
                        <a:pt x="11351" y="17704"/>
                        <a:pt x="11675" y="17867"/>
                      </a:cubicBezTo>
                      <a:cubicBezTo>
                        <a:pt x="12462" y="18264"/>
                        <a:pt x="13119" y="19061"/>
                        <a:pt x="13454" y="20050"/>
                      </a:cubicBezTo>
                      <a:cubicBezTo>
                        <a:pt x="13618" y="20538"/>
                        <a:pt x="13686" y="20782"/>
                        <a:pt x="13760" y="20782"/>
                      </a:cubicBezTo>
                      <a:cubicBezTo>
                        <a:pt x="13831" y="20782"/>
                        <a:pt x="13908" y="20553"/>
                        <a:pt x="14086" y="20095"/>
                      </a:cubicBezTo>
                      <a:cubicBezTo>
                        <a:pt x="14615" y="18735"/>
                        <a:pt x="15584" y="17801"/>
                        <a:pt x="16778" y="17801"/>
                      </a:cubicBezTo>
                      <a:cubicBezTo>
                        <a:pt x="16804" y="17801"/>
                        <a:pt x="16830" y="17803"/>
                        <a:pt x="16856" y="17803"/>
                      </a:cubicBezTo>
                      <a:cubicBezTo>
                        <a:pt x="18081" y="17845"/>
                        <a:pt x="19124" y="18845"/>
                        <a:pt x="19602" y="20263"/>
                      </a:cubicBezTo>
                      <a:cubicBezTo>
                        <a:pt x="19709" y="20582"/>
                        <a:pt x="19777" y="20895"/>
                        <a:pt x="19819" y="21170"/>
                      </a:cubicBezTo>
                      <a:cubicBezTo>
                        <a:pt x="19863" y="21452"/>
                        <a:pt x="19930" y="21600"/>
                        <a:pt x="20012" y="21600"/>
                      </a:cubicBezTo>
                      <a:cubicBezTo>
                        <a:pt x="20080" y="21600"/>
                        <a:pt x="20158" y="21498"/>
                        <a:pt x="20239" y="21286"/>
                      </a:cubicBezTo>
                      <a:cubicBezTo>
                        <a:pt x="20335" y="21036"/>
                        <a:pt x="20440" y="20742"/>
                        <a:pt x="20542" y="20421"/>
                      </a:cubicBezTo>
                      <a:cubicBezTo>
                        <a:pt x="21079" y="18747"/>
                        <a:pt x="21392" y="16904"/>
                        <a:pt x="21427" y="14965"/>
                      </a:cubicBezTo>
                      <a:cubicBezTo>
                        <a:pt x="21568" y="7232"/>
                        <a:pt x="17253" y="759"/>
                        <a:pt x="11658" y="62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7" name="Freeform: Shape 79"/>
                <p:cNvSpPr/>
                <p:nvPr/>
              </p:nvSpPr>
              <p:spPr>
                <a:xfrm>
                  <a:off x="3424126" y="5831089"/>
                  <a:ext cx="160217" cy="113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87" extrusionOk="0">
                      <a:moveTo>
                        <a:pt x="14083" y="6105"/>
                      </a:moveTo>
                      <a:cubicBezTo>
                        <a:pt x="15450" y="4070"/>
                        <a:pt x="17234" y="2621"/>
                        <a:pt x="19057" y="1526"/>
                      </a:cubicBezTo>
                      <a:cubicBezTo>
                        <a:pt x="19690" y="1146"/>
                        <a:pt x="20881" y="172"/>
                        <a:pt x="21600" y="243"/>
                      </a:cubicBezTo>
                      <a:cubicBezTo>
                        <a:pt x="18695" y="-87"/>
                        <a:pt x="15614" y="-313"/>
                        <a:pt x="12842" y="1179"/>
                      </a:cubicBezTo>
                      <a:cubicBezTo>
                        <a:pt x="10419" y="2483"/>
                        <a:pt x="8456" y="5065"/>
                        <a:pt x="6937" y="7939"/>
                      </a:cubicBezTo>
                      <a:cubicBezTo>
                        <a:pt x="5933" y="9840"/>
                        <a:pt x="5211" y="11925"/>
                        <a:pt x="4407" y="13992"/>
                      </a:cubicBezTo>
                      <a:cubicBezTo>
                        <a:pt x="3421" y="16524"/>
                        <a:pt x="2123" y="20261"/>
                        <a:pt x="0" y="21287"/>
                      </a:cubicBezTo>
                      <a:cubicBezTo>
                        <a:pt x="2687" y="20871"/>
                        <a:pt x="5310" y="19235"/>
                        <a:pt x="7404" y="16885"/>
                      </a:cubicBezTo>
                      <a:cubicBezTo>
                        <a:pt x="10096" y="13873"/>
                        <a:pt x="11746" y="9578"/>
                        <a:pt x="14083" y="610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8" name="Freeform: Shape 80"/>
                <p:cNvSpPr/>
                <p:nvPr/>
              </p:nvSpPr>
              <p:spPr>
                <a:xfrm>
                  <a:off x="3437074" y="5831089"/>
                  <a:ext cx="210316" cy="134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17" extrusionOk="0">
                      <a:moveTo>
                        <a:pt x="13983" y="2079"/>
                      </a:moveTo>
                      <a:cubicBezTo>
                        <a:pt x="11684" y="3887"/>
                        <a:pt x="10224" y="6189"/>
                        <a:pt x="8651" y="9181"/>
                      </a:cubicBezTo>
                      <a:cubicBezTo>
                        <a:pt x="7508" y="11358"/>
                        <a:pt x="6215" y="13852"/>
                        <a:pt x="4615" y="15344"/>
                      </a:cubicBezTo>
                      <a:cubicBezTo>
                        <a:pt x="3349" y="16523"/>
                        <a:pt x="1523" y="17927"/>
                        <a:pt x="0" y="18131"/>
                      </a:cubicBezTo>
                      <a:cubicBezTo>
                        <a:pt x="3621" y="21377"/>
                        <a:pt x="8187" y="21283"/>
                        <a:pt x="11783" y="18023"/>
                      </a:cubicBezTo>
                      <a:cubicBezTo>
                        <a:pt x="15100" y="15019"/>
                        <a:pt x="16327" y="10046"/>
                        <a:pt x="18203" y="5337"/>
                      </a:cubicBezTo>
                      <a:cubicBezTo>
                        <a:pt x="18796" y="3848"/>
                        <a:pt x="19553" y="2500"/>
                        <a:pt x="20431" y="1365"/>
                      </a:cubicBezTo>
                      <a:cubicBezTo>
                        <a:pt x="20638" y="1100"/>
                        <a:pt x="21288" y="71"/>
                        <a:pt x="21600" y="90"/>
                      </a:cubicBezTo>
                      <a:cubicBezTo>
                        <a:pt x="18993" y="-223"/>
                        <a:pt x="16312" y="240"/>
                        <a:pt x="13983" y="207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69" name="Freeform: Shape 81"/>
                <p:cNvSpPr/>
                <p:nvPr/>
              </p:nvSpPr>
              <p:spPr>
                <a:xfrm>
                  <a:off x="3424126" y="5714554"/>
                  <a:ext cx="137089" cy="96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86" extrusionOk="0">
                      <a:moveTo>
                        <a:pt x="6934" y="7936"/>
                      </a:moveTo>
                      <a:cubicBezTo>
                        <a:pt x="5933" y="9838"/>
                        <a:pt x="5210" y="11923"/>
                        <a:pt x="4405" y="13988"/>
                      </a:cubicBezTo>
                      <a:cubicBezTo>
                        <a:pt x="3421" y="16522"/>
                        <a:pt x="2121" y="20259"/>
                        <a:pt x="0" y="21286"/>
                      </a:cubicBezTo>
                      <a:cubicBezTo>
                        <a:pt x="2685" y="20870"/>
                        <a:pt x="5310" y="19232"/>
                        <a:pt x="7404" y="16886"/>
                      </a:cubicBezTo>
                      <a:cubicBezTo>
                        <a:pt x="10093" y="13877"/>
                        <a:pt x="11745" y="9580"/>
                        <a:pt x="14081" y="6104"/>
                      </a:cubicBezTo>
                      <a:cubicBezTo>
                        <a:pt x="15449" y="4067"/>
                        <a:pt x="17234" y="2620"/>
                        <a:pt x="19057" y="1526"/>
                      </a:cubicBezTo>
                      <a:cubicBezTo>
                        <a:pt x="19688" y="1146"/>
                        <a:pt x="20880" y="172"/>
                        <a:pt x="21600" y="244"/>
                      </a:cubicBezTo>
                      <a:cubicBezTo>
                        <a:pt x="18693" y="-86"/>
                        <a:pt x="15612" y="-314"/>
                        <a:pt x="12841" y="1179"/>
                      </a:cubicBezTo>
                      <a:cubicBezTo>
                        <a:pt x="10420" y="2479"/>
                        <a:pt x="8457" y="5063"/>
                        <a:pt x="6934" y="793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0" name="Freeform: Shape 82"/>
                <p:cNvSpPr/>
                <p:nvPr/>
              </p:nvSpPr>
              <p:spPr>
                <a:xfrm>
                  <a:off x="3437074" y="5714555"/>
                  <a:ext cx="179968" cy="1154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16" extrusionOk="0">
                      <a:moveTo>
                        <a:pt x="20431" y="1366"/>
                      </a:moveTo>
                      <a:cubicBezTo>
                        <a:pt x="20637" y="1099"/>
                        <a:pt x="21288" y="72"/>
                        <a:pt x="21600" y="92"/>
                      </a:cubicBezTo>
                      <a:cubicBezTo>
                        <a:pt x="18992" y="-225"/>
                        <a:pt x="16312" y="238"/>
                        <a:pt x="13981" y="2076"/>
                      </a:cubicBezTo>
                      <a:cubicBezTo>
                        <a:pt x="11684" y="3892"/>
                        <a:pt x="10224" y="6188"/>
                        <a:pt x="8651" y="9184"/>
                      </a:cubicBezTo>
                      <a:cubicBezTo>
                        <a:pt x="7506" y="11359"/>
                        <a:pt x="6216" y="13851"/>
                        <a:pt x="4615" y="15341"/>
                      </a:cubicBezTo>
                      <a:cubicBezTo>
                        <a:pt x="3347" y="16519"/>
                        <a:pt x="1522" y="17923"/>
                        <a:pt x="0" y="18132"/>
                      </a:cubicBezTo>
                      <a:cubicBezTo>
                        <a:pt x="3622" y="21375"/>
                        <a:pt x="8186" y="21281"/>
                        <a:pt x="11782" y="18022"/>
                      </a:cubicBezTo>
                      <a:cubicBezTo>
                        <a:pt x="15099" y="15018"/>
                        <a:pt x="16326" y="10045"/>
                        <a:pt x="18203" y="5337"/>
                      </a:cubicBezTo>
                      <a:cubicBezTo>
                        <a:pt x="18795" y="3849"/>
                        <a:pt x="19551" y="2501"/>
                        <a:pt x="20431" y="136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1" name="Freeform: Shape 83"/>
                <p:cNvSpPr/>
                <p:nvPr/>
              </p:nvSpPr>
              <p:spPr>
                <a:xfrm>
                  <a:off x="3249324" y="5831089"/>
                  <a:ext cx="160211" cy="113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87" extrusionOk="0">
                      <a:moveTo>
                        <a:pt x="7518" y="6105"/>
                      </a:moveTo>
                      <a:cubicBezTo>
                        <a:pt x="9855" y="9578"/>
                        <a:pt x="11506" y="13873"/>
                        <a:pt x="14197" y="16885"/>
                      </a:cubicBezTo>
                      <a:cubicBezTo>
                        <a:pt x="16290" y="19235"/>
                        <a:pt x="18914" y="20871"/>
                        <a:pt x="21600" y="21287"/>
                      </a:cubicBezTo>
                      <a:cubicBezTo>
                        <a:pt x="19478" y="20261"/>
                        <a:pt x="18178" y="16524"/>
                        <a:pt x="17193" y="13987"/>
                      </a:cubicBezTo>
                      <a:cubicBezTo>
                        <a:pt x="16389" y="11925"/>
                        <a:pt x="15666" y="9837"/>
                        <a:pt x="14663" y="7939"/>
                      </a:cubicBezTo>
                      <a:cubicBezTo>
                        <a:pt x="13143" y="5065"/>
                        <a:pt x="11179" y="2483"/>
                        <a:pt x="8758" y="1179"/>
                      </a:cubicBezTo>
                      <a:cubicBezTo>
                        <a:pt x="5986" y="-313"/>
                        <a:pt x="2905" y="-87"/>
                        <a:pt x="0" y="243"/>
                      </a:cubicBezTo>
                      <a:cubicBezTo>
                        <a:pt x="719" y="172"/>
                        <a:pt x="1909" y="1146"/>
                        <a:pt x="2542" y="1526"/>
                      </a:cubicBezTo>
                      <a:cubicBezTo>
                        <a:pt x="4365" y="2621"/>
                        <a:pt x="6149" y="4070"/>
                        <a:pt x="7518" y="610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2" name="Freeform: Shape 84"/>
                <p:cNvSpPr/>
                <p:nvPr/>
              </p:nvSpPr>
              <p:spPr>
                <a:xfrm>
                  <a:off x="3184583" y="5831089"/>
                  <a:ext cx="210303" cy="1349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17" extrusionOk="0">
                      <a:moveTo>
                        <a:pt x="3397" y="5337"/>
                      </a:moveTo>
                      <a:cubicBezTo>
                        <a:pt x="5272" y="10046"/>
                        <a:pt x="6500" y="15021"/>
                        <a:pt x="9817" y="18023"/>
                      </a:cubicBezTo>
                      <a:cubicBezTo>
                        <a:pt x="13412" y="21283"/>
                        <a:pt x="17979" y="21377"/>
                        <a:pt x="21600" y="18131"/>
                      </a:cubicBezTo>
                      <a:cubicBezTo>
                        <a:pt x="20078" y="17927"/>
                        <a:pt x="18253" y="16523"/>
                        <a:pt x="16986" y="15344"/>
                      </a:cubicBezTo>
                      <a:cubicBezTo>
                        <a:pt x="15385" y="13856"/>
                        <a:pt x="14093" y="11360"/>
                        <a:pt x="12949" y="9185"/>
                      </a:cubicBezTo>
                      <a:cubicBezTo>
                        <a:pt x="11376" y="6190"/>
                        <a:pt x="9915" y="3889"/>
                        <a:pt x="7616" y="2079"/>
                      </a:cubicBezTo>
                      <a:cubicBezTo>
                        <a:pt x="5285" y="240"/>
                        <a:pt x="2605" y="-223"/>
                        <a:pt x="0" y="90"/>
                      </a:cubicBezTo>
                      <a:cubicBezTo>
                        <a:pt x="311" y="71"/>
                        <a:pt x="962" y="1100"/>
                        <a:pt x="1168" y="1367"/>
                      </a:cubicBezTo>
                      <a:cubicBezTo>
                        <a:pt x="2047" y="2500"/>
                        <a:pt x="2803" y="3848"/>
                        <a:pt x="3397" y="5337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3" name="Freeform: Shape 85"/>
                <p:cNvSpPr/>
                <p:nvPr/>
              </p:nvSpPr>
              <p:spPr>
                <a:xfrm>
                  <a:off x="3268746" y="5714554"/>
                  <a:ext cx="137090" cy="969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86" extrusionOk="0">
                      <a:moveTo>
                        <a:pt x="8761" y="1179"/>
                      </a:moveTo>
                      <a:cubicBezTo>
                        <a:pt x="5986" y="-314"/>
                        <a:pt x="2905" y="-86"/>
                        <a:pt x="0" y="244"/>
                      </a:cubicBezTo>
                      <a:cubicBezTo>
                        <a:pt x="719" y="172"/>
                        <a:pt x="1911" y="1146"/>
                        <a:pt x="2543" y="1526"/>
                      </a:cubicBezTo>
                      <a:cubicBezTo>
                        <a:pt x="4366" y="2620"/>
                        <a:pt x="6151" y="4067"/>
                        <a:pt x="7517" y="6104"/>
                      </a:cubicBezTo>
                      <a:cubicBezTo>
                        <a:pt x="9854" y="9580"/>
                        <a:pt x="11506" y="13877"/>
                        <a:pt x="14197" y="16886"/>
                      </a:cubicBezTo>
                      <a:cubicBezTo>
                        <a:pt x="16289" y="19232"/>
                        <a:pt x="18913" y="20870"/>
                        <a:pt x="21600" y="21286"/>
                      </a:cubicBezTo>
                      <a:cubicBezTo>
                        <a:pt x="19477" y="20259"/>
                        <a:pt x="18178" y="16522"/>
                        <a:pt x="17194" y="13988"/>
                      </a:cubicBezTo>
                      <a:cubicBezTo>
                        <a:pt x="16390" y="11923"/>
                        <a:pt x="15667" y="9838"/>
                        <a:pt x="14665" y="7936"/>
                      </a:cubicBezTo>
                      <a:cubicBezTo>
                        <a:pt x="13145" y="5063"/>
                        <a:pt x="11179" y="2479"/>
                        <a:pt x="8761" y="117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4" name="Freeform: Shape 86"/>
                <p:cNvSpPr/>
                <p:nvPr/>
              </p:nvSpPr>
              <p:spPr>
                <a:xfrm>
                  <a:off x="3216954" y="5714555"/>
                  <a:ext cx="179949" cy="1154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0516" extrusionOk="0">
                      <a:moveTo>
                        <a:pt x="0" y="92"/>
                      </a:moveTo>
                      <a:cubicBezTo>
                        <a:pt x="312" y="72"/>
                        <a:pt x="962" y="1099"/>
                        <a:pt x="1167" y="1366"/>
                      </a:cubicBezTo>
                      <a:cubicBezTo>
                        <a:pt x="2048" y="2501"/>
                        <a:pt x="2804" y="3849"/>
                        <a:pt x="3397" y="5337"/>
                      </a:cubicBezTo>
                      <a:cubicBezTo>
                        <a:pt x="5274" y="10045"/>
                        <a:pt x="6502" y="15018"/>
                        <a:pt x="9819" y="18022"/>
                      </a:cubicBezTo>
                      <a:cubicBezTo>
                        <a:pt x="13413" y="21281"/>
                        <a:pt x="17980" y="21375"/>
                        <a:pt x="21600" y="18132"/>
                      </a:cubicBezTo>
                      <a:cubicBezTo>
                        <a:pt x="20079" y="17923"/>
                        <a:pt x="18252" y="16519"/>
                        <a:pt x="16984" y="15341"/>
                      </a:cubicBezTo>
                      <a:cubicBezTo>
                        <a:pt x="15385" y="13851"/>
                        <a:pt x="14093" y="11359"/>
                        <a:pt x="12949" y="9184"/>
                      </a:cubicBezTo>
                      <a:cubicBezTo>
                        <a:pt x="11377" y="6188"/>
                        <a:pt x="9916" y="3892"/>
                        <a:pt x="7617" y="2076"/>
                      </a:cubicBezTo>
                      <a:cubicBezTo>
                        <a:pt x="5287" y="238"/>
                        <a:pt x="2606" y="-225"/>
                        <a:pt x="0" y="92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5" name="Freeform: Shape 87"/>
                <p:cNvSpPr/>
                <p:nvPr/>
              </p:nvSpPr>
              <p:spPr>
                <a:xfrm>
                  <a:off x="3411178" y="5623917"/>
                  <a:ext cx="72871" cy="1546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38" h="21600" extrusionOk="0">
                      <a:moveTo>
                        <a:pt x="13732" y="7315"/>
                      </a:moveTo>
                      <a:cubicBezTo>
                        <a:pt x="10269" y="9819"/>
                        <a:pt x="5512" y="11843"/>
                        <a:pt x="2774" y="14587"/>
                      </a:cubicBezTo>
                      <a:cubicBezTo>
                        <a:pt x="640" y="16723"/>
                        <a:pt x="-390" y="19218"/>
                        <a:pt x="135" y="21600"/>
                      </a:cubicBezTo>
                      <a:cubicBezTo>
                        <a:pt x="593" y="19624"/>
                        <a:pt x="4792" y="17980"/>
                        <a:pt x="7596" y="16778"/>
                      </a:cubicBezTo>
                      <a:cubicBezTo>
                        <a:pt x="9881" y="15794"/>
                        <a:pt x="12223" y="14881"/>
                        <a:pt x="14225" y="13748"/>
                      </a:cubicBezTo>
                      <a:cubicBezTo>
                        <a:pt x="17244" y="12039"/>
                        <a:pt x="19729" y="9980"/>
                        <a:pt x="20419" y="7706"/>
                      </a:cubicBezTo>
                      <a:cubicBezTo>
                        <a:pt x="21210" y="5101"/>
                        <a:pt x="19717" y="2465"/>
                        <a:pt x="18162" y="0"/>
                      </a:cubicBezTo>
                      <a:cubicBezTo>
                        <a:pt x="18537" y="614"/>
                        <a:pt x="17777" y="1778"/>
                        <a:pt x="17548" y="2378"/>
                      </a:cubicBezTo>
                      <a:cubicBezTo>
                        <a:pt x="16877" y="4107"/>
                        <a:pt x="15756" y="5850"/>
                        <a:pt x="13732" y="731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6" name="Freeform: Shape 88"/>
                <p:cNvSpPr/>
                <p:nvPr/>
              </p:nvSpPr>
              <p:spPr>
                <a:xfrm>
                  <a:off x="3378806" y="5578598"/>
                  <a:ext cx="92064" cy="197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27" h="21600" extrusionOk="0">
                      <a:moveTo>
                        <a:pt x="5560" y="21600"/>
                      </a:moveTo>
                      <a:cubicBezTo>
                        <a:pt x="5210" y="20220"/>
                        <a:pt x="6150" y="18410"/>
                        <a:pt x="7043" y="17126"/>
                      </a:cubicBezTo>
                      <a:cubicBezTo>
                        <a:pt x="8174" y="15506"/>
                        <a:pt x="10605" y="14026"/>
                        <a:pt x="12721" y="12716"/>
                      </a:cubicBezTo>
                      <a:cubicBezTo>
                        <a:pt x="15632" y="10919"/>
                        <a:pt x="17766" y="9315"/>
                        <a:pt x="19004" y="7030"/>
                      </a:cubicBezTo>
                      <a:cubicBezTo>
                        <a:pt x="20264" y="4713"/>
                        <a:pt x="19763" y="2272"/>
                        <a:pt x="18378" y="0"/>
                      </a:cubicBezTo>
                      <a:cubicBezTo>
                        <a:pt x="18520" y="273"/>
                        <a:pt x="17564" y="989"/>
                        <a:pt x="17330" y="1207"/>
                      </a:cubicBezTo>
                      <a:cubicBezTo>
                        <a:pt x="16338" y="2141"/>
                        <a:pt x="15046" y="2994"/>
                        <a:pt x="13527" y="3719"/>
                      </a:cubicBezTo>
                      <a:cubicBezTo>
                        <a:pt x="8716" y="6015"/>
                        <a:pt x="3343" y="7773"/>
                        <a:pt x="1098" y="11120"/>
                      </a:cubicBezTo>
                      <a:cubicBezTo>
                        <a:pt x="-1336" y="14751"/>
                        <a:pt x="329" y="18818"/>
                        <a:pt x="556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7" name="Freeform: Shape 89"/>
                <p:cNvSpPr/>
                <p:nvPr/>
              </p:nvSpPr>
              <p:spPr>
                <a:xfrm>
                  <a:off x="2537169" y="1292715"/>
                  <a:ext cx="225679" cy="3208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4274"/>
                      </a:moveTo>
                      <a:lnTo>
                        <a:pt x="21600" y="0"/>
                      </a:lnTo>
                      <a:lnTo>
                        <a:pt x="10950" y="0"/>
                      </a:lnTo>
                      <a:lnTo>
                        <a:pt x="0" y="19678"/>
                      </a:lnTo>
                      <a:lnTo>
                        <a:pt x="6167" y="21600"/>
                      </a:lnTo>
                      <a:cubicBezTo>
                        <a:pt x="10581" y="20128"/>
                        <a:pt x="15099" y="18783"/>
                        <a:pt x="19707" y="17569"/>
                      </a:cubicBezTo>
                      <a:cubicBezTo>
                        <a:pt x="19707" y="17569"/>
                        <a:pt x="21600" y="14274"/>
                        <a:pt x="21600" y="1427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8" name="Freeform: Shape 90"/>
                <p:cNvSpPr/>
                <p:nvPr/>
              </p:nvSpPr>
              <p:spPr>
                <a:xfrm>
                  <a:off x="2776711" y="1292714"/>
                  <a:ext cx="42254" cy="113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19428" y="17751"/>
                        <a:pt x="20737" y="7964"/>
                        <a:pt x="21109" y="644"/>
                      </a:cubicBezTo>
                      <a:cubicBezTo>
                        <a:pt x="21122" y="387"/>
                        <a:pt x="21312" y="177"/>
                        <a:pt x="21600" y="0"/>
                      </a:cubicBez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79" name="Freeform: Shape 91"/>
                <p:cNvSpPr/>
                <p:nvPr/>
              </p:nvSpPr>
              <p:spPr>
                <a:xfrm>
                  <a:off x="2776712" y="1292714"/>
                  <a:ext cx="187207" cy="2443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219" y="0"/>
                      </a:moveTo>
                      <a:cubicBezTo>
                        <a:pt x="6280" y="83"/>
                        <a:pt x="6318" y="181"/>
                        <a:pt x="6317" y="300"/>
                      </a:cubicBezTo>
                      <a:cubicBezTo>
                        <a:pt x="6214" y="4446"/>
                        <a:pt x="5565" y="9517"/>
                        <a:pt x="0" y="11380"/>
                      </a:cubicBezTo>
                      <a:lnTo>
                        <a:pt x="0" y="18744"/>
                      </a:lnTo>
                      <a:lnTo>
                        <a:pt x="1506" y="21600"/>
                      </a:lnTo>
                      <a:cubicBezTo>
                        <a:pt x="8064" y="19872"/>
                        <a:pt x="14768" y="18385"/>
                        <a:pt x="21600" y="17151"/>
                      </a:cubicBezTo>
                      <a:lnTo>
                        <a:pt x="12838" y="0"/>
                      </a:lnTo>
                      <a:cubicBezTo>
                        <a:pt x="12838" y="0"/>
                        <a:pt x="6219" y="0"/>
                        <a:pt x="6219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0" name="Freeform: Shape 92"/>
                <p:cNvSpPr/>
                <p:nvPr/>
              </p:nvSpPr>
              <p:spPr>
                <a:xfrm>
                  <a:off x="2647228" y="1253870"/>
                  <a:ext cx="236244" cy="3103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10184" y="21600"/>
                      </a:lnTo>
                      <a:lnTo>
                        <a:pt x="11414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1" name="Freeform: Shape 93"/>
                <p:cNvSpPr/>
                <p:nvPr/>
              </p:nvSpPr>
              <p:spPr>
                <a:xfrm>
                  <a:off x="1727901" y="4626898"/>
                  <a:ext cx="333619" cy="1962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174" y="0"/>
                      </a:moveTo>
                      <a:lnTo>
                        <a:pt x="12174" y="3671"/>
                      </a:lnTo>
                      <a:cubicBezTo>
                        <a:pt x="1349" y="3671"/>
                        <a:pt x="0" y="21600"/>
                        <a:pt x="0" y="21600"/>
                      </a:cubicBezTo>
                      <a:cubicBezTo>
                        <a:pt x="0" y="21600"/>
                        <a:pt x="3378" y="17505"/>
                        <a:pt x="12174" y="17505"/>
                      </a:cubicBezTo>
                      <a:lnTo>
                        <a:pt x="12174" y="21175"/>
                      </a:lnTo>
                      <a:lnTo>
                        <a:pt x="21600" y="10588"/>
                      </a:lnTo>
                      <a:cubicBezTo>
                        <a:pt x="21600" y="10588"/>
                        <a:pt x="12174" y="0"/>
                        <a:pt x="12174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2" name="Freeform: Shape 94"/>
                <p:cNvSpPr/>
                <p:nvPr/>
              </p:nvSpPr>
              <p:spPr>
                <a:xfrm>
                  <a:off x="1695529" y="4801700"/>
                  <a:ext cx="331418" cy="1961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489" y="21600"/>
                      </a:moveTo>
                      <a:lnTo>
                        <a:pt x="9489" y="17928"/>
                      </a:lnTo>
                      <a:cubicBezTo>
                        <a:pt x="20386" y="17928"/>
                        <a:pt x="21600" y="0"/>
                        <a:pt x="21600" y="0"/>
                      </a:cubicBezTo>
                      <a:cubicBezTo>
                        <a:pt x="21600" y="0"/>
                        <a:pt x="18342" y="4093"/>
                        <a:pt x="9489" y="4093"/>
                      </a:cubicBezTo>
                      <a:lnTo>
                        <a:pt x="9489" y="422"/>
                      </a:lnTo>
                      <a:lnTo>
                        <a:pt x="0" y="11010"/>
                      </a:lnTo>
                      <a:cubicBezTo>
                        <a:pt x="0" y="11010"/>
                        <a:pt x="9489" y="21600"/>
                        <a:pt x="948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3" name="Freeform: Shape 95"/>
                <p:cNvSpPr/>
                <p:nvPr/>
              </p:nvSpPr>
              <p:spPr>
                <a:xfrm>
                  <a:off x="4945550" y="1143810"/>
                  <a:ext cx="194187" cy="195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821" y="19850"/>
                      </a:moveTo>
                      <a:cubicBezTo>
                        <a:pt x="6524" y="20956"/>
                        <a:pt x="8557" y="21600"/>
                        <a:pt x="10742" y="21600"/>
                      </a:cubicBezTo>
                      <a:cubicBezTo>
                        <a:pt x="16739" y="21600"/>
                        <a:pt x="21600" y="16763"/>
                        <a:pt x="21600" y="10799"/>
                      </a:cubicBezTo>
                      <a:cubicBezTo>
                        <a:pt x="21600" y="4835"/>
                        <a:pt x="16739" y="0"/>
                        <a:pt x="10742" y="0"/>
                      </a:cubicBezTo>
                      <a:cubicBezTo>
                        <a:pt x="5289" y="0"/>
                        <a:pt x="776" y="3996"/>
                        <a:pt x="0" y="9205"/>
                      </a:cubicBezTo>
                      <a:lnTo>
                        <a:pt x="10742" y="9205"/>
                      </a:lnTo>
                      <a:lnTo>
                        <a:pt x="14302" y="9205"/>
                      </a:lnTo>
                      <a:lnTo>
                        <a:pt x="11941" y="11857"/>
                      </a:lnTo>
                      <a:cubicBezTo>
                        <a:pt x="11941" y="11857"/>
                        <a:pt x="4821" y="19850"/>
                        <a:pt x="4821" y="1985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4" name="Freeform: Shape 96"/>
                <p:cNvSpPr/>
                <p:nvPr/>
              </p:nvSpPr>
              <p:spPr>
                <a:xfrm>
                  <a:off x="4641264" y="1240922"/>
                  <a:ext cx="401518" cy="3775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637" y="11573"/>
                      </a:moveTo>
                      <a:lnTo>
                        <a:pt x="9637" y="12195"/>
                      </a:lnTo>
                      <a:lnTo>
                        <a:pt x="9637" y="12817"/>
                      </a:lnTo>
                      <a:lnTo>
                        <a:pt x="9637" y="19740"/>
                      </a:lnTo>
                      <a:cubicBezTo>
                        <a:pt x="8188" y="19980"/>
                        <a:pt x="7131" y="20721"/>
                        <a:pt x="7131" y="21600"/>
                      </a:cubicBezTo>
                      <a:lnTo>
                        <a:pt x="14159" y="21600"/>
                      </a:lnTo>
                      <a:cubicBezTo>
                        <a:pt x="14159" y="20785"/>
                        <a:pt x="13250" y="20088"/>
                        <a:pt x="11963" y="19801"/>
                      </a:cubicBezTo>
                      <a:lnTo>
                        <a:pt x="11963" y="12817"/>
                      </a:lnTo>
                      <a:lnTo>
                        <a:pt x="11963" y="12195"/>
                      </a:lnTo>
                      <a:lnTo>
                        <a:pt x="11963" y="11573"/>
                      </a:lnTo>
                      <a:lnTo>
                        <a:pt x="18119" y="4180"/>
                      </a:lnTo>
                      <a:lnTo>
                        <a:pt x="21600" y="0"/>
                      </a:lnTo>
                      <a:lnTo>
                        <a:pt x="16348" y="0"/>
                      </a:lnTo>
                      <a:lnTo>
                        <a:pt x="0" y="0"/>
                      </a:lnTo>
                      <a:cubicBezTo>
                        <a:pt x="0" y="0"/>
                        <a:pt x="9637" y="11573"/>
                        <a:pt x="9637" y="1157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5" name="Freeform: Shape 97"/>
                <p:cNvSpPr/>
                <p:nvPr/>
              </p:nvSpPr>
              <p:spPr>
                <a:xfrm>
                  <a:off x="4226919" y="1240922"/>
                  <a:ext cx="276448" cy="2764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550" y="8431"/>
                      </a:moveTo>
                      <a:lnTo>
                        <a:pt x="11550" y="13479"/>
                      </a:lnTo>
                      <a:cubicBezTo>
                        <a:pt x="11511" y="13514"/>
                        <a:pt x="11472" y="13538"/>
                        <a:pt x="11439" y="13540"/>
                      </a:cubicBezTo>
                      <a:cubicBezTo>
                        <a:pt x="11343" y="13547"/>
                        <a:pt x="11249" y="13405"/>
                        <a:pt x="11161" y="13367"/>
                      </a:cubicBezTo>
                      <a:cubicBezTo>
                        <a:pt x="10896" y="13251"/>
                        <a:pt x="10767" y="13468"/>
                        <a:pt x="10546" y="13471"/>
                      </a:cubicBezTo>
                      <a:cubicBezTo>
                        <a:pt x="10341" y="13473"/>
                        <a:pt x="10048" y="13142"/>
                        <a:pt x="10058" y="12949"/>
                      </a:cubicBezTo>
                      <a:cubicBezTo>
                        <a:pt x="10065" y="12832"/>
                        <a:pt x="10126" y="12654"/>
                        <a:pt x="10139" y="12510"/>
                      </a:cubicBezTo>
                      <a:cubicBezTo>
                        <a:pt x="10151" y="12394"/>
                        <a:pt x="10232" y="12325"/>
                        <a:pt x="10232" y="12220"/>
                      </a:cubicBezTo>
                      <a:cubicBezTo>
                        <a:pt x="10235" y="12079"/>
                        <a:pt x="10045" y="11970"/>
                        <a:pt x="9955" y="11954"/>
                      </a:cubicBezTo>
                      <a:cubicBezTo>
                        <a:pt x="9738" y="11914"/>
                        <a:pt x="9437" y="12040"/>
                        <a:pt x="9189" y="11941"/>
                      </a:cubicBezTo>
                      <a:cubicBezTo>
                        <a:pt x="9141" y="11864"/>
                        <a:pt x="9243" y="11809"/>
                        <a:pt x="9270" y="11733"/>
                      </a:cubicBezTo>
                      <a:cubicBezTo>
                        <a:pt x="9285" y="11690"/>
                        <a:pt x="9274" y="11630"/>
                        <a:pt x="9293" y="11583"/>
                      </a:cubicBezTo>
                      <a:cubicBezTo>
                        <a:pt x="9320" y="11509"/>
                        <a:pt x="9397" y="11452"/>
                        <a:pt x="9433" y="11375"/>
                      </a:cubicBezTo>
                      <a:cubicBezTo>
                        <a:pt x="9458" y="11315"/>
                        <a:pt x="9463" y="11228"/>
                        <a:pt x="9490" y="11154"/>
                      </a:cubicBezTo>
                      <a:cubicBezTo>
                        <a:pt x="9520" y="11070"/>
                        <a:pt x="9576" y="11016"/>
                        <a:pt x="9583" y="10957"/>
                      </a:cubicBezTo>
                      <a:cubicBezTo>
                        <a:pt x="9591" y="10879"/>
                        <a:pt x="9562" y="10789"/>
                        <a:pt x="9502" y="10737"/>
                      </a:cubicBezTo>
                      <a:cubicBezTo>
                        <a:pt x="9308" y="10747"/>
                        <a:pt x="9181" y="10757"/>
                        <a:pt x="9071" y="10807"/>
                      </a:cubicBezTo>
                      <a:cubicBezTo>
                        <a:pt x="8821" y="10921"/>
                        <a:pt x="8871" y="11260"/>
                        <a:pt x="8620" y="11340"/>
                      </a:cubicBezTo>
                      <a:cubicBezTo>
                        <a:pt x="8533" y="11367"/>
                        <a:pt x="8413" y="11369"/>
                        <a:pt x="8318" y="11386"/>
                      </a:cubicBezTo>
                      <a:cubicBezTo>
                        <a:pt x="8235" y="11401"/>
                        <a:pt x="8136" y="11445"/>
                        <a:pt x="8051" y="11444"/>
                      </a:cubicBezTo>
                      <a:cubicBezTo>
                        <a:pt x="7950" y="11442"/>
                        <a:pt x="7774" y="11345"/>
                        <a:pt x="7715" y="11281"/>
                      </a:cubicBezTo>
                      <a:cubicBezTo>
                        <a:pt x="7660" y="11224"/>
                        <a:pt x="7532" y="10938"/>
                        <a:pt x="7518" y="10888"/>
                      </a:cubicBezTo>
                      <a:cubicBezTo>
                        <a:pt x="7418" y="10547"/>
                        <a:pt x="7526" y="10233"/>
                        <a:pt x="7656" y="9996"/>
                      </a:cubicBezTo>
                      <a:cubicBezTo>
                        <a:pt x="7684" y="9945"/>
                        <a:pt x="7730" y="9898"/>
                        <a:pt x="7749" y="9845"/>
                      </a:cubicBezTo>
                      <a:cubicBezTo>
                        <a:pt x="7780" y="9765"/>
                        <a:pt x="7760" y="9643"/>
                        <a:pt x="7785" y="9556"/>
                      </a:cubicBezTo>
                      <a:cubicBezTo>
                        <a:pt x="7828" y="9395"/>
                        <a:pt x="8041" y="9298"/>
                        <a:pt x="8191" y="9220"/>
                      </a:cubicBezTo>
                      <a:cubicBezTo>
                        <a:pt x="8361" y="9131"/>
                        <a:pt x="8503" y="8990"/>
                        <a:pt x="8701" y="8977"/>
                      </a:cubicBezTo>
                      <a:cubicBezTo>
                        <a:pt x="8799" y="8969"/>
                        <a:pt x="8943" y="9004"/>
                        <a:pt x="9038" y="9023"/>
                      </a:cubicBezTo>
                      <a:cubicBezTo>
                        <a:pt x="9125" y="9041"/>
                        <a:pt x="9193" y="9099"/>
                        <a:pt x="9270" y="9104"/>
                      </a:cubicBezTo>
                      <a:cubicBezTo>
                        <a:pt x="9484" y="9120"/>
                        <a:pt x="9535" y="8954"/>
                        <a:pt x="9710" y="8861"/>
                      </a:cubicBezTo>
                      <a:cubicBezTo>
                        <a:pt x="9890" y="8887"/>
                        <a:pt x="10012" y="8830"/>
                        <a:pt x="10174" y="8849"/>
                      </a:cubicBezTo>
                      <a:cubicBezTo>
                        <a:pt x="10286" y="8862"/>
                        <a:pt x="10366" y="8982"/>
                        <a:pt x="10453" y="8988"/>
                      </a:cubicBezTo>
                      <a:cubicBezTo>
                        <a:pt x="10526" y="8994"/>
                        <a:pt x="10591" y="8920"/>
                        <a:pt x="10662" y="8930"/>
                      </a:cubicBezTo>
                      <a:cubicBezTo>
                        <a:pt x="10730" y="8941"/>
                        <a:pt x="10848" y="9090"/>
                        <a:pt x="10860" y="9173"/>
                      </a:cubicBezTo>
                      <a:cubicBezTo>
                        <a:pt x="10873" y="9277"/>
                        <a:pt x="10782" y="9372"/>
                        <a:pt x="10813" y="9486"/>
                      </a:cubicBezTo>
                      <a:cubicBezTo>
                        <a:pt x="10922" y="9597"/>
                        <a:pt x="11121" y="9619"/>
                        <a:pt x="11277" y="9683"/>
                      </a:cubicBezTo>
                      <a:cubicBezTo>
                        <a:pt x="11378" y="9600"/>
                        <a:pt x="11291" y="9445"/>
                        <a:pt x="11277" y="9324"/>
                      </a:cubicBezTo>
                      <a:cubicBezTo>
                        <a:pt x="11272" y="9271"/>
                        <a:pt x="11282" y="9223"/>
                        <a:pt x="11277" y="9173"/>
                      </a:cubicBezTo>
                      <a:cubicBezTo>
                        <a:pt x="11268" y="9090"/>
                        <a:pt x="11231" y="9014"/>
                        <a:pt x="11231" y="8942"/>
                      </a:cubicBezTo>
                      <a:cubicBezTo>
                        <a:pt x="11229" y="8694"/>
                        <a:pt x="11380" y="8545"/>
                        <a:pt x="11550" y="8431"/>
                      </a:cubicBezTo>
                      <a:close/>
                      <a:moveTo>
                        <a:pt x="219" y="8623"/>
                      </a:moveTo>
                      <a:cubicBezTo>
                        <a:pt x="183" y="8799"/>
                        <a:pt x="152" y="8976"/>
                        <a:pt x="124" y="9155"/>
                      </a:cubicBezTo>
                      <a:cubicBezTo>
                        <a:pt x="96" y="9334"/>
                        <a:pt x="74" y="9514"/>
                        <a:pt x="55" y="9695"/>
                      </a:cubicBezTo>
                      <a:cubicBezTo>
                        <a:pt x="18" y="10058"/>
                        <a:pt x="0" y="10427"/>
                        <a:pt x="0" y="10799"/>
                      </a:cubicBezTo>
                      <a:cubicBezTo>
                        <a:pt x="0" y="11172"/>
                        <a:pt x="18" y="11541"/>
                        <a:pt x="55" y="11904"/>
                      </a:cubicBezTo>
                      <a:cubicBezTo>
                        <a:pt x="74" y="12085"/>
                        <a:pt x="96" y="12266"/>
                        <a:pt x="124" y="12444"/>
                      </a:cubicBezTo>
                      <a:cubicBezTo>
                        <a:pt x="152" y="12623"/>
                        <a:pt x="183" y="12800"/>
                        <a:pt x="219" y="12976"/>
                      </a:cubicBezTo>
                      <a:cubicBezTo>
                        <a:pt x="255" y="13152"/>
                        <a:pt x="295" y="13327"/>
                        <a:pt x="340" y="13499"/>
                      </a:cubicBezTo>
                      <a:cubicBezTo>
                        <a:pt x="428" y="13844"/>
                        <a:pt x="534" y="14182"/>
                        <a:pt x="655" y="14513"/>
                      </a:cubicBezTo>
                      <a:cubicBezTo>
                        <a:pt x="716" y="14678"/>
                        <a:pt x="780" y="14842"/>
                        <a:pt x="849" y="15004"/>
                      </a:cubicBezTo>
                      <a:cubicBezTo>
                        <a:pt x="916" y="15165"/>
                        <a:pt x="989" y="15324"/>
                        <a:pt x="1065" y="15482"/>
                      </a:cubicBezTo>
                      <a:cubicBezTo>
                        <a:pt x="1103" y="15560"/>
                        <a:pt x="1142" y="15639"/>
                        <a:pt x="1181" y="15716"/>
                      </a:cubicBezTo>
                      <a:cubicBezTo>
                        <a:pt x="1261" y="15872"/>
                        <a:pt x="1344" y="16024"/>
                        <a:pt x="1431" y="16175"/>
                      </a:cubicBezTo>
                      <a:cubicBezTo>
                        <a:pt x="1690" y="16627"/>
                        <a:pt x="1982" y="17059"/>
                        <a:pt x="2303" y="17467"/>
                      </a:cubicBezTo>
                      <a:cubicBezTo>
                        <a:pt x="2464" y="17671"/>
                        <a:pt x="2632" y="17870"/>
                        <a:pt x="2805" y="18061"/>
                      </a:cubicBezTo>
                      <a:cubicBezTo>
                        <a:pt x="2921" y="18189"/>
                        <a:pt x="3041" y="18314"/>
                        <a:pt x="3163" y="18436"/>
                      </a:cubicBezTo>
                      <a:cubicBezTo>
                        <a:pt x="3286" y="18559"/>
                        <a:pt x="3411" y="18677"/>
                        <a:pt x="3538" y="18794"/>
                      </a:cubicBezTo>
                      <a:cubicBezTo>
                        <a:pt x="4113" y="19317"/>
                        <a:pt x="4744" y="19779"/>
                        <a:pt x="5425" y="20168"/>
                      </a:cubicBezTo>
                      <a:cubicBezTo>
                        <a:pt x="5575" y="20255"/>
                        <a:pt x="5728" y="20339"/>
                        <a:pt x="5883" y="20418"/>
                      </a:cubicBezTo>
                      <a:cubicBezTo>
                        <a:pt x="6193" y="20577"/>
                        <a:pt x="6513" y="20721"/>
                        <a:pt x="6840" y="20851"/>
                      </a:cubicBezTo>
                      <a:cubicBezTo>
                        <a:pt x="7003" y="20915"/>
                        <a:pt x="7168" y="20975"/>
                        <a:pt x="7336" y="21031"/>
                      </a:cubicBezTo>
                      <a:cubicBezTo>
                        <a:pt x="8423" y="21400"/>
                        <a:pt x="9588" y="21600"/>
                        <a:pt x="10799" y="21600"/>
                      </a:cubicBezTo>
                      <a:cubicBezTo>
                        <a:pt x="11052" y="21600"/>
                        <a:pt x="11302" y="21591"/>
                        <a:pt x="11550" y="21574"/>
                      </a:cubicBezTo>
                      <a:lnTo>
                        <a:pt x="11550" y="18084"/>
                      </a:lnTo>
                      <a:cubicBezTo>
                        <a:pt x="11505" y="18025"/>
                        <a:pt x="11456" y="17968"/>
                        <a:pt x="11416" y="17907"/>
                      </a:cubicBezTo>
                      <a:cubicBezTo>
                        <a:pt x="11273" y="17688"/>
                        <a:pt x="11157" y="17414"/>
                        <a:pt x="11010" y="17189"/>
                      </a:cubicBezTo>
                      <a:cubicBezTo>
                        <a:pt x="10935" y="17074"/>
                        <a:pt x="10871" y="16944"/>
                        <a:pt x="10790" y="16852"/>
                      </a:cubicBezTo>
                      <a:cubicBezTo>
                        <a:pt x="10741" y="16799"/>
                        <a:pt x="10589" y="16748"/>
                        <a:pt x="10569" y="16667"/>
                      </a:cubicBezTo>
                      <a:cubicBezTo>
                        <a:pt x="10542" y="16560"/>
                        <a:pt x="10464" y="16413"/>
                        <a:pt x="10477" y="16331"/>
                      </a:cubicBezTo>
                      <a:cubicBezTo>
                        <a:pt x="10492" y="16221"/>
                        <a:pt x="10708" y="16132"/>
                        <a:pt x="10708" y="16031"/>
                      </a:cubicBezTo>
                      <a:cubicBezTo>
                        <a:pt x="10708" y="15945"/>
                        <a:pt x="10594" y="15895"/>
                        <a:pt x="10569" y="15822"/>
                      </a:cubicBezTo>
                      <a:cubicBezTo>
                        <a:pt x="10511" y="15644"/>
                        <a:pt x="10604" y="15540"/>
                        <a:pt x="10674" y="15394"/>
                      </a:cubicBezTo>
                      <a:cubicBezTo>
                        <a:pt x="10697" y="15345"/>
                        <a:pt x="10719" y="15267"/>
                        <a:pt x="10743" y="15231"/>
                      </a:cubicBezTo>
                      <a:cubicBezTo>
                        <a:pt x="10786" y="15168"/>
                        <a:pt x="10872" y="15150"/>
                        <a:pt x="10929" y="15081"/>
                      </a:cubicBezTo>
                      <a:cubicBezTo>
                        <a:pt x="10960" y="15043"/>
                        <a:pt x="10981" y="14962"/>
                        <a:pt x="11022" y="14907"/>
                      </a:cubicBezTo>
                      <a:cubicBezTo>
                        <a:pt x="11110" y="14790"/>
                        <a:pt x="11252" y="14746"/>
                        <a:pt x="11288" y="14641"/>
                      </a:cubicBezTo>
                      <a:cubicBezTo>
                        <a:pt x="11318" y="14554"/>
                        <a:pt x="11335" y="14125"/>
                        <a:pt x="11300" y="13980"/>
                      </a:cubicBezTo>
                      <a:cubicBezTo>
                        <a:pt x="11280" y="13897"/>
                        <a:pt x="11202" y="13827"/>
                        <a:pt x="11172" y="13749"/>
                      </a:cubicBezTo>
                      <a:cubicBezTo>
                        <a:pt x="11120" y="13609"/>
                        <a:pt x="11108" y="13456"/>
                        <a:pt x="10963" y="13459"/>
                      </a:cubicBezTo>
                      <a:cubicBezTo>
                        <a:pt x="10874" y="13461"/>
                        <a:pt x="10812" y="13559"/>
                        <a:pt x="10754" y="13621"/>
                      </a:cubicBezTo>
                      <a:cubicBezTo>
                        <a:pt x="10741" y="13704"/>
                        <a:pt x="10748" y="13793"/>
                        <a:pt x="10662" y="13818"/>
                      </a:cubicBezTo>
                      <a:cubicBezTo>
                        <a:pt x="10530" y="13857"/>
                        <a:pt x="10479" y="13679"/>
                        <a:pt x="10325" y="13633"/>
                      </a:cubicBezTo>
                      <a:cubicBezTo>
                        <a:pt x="10264" y="13614"/>
                        <a:pt x="10166" y="13615"/>
                        <a:pt x="10128" y="13598"/>
                      </a:cubicBezTo>
                      <a:cubicBezTo>
                        <a:pt x="10015" y="13547"/>
                        <a:pt x="9979" y="13384"/>
                        <a:pt x="9861" y="13320"/>
                      </a:cubicBezTo>
                      <a:cubicBezTo>
                        <a:pt x="9762" y="13267"/>
                        <a:pt x="9677" y="13286"/>
                        <a:pt x="9617" y="13205"/>
                      </a:cubicBezTo>
                      <a:cubicBezTo>
                        <a:pt x="9592" y="13148"/>
                        <a:pt x="9612" y="13047"/>
                        <a:pt x="9606" y="12973"/>
                      </a:cubicBezTo>
                      <a:cubicBezTo>
                        <a:pt x="9478" y="12899"/>
                        <a:pt x="9371" y="12621"/>
                        <a:pt x="9222" y="12556"/>
                      </a:cubicBezTo>
                      <a:cubicBezTo>
                        <a:pt x="9125" y="12512"/>
                        <a:pt x="8974" y="12516"/>
                        <a:pt x="8852" y="12475"/>
                      </a:cubicBezTo>
                      <a:cubicBezTo>
                        <a:pt x="8794" y="12455"/>
                        <a:pt x="8749" y="12430"/>
                        <a:pt x="8689" y="12417"/>
                      </a:cubicBezTo>
                      <a:cubicBezTo>
                        <a:pt x="8614" y="12401"/>
                        <a:pt x="8538" y="12399"/>
                        <a:pt x="8480" y="12371"/>
                      </a:cubicBezTo>
                      <a:cubicBezTo>
                        <a:pt x="8250" y="12257"/>
                        <a:pt x="8127" y="11888"/>
                        <a:pt x="7842" y="11896"/>
                      </a:cubicBezTo>
                      <a:cubicBezTo>
                        <a:pt x="7722" y="11899"/>
                        <a:pt x="7604" y="12012"/>
                        <a:pt x="7494" y="12012"/>
                      </a:cubicBezTo>
                      <a:cubicBezTo>
                        <a:pt x="7385" y="12011"/>
                        <a:pt x="7201" y="11924"/>
                        <a:pt x="7064" y="11861"/>
                      </a:cubicBezTo>
                      <a:cubicBezTo>
                        <a:pt x="6922" y="11795"/>
                        <a:pt x="6764" y="11759"/>
                        <a:pt x="6647" y="11699"/>
                      </a:cubicBezTo>
                      <a:cubicBezTo>
                        <a:pt x="6551" y="11650"/>
                        <a:pt x="6486" y="11562"/>
                        <a:pt x="6403" y="11525"/>
                      </a:cubicBezTo>
                      <a:cubicBezTo>
                        <a:pt x="6339" y="11497"/>
                        <a:pt x="6247" y="11492"/>
                        <a:pt x="6195" y="11467"/>
                      </a:cubicBezTo>
                      <a:cubicBezTo>
                        <a:pt x="6120" y="11432"/>
                        <a:pt x="6042" y="11357"/>
                        <a:pt x="5950" y="11293"/>
                      </a:cubicBezTo>
                      <a:cubicBezTo>
                        <a:pt x="5863" y="11232"/>
                        <a:pt x="5768" y="11140"/>
                        <a:pt x="5764" y="11062"/>
                      </a:cubicBezTo>
                      <a:cubicBezTo>
                        <a:pt x="5761" y="10971"/>
                        <a:pt x="5848" y="10894"/>
                        <a:pt x="5858" y="10807"/>
                      </a:cubicBezTo>
                      <a:cubicBezTo>
                        <a:pt x="5888" y="10530"/>
                        <a:pt x="5684" y="10333"/>
                        <a:pt x="5556" y="10170"/>
                      </a:cubicBezTo>
                      <a:cubicBezTo>
                        <a:pt x="5460" y="10049"/>
                        <a:pt x="5349" y="9946"/>
                        <a:pt x="5255" y="9834"/>
                      </a:cubicBezTo>
                      <a:cubicBezTo>
                        <a:pt x="5260" y="9760"/>
                        <a:pt x="5260" y="9746"/>
                        <a:pt x="5255" y="9672"/>
                      </a:cubicBezTo>
                      <a:cubicBezTo>
                        <a:pt x="5183" y="9602"/>
                        <a:pt x="5122" y="9498"/>
                        <a:pt x="5045" y="9394"/>
                      </a:cubicBezTo>
                      <a:cubicBezTo>
                        <a:pt x="4977" y="9299"/>
                        <a:pt x="4843" y="9199"/>
                        <a:pt x="4825" y="9093"/>
                      </a:cubicBezTo>
                      <a:cubicBezTo>
                        <a:pt x="4804" y="8963"/>
                        <a:pt x="4875" y="8848"/>
                        <a:pt x="4825" y="8722"/>
                      </a:cubicBezTo>
                      <a:cubicBezTo>
                        <a:pt x="4742" y="8512"/>
                        <a:pt x="4451" y="8607"/>
                        <a:pt x="4488" y="8884"/>
                      </a:cubicBezTo>
                      <a:cubicBezTo>
                        <a:pt x="4498" y="8960"/>
                        <a:pt x="4607" y="9063"/>
                        <a:pt x="4640" y="9139"/>
                      </a:cubicBezTo>
                      <a:cubicBezTo>
                        <a:pt x="4673" y="9217"/>
                        <a:pt x="4666" y="9313"/>
                        <a:pt x="4697" y="9405"/>
                      </a:cubicBezTo>
                      <a:cubicBezTo>
                        <a:pt x="4727" y="9495"/>
                        <a:pt x="4817" y="9572"/>
                        <a:pt x="4849" y="9672"/>
                      </a:cubicBezTo>
                      <a:cubicBezTo>
                        <a:pt x="4897" y="9830"/>
                        <a:pt x="4896" y="10001"/>
                        <a:pt x="4941" y="10101"/>
                      </a:cubicBezTo>
                      <a:cubicBezTo>
                        <a:pt x="4980" y="10189"/>
                        <a:pt x="5128" y="10272"/>
                        <a:pt x="5045" y="10379"/>
                      </a:cubicBezTo>
                      <a:cubicBezTo>
                        <a:pt x="4936" y="10401"/>
                        <a:pt x="4893" y="10292"/>
                        <a:pt x="4825" y="10228"/>
                      </a:cubicBezTo>
                      <a:cubicBezTo>
                        <a:pt x="4787" y="10193"/>
                        <a:pt x="4649" y="10125"/>
                        <a:pt x="4628" y="10042"/>
                      </a:cubicBezTo>
                      <a:cubicBezTo>
                        <a:pt x="4610" y="9975"/>
                        <a:pt x="4671" y="9883"/>
                        <a:pt x="4651" y="9799"/>
                      </a:cubicBezTo>
                      <a:cubicBezTo>
                        <a:pt x="4611" y="9636"/>
                        <a:pt x="4280" y="9631"/>
                        <a:pt x="4279" y="9463"/>
                      </a:cubicBezTo>
                      <a:cubicBezTo>
                        <a:pt x="4279" y="9357"/>
                        <a:pt x="4418" y="9345"/>
                        <a:pt x="4419" y="9243"/>
                      </a:cubicBezTo>
                      <a:cubicBezTo>
                        <a:pt x="4420" y="9131"/>
                        <a:pt x="4266" y="9037"/>
                        <a:pt x="4233" y="8942"/>
                      </a:cubicBezTo>
                      <a:cubicBezTo>
                        <a:pt x="4202" y="8855"/>
                        <a:pt x="4197" y="8717"/>
                        <a:pt x="4187" y="8595"/>
                      </a:cubicBezTo>
                      <a:cubicBezTo>
                        <a:pt x="4176" y="8480"/>
                        <a:pt x="4191" y="8347"/>
                        <a:pt x="4163" y="8259"/>
                      </a:cubicBezTo>
                      <a:cubicBezTo>
                        <a:pt x="4140" y="8179"/>
                        <a:pt x="4019" y="8070"/>
                        <a:pt x="3943" y="8027"/>
                      </a:cubicBezTo>
                      <a:cubicBezTo>
                        <a:pt x="3841" y="7971"/>
                        <a:pt x="3761" y="7994"/>
                        <a:pt x="3710" y="7911"/>
                      </a:cubicBezTo>
                      <a:cubicBezTo>
                        <a:pt x="3668" y="7839"/>
                        <a:pt x="3639" y="7688"/>
                        <a:pt x="3630" y="7611"/>
                      </a:cubicBezTo>
                      <a:cubicBezTo>
                        <a:pt x="3613" y="7471"/>
                        <a:pt x="3626" y="7319"/>
                        <a:pt x="3618" y="7170"/>
                      </a:cubicBezTo>
                      <a:cubicBezTo>
                        <a:pt x="3610" y="7022"/>
                        <a:pt x="3595" y="6879"/>
                        <a:pt x="3618" y="6718"/>
                      </a:cubicBezTo>
                      <a:cubicBezTo>
                        <a:pt x="3675" y="6606"/>
                        <a:pt x="3780" y="6552"/>
                        <a:pt x="3838" y="6441"/>
                      </a:cubicBezTo>
                      <a:cubicBezTo>
                        <a:pt x="3879" y="6364"/>
                        <a:pt x="3885" y="6268"/>
                        <a:pt x="3932" y="6186"/>
                      </a:cubicBezTo>
                      <a:cubicBezTo>
                        <a:pt x="4016" y="6034"/>
                        <a:pt x="4201" y="5895"/>
                        <a:pt x="4325" y="5745"/>
                      </a:cubicBezTo>
                      <a:cubicBezTo>
                        <a:pt x="4460" y="5585"/>
                        <a:pt x="4584" y="5430"/>
                        <a:pt x="4663" y="5247"/>
                      </a:cubicBezTo>
                      <a:cubicBezTo>
                        <a:pt x="4691" y="5182"/>
                        <a:pt x="4766" y="5037"/>
                        <a:pt x="4755" y="4958"/>
                      </a:cubicBezTo>
                      <a:cubicBezTo>
                        <a:pt x="4740" y="4846"/>
                        <a:pt x="4529" y="4754"/>
                        <a:pt x="4546" y="4622"/>
                      </a:cubicBezTo>
                      <a:cubicBezTo>
                        <a:pt x="4557" y="4540"/>
                        <a:pt x="4674" y="4541"/>
                        <a:pt x="4708" y="4460"/>
                      </a:cubicBezTo>
                      <a:cubicBezTo>
                        <a:pt x="4727" y="4419"/>
                        <a:pt x="4743" y="4301"/>
                        <a:pt x="4743" y="4251"/>
                      </a:cubicBezTo>
                      <a:cubicBezTo>
                        <a:pt x="4746" y="4140"/>
                        <a:pt x="4687" y="4023"/>
                        <a:pt x="4708" y="3904"/>
                      </a:cubicBezTo>
                      <a:cubicBezTo>
                        <a:pt x="4728" y="3802"/>
                        <a:pt x="4880" y="3760"/>
                        <a:pt x="4802" y="3649"/>
                      </a:cubicBezTo>
                      <a:cubicBezTo>
                        <a:pt x="4724" y="3538"/>
                        <a:pt x="4585" y="3709"/>
                        <a:pt x="4500" y="3637"/>
                      </a:cubicBezTo>
                      <a:cubicBezTo>
                        <a:pt x="4422" y="3571"/>
                        <a:pt x="4516" y="3492"/>
                        <a:pt x="4523" y="3371"/>
                      </a:cubicBezTo>
                      <a:cubicBezTo>
                        <a:pt x="4526" y="3323"/>
                        <a:pt x="4495" y="3267"/>
                        <a:pt x="4500" y="3232"/>
                      </a:cubicBezTo>
                      <a:cubicBezTo>
                        <a:pt x="4507" y="3180"/>
                        <a:pt x="4608" y="3092"/>
                        <a:pt x="4581" y="3058"/>
                      </a:cubicBezTo>
                      <a:cubicBezTo>
                        <a:pt x="4539" y="3005"/>
                        <a:pt x="4494" y="2898"/>
                        <a:pt x="4428" y="2813"/>
                      </a:cubicBezTo>
                      <a:cubicBezTo>
                        <a:pt x="5723" y="1778"/>
                        <a:pt x="7273" y="1050"/>
                        <a:pt x="8969" y="741"/>
                      </a:cubicBezTo>
                      <a:lnTo>
                        <a:pt x="8969" y="741"/>
                      </a:lnTo>
                      <a:cubicBezTo>
                        <a:pt x="8991" y="778"/>
                        <a:pt x="9009" y="819"/>
                        <a:pt x="9061" y="835"/>
                      </a:cubicBezTo>
                      <a:cubicBezTo>
                        <a:pt x="9161" y="782"/>
                        <a:pt x="9261" y="838"/>
                        <a:pt x="9374" y="835"/>
                      </a:cubicBezTo>
                      <a:cubicBezTo>
                        <a:pt x="9482" y="831"/>
                        <a:pt x="9580" y="781"/>
                        <a:pt x="9698" y="800"/>
                      </a:cubicBezTo>
                      <a:cubicBezTo>
                        <a:pt x="9910" y="832"/>
                        <a:pt x="10204" y="1039"/>
                        <a:pt x="10371" y="928"/>
                      </a:cubicBezTo>
                      <a:cubicBezTo>
                        <a:pt x="10413" y="899"/>
                        <a:pt x="10404" y="851"/>
                        <a:pt x="10441" y="777"/>
                      </a:cubicBezTo>
                      <a:cubicBezTo>
                        <a:pt x="10471" y="718"/>
                        <a:pt x="10518" y="653"/>
                        <a:pt x="10547" y="581"/>
                      </a:cubicBezTo>
                      <a:cubicBezTo>
                        <a:pt x="10631" y="579"/>
                        <a:pt x="10715" y="578"/>
                        <a:pt x="10799" y="578"/>
                      </a:cubicBezTo>
                      <a:cubicBezTo>
                        <a:pt x="11052" y="578"/>
                        <a:pt x="11302" y="587"/>
                        <a:pt x="11550" y="605"/>
                      </a:cubicBezTo>
                      <a:lnTo>
                        <a:pt x="11550" y="26"/>
                      </a:lnTo>
                      <a:cubicBezTo>
                        <a:pt x="11367" y="13"/>
                        <a:pt x="11183" y="5"/>
                        <a:pt x="10997" y="2"/>
                      </a:cubicBezTo>
                      <a:cubicBezTo>
                        <a:pt x="10931" y="1"/>
                        <a:pt x="10865" y="0"/>
                        <a:pt x="10799" y="0"/>
                      </a:cubicBezTo>
                      <a:cubicBezTo>
                        <a:pt x="10688" y="0"/>
                        <a:pt x="10576" y="2"/>
                        <a:pt x="10465" y="6"/>
                      </a:cubicBezTo>
                      <a:cubicBezTo>
                        <a:pt x="9374" y="39"/>
                        <a:pt x="8323" y="233"/>
                        <a:pt x="7335" y="567"/>
                      </a:cubicBezTo>
                      <a:cubicBezTo>
                        <a:pt x="7168" y="624"/>
                        <a:pt x="7002" y="684"/>
                        <a:pt x="6840" y="749"/>
                      </a:cubicBezTo>
                      <a:cubicBezTo>
                        <a:pt x="6790" y="769"/>
                        <a:pt x="6739" y="790"/>
                        <a:pt x="6689" y="811"/>
                      </a:cubicBezTo>
                      <a:cubicBezTo>
                        <a:pt x="6577" y="857"/>
                        <a:pt x="6465" y="904"/>
                        <a:pt x="6355" y="954"/>
                      </a:cubicBezTo>
                      <a:cubicBezTo>
                        <a:pt x="6195" y="1026"/>
                        <a:pt x="6038" y="1102"/>
                        <a:pt x="5882" y="1182"/>
                      </a:cubicBezTo>
                      <a:cubicBezTo>
                        <a:pt x="5727" y="1261"/>
                        <a:pt x="5574" y="1344"/>
                        <a:pt x="5424" y="1431"/>
                      </a:cubicBezTo>
                      <a:cubicBezTo>
                        <a:pt x="4817" y="1780"/>
                        <a:pt x="4248" y="2186"/>
                        <a:pt x="3723" y="2641"/>
                      </a:cubicBezTo>
                      <a:cubicBezTo>
                        <a:pt x="3661" y="2696"/>
                        <a:pt x="3599" y="2750"/>
                        <a:pt x="3538" y="2806"/>
                      </a:cubicBezTo>
                      <a:cubicBezTo>
                        <a:pt x="3410" y="2922"/>
                        <a:pt x="3285" y="3041"/>
                        <a:pt x="3163" y="3163"/>
                      </a:cubicBezTo>
                      <a:cubicBezTo>
                        <a:pt x="3041" y="3286"/>
                        <a:pt x="2921" y="3410"/>
                        <a:pt x="2805" y="3538"/>
                      </a:cubicBezTo>
                      <a:cubicBezTo>
                        <a:pt x="2632" y="3730"/>
                        <a:pt x="2464" y="3928"/>
                        <a:pt x="2303" y="4132"/>
                      </a:cubicBezTo>
                      <a:cubicBezTo>
                        <a:pt x="1982" y="4540"/>
                        <a:pt x="1690" y="4972"/>
                        <a:pt x="1430" y="5425"/>
                      </a:cubicBezTo>
                      <a:cubicBezTo>
                        <a:pt x="1343" y="5574"/>
                        <a:pt x="1261" y="5729"/>
                        <a:pt x="1181" y="5883"/>
                      </a:cubicBezTo>
                      <a:cubicBezTo>
                        <a:pt x="1141" y="5961"/>
                        <a:pt x="1103" y="6039"/>
                        <a:pt x="1064" y="6118"/>
                      </a:cubicBezTo>
                      <a:cubicBezTo>
                        <a:pt x="951" y="6354"/>
                        <a:pt x="846" y="6594"/>
                        <a:pt x="748" y="6840"/>
                      </a:cubicBezTo>
                      <a:cubicBezTo>
                        <a:pt x="716" y="6922"/>
                        <a:pt x="685" y="7004"/>
                        <a:pt x="655" y="7087"/>
                      </a:cubicBezTo>
                      <a:cubicBezTo>
                        <a:pt x="534" y="7417"/>
                        <a:pt x="428" y="7756"/>
                        <a:pt x="339" y="8101"/>
                      </a:cubicBezTo>
                      <a:cubicBezTo>
                        <a:pt x="295" y="8273"/>
                        <a:pt x="255" y="8447"/>
                        <a:pt x="219" y="8623"/>
                      </a:cubicBezTo>
                      <a:cubicBezTo>
                        <a:pt x="219" y="8623"/>
                        <a:pt x="219" y="8623"/>
                        <a:pt x="219" y="8623"/>
                      </a:cubicBezTo>
                      <a:close/>
                      <a:moveTo>
                        <a:pt x="11550" y="21574"/>
                      </a:moveTo>
                      <a:cubicBezTo>
                        <a:pt x="12114" y="21536"/>
                        <a:pt x="12666" y="21453"/>
                        <a:pt x="13203" y="21330"/>
                      </a:cubicBezTo>
                      <a:cubicBezTo>
                        <a:pt x="13564" y="21250"/>
                        <a:pt x="13918" y="21149"/>
                        <a:pt x="14264" y="21033"/>
                      </a:cubicBezTo>
                      <a:cubicBezTo>
                        <a:pt x="14432" y="20975"/>
                        <a:pt x="14596" y="20915"/>
                        <a:pt x="14760" y="20851"/>
                      </a:cubicBezTo>
                      <a:cubicBezTo>
                        <a:pt x="15087" y="20722"/>
                        <a:pt x="15407" y="20577"/>
                        <a:pt x="15717" y="20418"/>
                      </a:cubicBezTo>
                      <a:cubicBezTo>
                        <a:pt x="15872" y="20339"/>
                        <a:pt x="16025" y="20255"/>
                        <a:pt x="16176" y="20169"/>
                      </a:cubicBezTo>
                      <a:cubicBezTo>
                        <a:pt x="16855" y="19779"/>
                        <a:pt x="17486" y="19317"/>
                        <a:pt x="18062" y="18794"/>
                      </a:cubicBezTo>
                      <a:cubicBezTo>
                        <a:pt x="18190" y="18678"/>
                        <a:pt x="18315" y="18559"/>
                        <a:pt x="18437" y="18436"/>
                      </a:cubicBezTo>
                      <a:cubicBezTo>
                        <a:pt x="18559" y="18314"/>
                        <a:pt x="18679" y="18189"/>
                        <a:pt x="18795" y="18061"/>
                      </a:cubicBezTo>
                      <a:cubicBezTo>
                        <a:pt x="18969" y="17870"/>
                        <a:pt x="19136" y="17671"/>
                        <a:pt x="19296" y="17467"/>
                      </a:cubicBezTo>
                      <a:cubicBezTo>
                        <a:pt x="19550" y="17145"/>
                        <a:pt x="19785" y="16807"/>
                        <a:pt x="20001" y="16456"/>
                      </a:cubicBezTo>
                      <a:cubicBezTo>
                        <a:pt x="20058" y="16363"/>
                        <a:pt x="20115" y="16270"/>
                        <a:pt x="20169" y="16175"/>
                      </a:cubicBezTo>
                      <a:cubicBezTo>
                        <a:pt x="20256" y="16024"/>
                        <a:pt x="20340" y="15872"/>
                        <a:pt x="20418" y="15716"/>
                      </a:cubicBezTo>
                      <a:cubicBezTo>
                        <a:pt x="20458" y="15639"/>
                        <a:pt x="20497" y="15560"/>
                        <a:pt x="20535" y="15482"/>
                      </a:cubicBezTo>
                      <a:cubicBezTo>
                        <a:pt x="20611" y="15325"/>
                        <a:pt x="20683" y="15166"/>
                        <a:pt x="20752" y="15004"/>
                      </a:cubicBezTo>
                      <a:cubicBezTo>
                        <a:pt x="20820" y="14842"/>
                        <a:pt x="20885" y="14679"/>
                        <a:pt x="20945" y="14513"/>
                      </a:cubicBezTo>
                      <a:cubicBezTo>
                        <a:pt x="21066" y="14182"/>
                        <a:pt x="21171" y="13844"/>
                        <a:pt x="21260" y="13499"/>
                      </a:cubicBezTo>
                      <a:cubicBezTo>
                        <a:pt x="21305" y="13327"/>
                        <a:pt x="21345" y="13152"/>
                        <a:pt x="21380" y="12976"/>
                      </a:cubicBezTo>
                      <a:cubicBezTo>
                        <a:pt x="21417" y="12800"/>
                        <a:pt x="21448" y="12623"/>
                        <a:pt x="21476" y="12444"/>
                      </a:cubicBezTo>
                      <a:cubicBezTo>
                        <a:pt x="21503" y="12266"/>
                        <a:pt x="21526" y="12086"/>
                        <a:pt x="21545" y="11904"/>
                      </a:cubicBezTo>
                      <a:cubicBezTo>
                        <a:pt x="21581" y="11541"/>
                        <a:pt x="21600" y="11173"/>
                        <a:pt x="21600" y="10799"/>
                      </a:cubicBezTo>
                      <a:cubicBezTo>
                        <a:pt x="21600" y="10427"/>
                        <a:pt x="21581" y="10058"/>
                        <a:pt x="21545" y="9695"/>
                      </a:cubicBezTo>
                      <a:cubicBezTo>
                        <a:pt x="21526" y="9514"/>
                        <a:pt x="21503" y="9334"/>
                        <a:pt x="21476" y="9155"/>
                      </a:cubicBezTo>
                      <a:cubicBezTo>
                        <a:pt x="21448" y="8976"/>
                        <a:pt x="21417" y="8799"/>
                        <a:pt x="21380" y="8623"/>
                      </a:cubicBezTo>
                      <a:cubicBezTo>
                        <a:pt x="21345" y="8447"/>
                        <a:pt x="21305" y="8273"/>
                        <a:pt x="21260" y="8100"/>
                      </a:cubicBezTo>
                      <a:cubicBezTo>
                        <a:pt x="21171" y="7756"/>
                        <a:pt x="21066" y="7417"/>
                        <a:pt x="20945" y="7087"/>
                      </a:cubicBezTo>
                      <a:cubicBezTo>
                        <a:pt x="20915" y="7004"/>
                        <a:pt x="20884" y="6922"/>
                        <a:pt x="20851" y="6839"/>
                      </a:cubicBezTo>
                      <a:cubicBezTo>
                        <a:pt x="20754" y="6594"/>
                        <a:pt x="20650" y="6354"/>
                        <a:pt x="20535" y="6118"/>
                      </a:cubicBezTo>
                      <a:cubicBezTo>
                        <a:pt x="20497" y="6039"/>
                        <a:pt x="20458" y="5960"/>
                        <a:pt x="20418" y="5883"/>
                      </a:cubicBezTo>
                      <a:cubicBezTo>
                        <a:pt x="20339" y="5728"/>
                        <a:pt x="20255" y="5574"/>
                        <a:pt x="20169" y="5425"/>
                      </a:cubicBezTo>
                      <a:cubicBezTo>
                        <a:pt x="19910" y="4972"/>
                        <a:pt x="19617" y="4540"/>
                        <a:pt x="19296" y="4132"/>
                      </a:cubicBezTo>
                      <a:cubicBezTo>
                        <a:pt x="19136" y="3928"/>
                        <a:pt x="18968" y="3730"/>
                        <a:pt x="18795" y="3538"/>
                      </a:cubicBezTo>
                      <a:cubicBezTo>
                        <a:pt x="18678" y="3410"/>
                        <a:pt x="18559" y="3286"/>
                        <a:pt x="18437" y="3163"/>
                      </a:cubicBezTo>
                      <a:cubicBezTo>
                        <a:pt x="18314" y="3041"/>
                        <a:pt x="18189" y="2922"/>
                        <a:pt x="18062" y="2806"/>
                      </a:cubicBezTo>
                      <a:cubicBezTo>
                        <a:pt x="17814" y="2580"/>
                        <a:pt x="17556" y="2367"/>
                        <a:pt x="17288" y="2165"/>
                      </a:cubicBezTo>
                      <a:cubicBezTo>
                        <a:pt x="16934" y="1899"/>
                        <a:pt x="16562" y="1654"/>
                        <a:pt x="16176" y="1431"/>
                      </a:cubicBezTo>
                      <a:cubicBezTo>
                        <a:pt x="16025" y="1344"/>
                        <a:pt x="15872" y="1261"/>
                        <a:pt x="15717" y="1181"/>
                      </a:cubicBezTo>
                      <a:cubicBezTo>
                        <a:pt x="15646" y="1145"/>
                        <a:pt x="15575" y="1110"/>
                        <a:pt x="15503" y="1076"/>
                      </a:cubicBezTo>
                      <a:cubicBezTo>
                        <a:pt x="15418" y="1034"/>
                        <a:pt x="15331" y="993"/>
                        <a:pt x="15244" y="954"/>
                      </a:cubicBezTo>
                      <a:cubicBezTo>
                        <a:pt x="15208" y="938"/>
                        <a:pt x="15171" y="922"/>
                        <a:pt x="15135" y="905"/>
                      </a:cubicBezTo>
                      <a:cubicBezTo>
                        <a:pt x="15011" y="851"/>
                        <a:pt x="14886" y="799"/>
                        <a:pt x="14760" y="749"/>
                      </a:cubicBezTo>
                      <a:cubicBezTo>
                        <a:pt x="14759" y="748"/>
                        <a:pt x="14757" y="748"/>
                        <a:pt x="14755" y="747"/>
                      </a:cubicBezTo>
                      <a:cubicBezTo>
                        <a:pt x="14620" y="694"/>
                        <a:pt x="14484" y="644"/>
                        <a:pt x="14348" y="597"/>
                      </a:cubicBezTo>
                      <a:cubicBezTo>
                        <a:pt x="14319" y="587"/>
                        <a:pt x="14292" y="576"/>
                        <a:pt x="14264" y="567"/>
                      </a:cubicBezTo>
                      <a:cubicBezTo>
                        <a:pt x="13944" y="459"/>
                        <a:pt x="13618" y="366"/>
                        <a:pt x="13285" y="287"/>
                      </a:cubicBezTo>
                      <a:cubicBezTo>
                        <a:pt x="13181" y="263"/>
                        <a:pt x="13077" y="240"/>
                        <a:pt x="12972" y="219"/>
                      </a:cubicBezTo>
                      <a:cubicBezTo>
                        <a:pt x="12896" y="204"/>
                        <a:pt x="12820" y="189"/>
                        <a:pt x="12743" y="175"/>
                      </a:cubicBezTo>
                      <a:cubicBezTo>
                        <a:pt x="12353" y="103"/>
                        <a:pt x="11954" y="54"/>
                        <a:pt x="11550" y="26"/>
                      </a:cubicBezTo>
                      <a:lnTo>
                        <a:pt x="11550" y="605"/>
                      </a:lnTo>
                      <a:cubicBezTo>
                        <a:pt x="11988" y="637"/>
                        <a:pt x="12419" y="696"/>
                        <a:pt x="12841" y="782"/>
                      </a:cubicBezTo>
                      <a:cubicBezTo>
                        <a:pt x="12813" y="855"/>
                        <a:pt x="12721" y="822"/>
                        <a:pt x="12646" y="858"/>
                      </a:cubicBezTo>
                      <a:cubicBezTo>
                        <a:pt x="12574" y="891"/>
                        <a:pt x="12548" y="960"/>
                        <a:pt x="12472" y="974"/>
                      </a:cubicBezTo>
                      <a:cubicBezTo>
                        <a:pt x="12261" y="1014"/>
                        <a:pt x="12087" y="921"/>
                        <a:pt x="11903" y="928"/>
                      </a:cubicBezTo>
                      <a:cubicBezTo>
                        <a:pt x="11895" y="1006"/>
                        <a:pt x="11993" y="1053"/>
                        <a:pt x="12042" y="1078"/>
                      </a:cubicBezTo>
                      <a:cubicBezTo>
                        <a:pt x="12208" y="1165"/>
                        <a:pt x="12342" y="1152"/>
                        <a:pt x="12576" y="1147"/>
                      </a:cubicBezTo>
                      <a:cubicBezTo>
                        <a:pt x="12696" y="1145"/>
                        <a:pt x="12833" y="1183"/>
                        <a:pt x="12936" y="1113"/>
                      </a:cubicBezTo>
                      <a:cubicBezTo>
                        <a:pt x="13001" y="1068"/>
                        <a:pt x="12997" y="970"/>
                        <a:pt x="13052" y="916"/>
                      </a:cubicBezTo>
                      <a:cubicBezTo>
                        <a:pt x="13075" y="893"/>
                        <a:pt x="13109" y="870"/>
                        <a:pt x="13147" y="850"/>
                      </a:cubicBezTo>
                      <a:cubicBezTo>
                        <a:pt x="13261" y="877"/>
                        <a:pt x="13376" y="906"/>
                        <a:pt x="13489" y="937"/>
                      </a:cubicBezTo>
                      <a:cubicBezTo>
                        <a:pt x="13470" y="1016"/>
                        <a:pt x="13343" y="997"/>
                        <a:pt x="13342" y="1101"/>
                      </a:cubicBezTo>
                      <a:cubicBezTo>
                        <a:pt x="13422" y="1149"/>
                        <a:pt x="13611" y="1075"/>
                        <a:pt x="13683" y="992"/>
                      </a:cubicBezTo>
                      <a:cubicBezTo>
                        <a:pt x="13711" y="1000"/>
                        <a:pt x="13739" y="1008"/>
                        <a:pt x="13767" y="1017"/>
                      </a:cubicBezTo>
                      <a:cubicBezTo>
                        <a:pt x="13932" y="1067"/>
                        <a:pt x="14094" y="1121"/>
                        <a:pt x="14254" y="1179"/>
                      </a:cubicBezTo>
                      <a:cubicBezTo>
                        <a:pt x="14484" y="1261"/>
                        <a:pt x="14709" y="1351"/>
                        <a:pt x="14930" y="1450"/>
                      </a:cubicBezTo>
                      <a:cubicBezTo>
                        <a:pt x="14887" y="1475"/>
                        <a:pt x="14842" y="1507"/>
                        <a:pt x="14805" y="1507"/>
                      </a:cubicBezTo>
                      <a:cubicBezTo>
                        <a:pt x="14709" y="1506"/>
                        <a:pt x="14668" y="1378"/>
                        <a:pt x="14561" y="1425"/>
                      </a:cubicBezTo>
                      <a:cubicBezTo>
                        <a:pt x="14552" y="1549"/>
                        <a:pt x="14691" y="1599"/>
                        <a:pt x="14781" y="1657"/>
                      </a:cubicBezTo>
                      <a:cubicBezTo>
                        <a:pt x="14877" y="1719"/>
                        <a:pt x="14979" y="1780"/>
                        <a:pt x="15014" y="1888"/>
                      </a:cubicBezTo>
                      <a:cubicBezTo>
                        <a:pt x="14919" y="2088"/>
                        <a:pt x="14768" y="1878"/>
                        <a:pt x="14619" y="1878"/>
                      </a:cubicBezTo>
                      <a:cubicBezTo>
                        <a:pt x="14454" y="1876"/>
                        <a:pt x="14214" y="2189"/>
                        <a:pt x="14073" y="1935"/>
                      </a:cubicBezTo>
                      <a:cubicBezTo>
                        <a:pt x="14108" y="1800"/>
                        <a:pt x="14257" y="1779"/>
                        <a:pt x="14294" y="1646"/>
                      </a:cubicBezTo>
                      <a:cubicBezTo>
                        <a:pt x="14261" y="1651"/>
                        <a:pt x="14231" y="1661"/>
                        <a:pt x="14199" y="1674"/>
                      </a:cubicBezTo>
                      <a:cubicBezTo>
                        <a:pt x="14145" y="1696"/>
                        <a:pt x="14090" y="1725"/>
                        <a:pt x="14033" y="1755"/>
                      </a:cubicBezTo>
                      <a:cubicBezTo>
                        <a:pt x="13960" y="1795"/>
                        <a:pt x="13882" y="1834"/>
                        <a:pt x="13795" y="1854"/>
                      </a:cubicBezTo>
                      <a:cubicBezTo>
                        <a:pt x="13714" y="1872"/>
                        <a:pt x="13634" y="1867"/>
                        <a:pt x="13562" y="1888"/>
                      </a:cubicBezTo>
                      <a:cubicBezTo>
                        <a:pt x="13423" y="1929"/>
                        <a:pt x="13327" y="2031"/>
                        <a:pt x="13179" y="2086"/>
                      </a:cubicBezTo>
                      <a:cubicBezTo>
                        <a:pt x="13123" y="2106"/>
                        <a:pt x="13054" y="2100"/>
                        <a:pt x="12994" y="2120"/>
                      </a:cubicBezTo>
                      <a:cubicBezTo>
                        <a:pt x="12854" y="2167"/>
                        <a:pt x="12687" y="2250"/>
                        <a:pt x="12542" y="2329"/>
                      </a:cubicBezTo>
                      <a:cubicBezTo>
                        <a:pt x="12394" y="2409"/>
                        <a:pt x="12226" y="2492"/>
                        <a:pt x="12135" y="2572"/>
                      </a:cubicBezTo>
                      <a:cubicBezTo>
                        <a:pt x="12087" y="2615"/>
                        <a:pt x="11957" y="2766"/>
                        <a:pt x="11962" y="2815"/>
                      </a:cubicBezTo>
                      <a:cubicBezTo>
                        <a:pt x="11967" y="2884"/>
                        <a:pt x="12097" y="2907"/>
                        <a:pt x="12100" y="2977"/>
                      </a:cubicBezTo>
                      <a:cubicBezTo>
                        <a:pt x="12097" y="3020"/>
                        <a:pt x="12025" y="3112"/>
                        <a:pt x="12078" y="3174"/>
                      </a:cubicBezTo>
                      <a:cubicBezTo>
                        <a:pt x="12125" y="3231"/>
                        <a:pt x="12220" y="3185"/>
                        <a:pt x="12321" y="3197"/>
                      </a:cubicBezTo>
                      <a:cubicBezTo>
                        <a:pt x="12499" y="3219"/>
                        <a:pt x="12614" y="3365"/>
                        <a:pt x="12751" y="3440"/>
                      </a:cubicBezTo>
                      <a:cubicBezTo>
                        <a:pt x="12852" y="3497"/>
                        <a:pt x="13005" y="3565"/>
                        <a:pt x="13122" y="3580"/>
                      </a:cubicBezTo>
                      <a:cubicBezTo>
                        <a:pt x="13282" y="3599"/>
                        <a:pt x="13459" y="3533"/>
                        <a:pt x="13482" y="3661"/>
                      </a:cubicBezTo>
                      <a:cubicBezTo>
                        <a:pt x="13502" y="3784"/>
                        <a:pt x="13331" y="3827"/>
                        <a:pt x="13319" y="3904"/>
                      </a:cubicBezTo>
                      <a:cubicBezTo>
                        <a:pt x="13406" y="4017"/>
                        <a:pt x="13260" y="4072"/>
                        <a:pt x="13261" y="4171"/>
                      </a:cubicBezTo>
                      <a:cubicBezTo>
                        <a:pt x="13261" y="4250"/>
                        <a:pt x="13361" y="4371"/>
                        <a:pt x="13447" y="4379"/>
                      </a:cubicBezTo>
                      <a:cubicBezTo>
                        <a:pt x="13563" y="4388"/>
                        <a:pt x="13735" y="4264"/>
                        <a:pt x="13783" y="4147"/>
                      </a:cubicBezTo>
                      <a:cubicBezTo>
                        <a:pt x="13841" y="4008"/>
                        <a:pt x="13817" y="3819"/>
                        <a:pt x="13922" y="3718"/>
                      </a:cubicBezTo>
                      <a:cubicBezTo>
                        <a:pt x="14463" y="3733"/>
                        <a:pt x="14921" y="3474"/>
                        <a:pt x="14886" y="2920"/>
                      </a:cubicBezTo>
                      <a:cubicBezTo>
                        <a:pt x="14882" y="2864"/>
                        <a:pt x="14852" y="2794"/>
                        <a:pt x="14863" y="2735"/>
                      </a:cubicBezTo>
                      <a:cubicBezTo>
                        <a:pt x="14880" y="2645"/>
                        <a:pt x="15034" y="2570"/>
                        <a:pt x="15014" y="2457"/>
                      </a:cubicBezTo>
                      <a:cubicBezTo>
                        <a:pt x="15072" y="2437"/>
                        <a:pt x="15106" y="2391"/>
                        <a:pt x="15137" y="2338"/>
                      </a:cubicBezTo>
                      <a:cubicBezTo>
                        <a:pt x="15182" y="2259"/>
                        <a:pt x="15216" y="2169"/>
                        <a:pt x="15298" y="2139"/>
                      </a:cubicBezTo>
                      <a:cubicBezTo>
                        <a:pt x="15305" y="2137"/>
                        <a:pt x="15309" y="2133"/>
                        <a:pt x="15315" y="2132"/>
                      </a:cubicBezTo>
                      <a:cubicBezTo>
                        <a:pt x="15362" y="2121"/>
                        <a:pt x="15412" y="2130"/>
                        <a:pt x="15464" y="2146"/>
                      </a:cubicBezTo>
                      <a:cubicBezTo>
                        <a:pt x="15557" y="2173"/>
                        <a:pt x="15657" y="2220"/>
                        <a:pt x="15767" y="2212"/>
                      </a:cubicBezTo>
                      <a:cubicBezTo>
                        <a:pt x="15824" y="2209"/>
                        <a:pt x="15897" y="2159"/>
                        <a:pt x="15954" y="2167"/>
                      </a:cubicBezTo>
                      <a:cubicBezTo>
                        <a:pt x="16067" y="2182"/>
                        <a:pt x="16135" y="2322"/>
                        <a:pt x="16220" y="2387"/>
                      </a:cubicBezTo>
                      <a:cubicBezTo>
                        <a:pt x="16295" y="2444"/>
                        <a:pt x="16376" y="2425"/>
                        <a:pt x="16394" y="2502"/>
                      </a:cubicBezTo>
                      <a:cubicBezTo>
                        <a:pt x="16372" y="2631"/>
                        <a:pt x="16283" y="2636"/>
                        <a:pt x="16291" y="2754"/>
                      </a:cubicBezTo>
                      <a:cubicBezTo>
                        <a:pt x="16291" y="2755"/>
                        <a:pt x="16291" y="2756"/>
                        <a:pt x="16291" y="2757"/>
                      </a:cubicBezTo>
                      <a:cubicBezTo>
                        <a:pt x="16298" y="2863"/>
                        <a:pt x="16410" y="2944"/>
                        <a:pt x="16463" y="2954"/>
                      </a:cubicBezTo>
                      <a:cubicBezTo>
                        <a:pt x="16549" y="2970"/>
                        <a:pt x="16669" y="2925"/>
                        <a:pt x="16754" y="2885"/>
                      </a:cubicBezTo>
                      <a:cubicBezTo>
                        <a:pt x="16845" y="2842"/>
                        <a:pt x="16928" y="2749"/>
                        <a:pt x="17008" y="2683"/>
                      </a:cubicBezTo>
                      <a:cubicBezTo>
                        <a:pt x="17122" y="2771"/>
                        <a:pt x="17235" y="2860"/>
                        <a:pt x="17344" y="2952"/>
                      </a:cubicBezTo>
                      <a:cubicBezTo>
                        <a:pt x="17357" y="3004"/>
                        <a:pt x="17366" y="3050"/>
                        <a:pt x="17369" y="3082"/>
                      </a:cubicBezTo>
                      <a:cubicBezTo>
                        <a:pt x="17385" y="3206"/>
                        <a:pt x="17352" y="3302"/>
                        <a:pt x="17358" y="3418"/>
                      </a:cubicBezTo>
                      <a:cubicBezTo>
                        <a:pt x="17372" y="3613"/>
                        <a:pt x="17619" y="3593"/>
                        <a:pt x="17741" y="3696"/>
                      </a:cubicBezTo>
                      <a:cubicBezTo>
                        <a:pt x="17777" y="3726"/>
                        <a:pt x="17791" y="3806"/>
                        <a:pt x="17822" y="3846"/>
                      </a:cubicBezTo>
                      <a:cubicBezTo>
                        <a:pt x="17881" y="3925"/>
                        <a:pt x="17952" y="3925"/>
                        <a:pt x="17961" y="4008"/>
                      </a:cubicBezTo>
                      <a:cubicBezTo>
                        <a:pt x="17983" y="4208"/>
                        <a:pt x="17779" y="4225"/>
                        <a:pt x="17798" y="4448"/>
                      </a:cubicBezTo>
                      <a:cubicBezTo>
                        <a:pt x="17757" y="4535"/>
                        <a:pt x="17650" y="4530"/>
                        <a:pt x="17659" y="4645"/>
                      </a:cubicBezTo>
                      <a:cubicBezTo>
                        <a:pt x="17673" y="4828"/>
                        <a:pt x="17936" y="4688"/>
                        <a:pt x="18008" y="4831"/>
                      </a:cubicBezTo>
                      <a:cubicBezTo>
                        <a:pt x="18046" y="4907"/>
                        <a:pt x="18002" y="4964"/>
                        <a:pt x="17972" y="5074"/>
                      </a:cubicBezTo>
                      <a:cubicBezTo>
                        <a:pt x="18062" y="5180"/>
                        <a:pt x="18062" y="5352"/>
                        <a:pt x="17903" y="5352"/>
                      </a:cubicBezTo>
                      <a:cubicBezTo>
                        <a:pt x="17807" y="5352"/>
                        <a:pt x="17780" y="5248"/>
                        <a:pt x="17683" y="5224"/>
                      </a:cubicBezTo>
                      <a:cubicBezTo>
                        <a:pt x="17628" y="5210"/>
                        <a:pt x="17554" y="5214"/>
                        <a:pt x="17485" y="5201"/>
                      </a:cubicBezTo>
                      <a:cubicBezTo>
                        <a:pt x="17426" y="5190"/>
                        <a:pt x="17356" y="5173"/>
                        <a:pt x="17300" y="5166"/>
                      </a:cubicBezTo>
                      <a:cubicBezTo>
                        <a:pt x="17156" y="5150"/>
                        <a:pt x="17001" y="5191"/>
                        <a:pt x="16916" y="5108"/>
                      </a:cubicBezTo>
                      <a:cubicBezTo>
                        <a:pt x="17054" y="4926"/>
                        <a:pt x="17238" y="4745"/>
                        <a:pt x="17416" y="4587"/>
                      </a:cubicBezTo>
                      <a:cubicBezTo>
                        <a:pt x="17468" y="4540"/>
                        <a:pt x="17582" y="4508"/>
                        <a:pt x="17555" y="4414"/>
                      </a:cubicBezTo>
                      <a:cubicBezTo>
                        <a:pt x="17456" y="4327"/>
                        <a:pt x="17335" y="4419"/>
                        <a:pt x="17242" y="4471"/>
                      </a:cubicBezTo>
                      <a:cubicBezTo>
                        <a:pt x="17144" y="4527"/>
                        <a:pt x="17026" y="4606"/>
                        <a:pt x="16916" y="4622"/>
                      </a:cubicBezTo>
                      <a:cubicBezTo>
                        <a:pt x="16725" y="4650"/>
                        <a:pt x="16470" y="4566"/>
                        <a:pt x="16313" y="4668"/>
                      </a:cubicBezTo>
                      <a:cubicBezTo>
                        <a:pt x="16292" y="4755"/>
                        <a:pt x="16492" y="4722"/>
                        <a:pt x="16463" y="4854"/>
                      </a:cubicBezTo>
                      <a:cubicBezTo>
                        <a:pt x="16387" y="4867"/>
                        <a:pt x="16315" y="4873"/>
                        <a:pt x="16255" y="4819"/>
                      </a:cubicBezTo>
                      <a:cubicBezTo>
                        <a:pt x="16201" y="4770"/>
                        <a:pt x="16232" y="4697"/>
                        <a:pt x="16198" y="4668"/>
                      </a:cubicBezTo>
                      <a:cubicBezTo>
                        <a:pt x="16137" y="4619"/>
                        <a:pt x="15914" y="4605"/>
                        <a:pt x="15815" y="4622"/>
                      </a:cubicBezTo>
                      <a:cubicBezTo>
                        <a:pt x="15693" y="4642"/>
                        <a:pt x="15585" y="4715"/>
                        <a:pt x="15571" y="4819"/>
                      </a:cubicBezTo>
                      <a:cubicBezTo>
                        <a:pt x="15717" y="4887"/>
                        <a:pt x="15959" y="4748"/>
                        <a:pt x="16011" y="4923"/>
                      </a:cubicBezTo>
                      <a:cubicBezTo>
                        <a:pt x="15931" y="5067"/>
                        <a:pt x="15742" y="5146"/>
                        <a:pt x="15767" y="5340"/>
                      </a:cubicBezTo>
                      <a:cubicBezTo>
                        <a:pt x="15778" y="5414"/>
                        <a:pt x="15867" y="5514"/>
                        <a:pt x="15930" y="5525"/>
                      </a:cubicBezTo>
                      <a:cubicBezTo>
                        <a:pt x="15994" y="5536"/>
                        <a:pt x="16030" y="5473"/>
                        <a:pt x="16093" y="5478"/>
                      </a:cubicBezTo>
                      <a:cubicBezTo>
                        <a:pt x="16158" y="5485"/>
                        <a:pt x="16143" y="5560"/>
                        <a:pt x="16220" y="5548"/>
                      </a:cubicBezTo>
                      <a:cubicBezTo>
                        <a:pt x="16333" y="5501"/>
                        <a:pt x="16394" y="5344"/>
                        <a:pt x="16522" y="5352"/>
                      </a:cubicBezTo>
                      <a:cubicBezTo>
                        <a:pt x="16675" y="5537"/>
                        <a:pt x="16383" y="5628"/>
                        <a:pt x="16220" y="5688"/>
                      </a:cubicBezTo>
                      <a:cubicBezTo>
                        <a:pt x="16035" y="5755"/>
                        <a:pt x="15794" y="5791"/>
                        <a:pt x="15651" y="5850"/>
                      </a:cubicBezTo>
                      <a:cubicBezTo>
                        <a:pt x="15577" y="5881"/>
                        <a:pt x="15297" y="6152"/>
                        <a:pt x="15257" y="5942"/>
                      </a:cubicBezTo>
                      <a:cubicBezTo>
                        <a:pt x="15229" y="5791"/>
                        <a:pt x="15396" y="5835"/>
                        <a:pt x="15431" y="5711"/>
                      </a:cubicBezTo>
                      <a:cubicBezTo>
                        <a:pt x="15252" y="5675"/>
                        <a:pt x="15084" y="5788"/>
                        <a:pt x="14921" y="5850"/>
                      </a:cubicBezTo>
                      <a:cubicBezTo>
                        <a:pt x="14687" y="5938"/>
                        <a:pt x="14292" y="5994"/>
                        <a:pt x="14236" y="6255"/>
                      </a:cubicBezTo>
                      <a:cubicBezTo>
                        <a:pt x="14225" y="6307"/>
                        <a:pt x="14259" y="6406"/>
                        <a:pt x="14225" y="6441"/>
                      </a:cubicBezTo>
                      <a:cubicBezTo>
                        <a:pt x="14196" y="6469"/>
                        <a:pt x="14030" y="6474"/>
                        <a:pt x="13958" y="6499"/>
                      </a:cubicBezTo>
                      <a:cubicBezTo>
                        <a:pt x="13846" y="6536"/>
                        <a:pt x="13748" y="6618"/>
                        <a:pt x="13679" y="6637"/>
                      </a:cubicBezTo>
                      <a:cubicBezTo>
                        <a:pt x="13627" y="6651"/>
                        <a:pt x="13549" y="6648"/>
                        <a:pt x="13516" y="6661"/>
                      </a:cubicBezTo>
                      <a:cubicBezTo>
                        <a:pt x="13424" y="6696"/>
                        <a:pt x="13390" y="6821"/>
                        <a:pt x="13284" y="6903"/>
                      </a:cubicBezTo>
                      <a:cubicBezTo>
                        <a:pt x="13241" y="6938"/>
                        <a:pt x="13145" y="6962"/>
                        <a:pt x="13110" y="6996"/>
                      </a:cubicBezTo>
                      <a:cubicBezTo>
                        <a:pt x="13049" y="7056"/>
                        <a:pt x="13042" y="7205"/>
                        <a:pt x="12936" y="7228"/>
                      </a:cubicBezTo>
                      <a:cubicBezTo>
                        <a:pt x="12869" y="7233"/>
                        <a:pt x="12814" y="7177"/>
                        <a:pt x="12751" y="7216"/>
                      </a:cubicBezTo>
                      <a:cubicBezTo>
                        <a:pt x="12743" y="7364"/>
                        <a:pt x="12803" y="7565"/>
                        <a:pt x="12739" y="7714"/>
                      </a:cubicBezTo>
                      <a:cubicBezTo>
                        <a:pt x="12601" y="7826"/>
                        <a:pt x="12451" y="7905"/>
                        <a:pt x="12275" y="8004"/>
                      </a:cubicBezTo>
                      <a:cubicBezTo>
                        <a:pt x="12178" y="8059"/>
                        <a:pt x="12092" y="8072"/>
                        <a:pt x="11973" y="8131"/>
                      </a:cubicBezTo>
                      <a:cubicBezTo>
                        <a:pt x="11890" y="8173"/>
                        <a:pt x="11814" y="8272"/>
                        <a:pt x="11718" y="8329"/>
                      </a:cubicBezTo>
                      <a:cubicBezTo>
                        <a:pt x="11663" y="8361"/>
                        <a:pt x="11605" y="8394"/>
                        <a:pt x="11550" y="8431"/>
                      </a:cubicBezTo>
                      <a:lnTo>
                        <a:pt x="11550" y="13479"/>
                      </a:lnTo>
                      <a:cubicBezTo>
                        <a:pt x="11606" y="13428"/>
                        <a:pt x="11663" y="13355"/>
                        <a:pt x="11695" y="13297"/>
                      </a:cubicBezTo>
                      <a:cubicBezTo>
                        <a:pt x="11761" y="13179"/>
                        <a:pt x="11765" y="13079"/>
                        <a:pt x="11881" y="13020"/>
                      </a:cubicBezTo>
                      <a:cubicBezTo>
                        <a:pt x="12005" y="12955"/>
                        <a:pt x="12104" y="12986"/>
                        <a:pt x="12263" y="12926"/>
                      </a:cubicBezTo>
                      <a:cubicBezTo>
                        <a:pt x="12335" y="12900"/>
                        <a:pt x="12396" y="12855"/>
                        <a:pt x="12461" y="12811"/>
                      </a:cubicBezTo>
                      <a:cubicBezTo>
                        <a:pt x="12517" y="12772"/>
                        <a:pt x="12576" y="12671"/>
                        <a:pt x="12646" y="12741"/>
                      </a:cubicBezTo>
                      <a:cubicBezTo>
                        <a:pt x="12739" y="12834"/>
                        <a:pt x="12533" y="12886"/>
                        <a:pt x="12612" y="12984"/>
                      </a:cubicBezTo>
                      <a:cubicBezTo>
                        <a:pt x="12772" y="13069"/>
                        <a:pt x="12854" y="12826"/>
                        <a:pt x="12972" y="12822"/>
                      </a:cubicBezTo>
                      <a:cubicBezTo>
                        <a:pt x="13008" y="12822"/>
                        <a:pt x="13137" y="12895"/>
                        <a:pt x="13203" y="12938"/>
                      </a:cubicBezTo>
                      <a:cubicBezTo>
                        <a:pt x="13294" y="12998"/>
                        <a:pt x="13325" y="13081"/>
                        <a:pt x="13423" y="13099"/>
                      </a:cubicBezTo>
                      <a:cubicBezTo>
                        <a:pt x="13487" y="13113"/>
                        <a:pt x="13589" y="13076"/>
                        <a:pt x="13679" y="13088"/>
                      </a:cubicBezTo>
                      <a:cubicBezTo>
                        <a:pt x="13797" y="13105"/>
                        <a:pt x="13868" y="13207"/>
                        <a:pt x="13958" y="13205"/>
                      </a:cubicBezTo>
                      <a:cubicBezTo>
                        <a:pt x="14067" y="13201"/>
                        <a:pt x="14119" y="13083"/>
                        <a:pt x="14214" y="13065"/>
                      </a:cubicBezTo>
                      <a:cubicBezTo>
                        <a:pt x="14417" y="13027"/>
                        <a:pt x="14493" y="13088"/>
                        <a:pt x="14584" y="13216"/>
                      </a:cubicBezTo>
                      <a:cubicBezTo>
                        <a:pt x="14686" y="13233"/>
                        <a:pt x="14689" y="13099"/>
                        <a:pt x="14782" y="13147"/>
                      </a:cubicBezTo>
                      <a:cubicBezTo>
                        <a:pt x="14730" y="13248"/>
                        <a:pt x="14799" y="13294"/>
                        <a:pt x="14839" y="13378"/>
                      </a:cubicBezTo>
                      <a:cubicBezTo>
                        <a:pt x="14866" y="13432"/>
                        <a:pt x="14861" y="13471"/>
                        <a:pt x="14886" y="13494"/>
                      </a:cubicBezTo>
                      <a:cubicBezTo>
                        <a:pt x="14942" y="13546"/>
                        <a:pt x="15048" y="13546"/>
                        <a:pt x="15130" y="13598"/>
                      </a:cubicBezTo>
                      <a:cubicBezTo>
                        <a:pt x="15216" y="13652"/>
                        <a:pt x="15263" y="13752"/>
                        <a:pt x="15361" y="13864"/>
                      </a:cubicBezTo>
                      <a:cubicBezTo>
                        <a:pt x="15462" y="13980"/>
                        <a:pt x="15633" y="14099"/>
                        <a:pt x="15767" y="14107"/>
                      </a:cubicBezTo>
                      <a:cubicBezTo>
                        <a:pt x="15895" y="14115"/>
                        <a:pt x="15999" y="14072"/>
                        <a:pt x="16104" y="14084"/>
                      </a:cubicBezTo>
                      <a:cubicBezTo>
                        <a:pt x="16344" y="14114"/>
                        <a:pt x="16494" y="14233"/>
                        <a:pt x="16662" y="14363"/>
                      </a:cubicBezTo>
                      <a:cubicBezTo>
                        <a:pt x="16755" y="14434"/>
                        <a:pt x="16840" y="14485"/>
                        <a:pt x="16870" y="14571"/>
                      </a:cubicBezTo>
                      <a:cubicBezTo>
                        <a:pt x="16891" y="14631"/>
                        <a:pt x="16881" y="14712"/>
                        <a:pt x="16905" y="14780"/>
                      </a:cubicBezTo>
                      <a:cubicBezTo>
                        <a:pt x="16956" y="14924"/>
                        <a:pt x="17167" y="14994"/>
                        <a:pt x="17091" y="15242"/>
                      </a:cubicBezTo>
                      <a:cubicBezTo>
                        <a:pt x="17126" y="15316"/>
                        <a:pt x="17204" y="15342"/>
                        <a:pt x="17288" y="15394"/>
                      </a:cubicBezTo>
                      <a:cubicBezTo>
                        <a:pt x="17356" y="15434"/>
                        <a:pt x="17412" y="15520"/>
                        <a:pt x="17485" y="15533"/>
                      </a:cubicBezTo>
                      <a:cubicBezTo>
                        <a:pt x="17532" y="15540"/>
                        <a:pt x="17584" y="15517"/>
                        <a:pt x="17624" y="15520"/>
                      </a:cubicBezTo>
                      <a:cubicBezTo>
                        <a:pt x="17757" y="15530"/>
                        <a:pt x="17846" y="15581"/>
                        <a:pt x="17961" y="15625"/>
                      </a:cubicBezTo>
                      <a:cubicBezTo>
                        <a:pt x="18032" y="15652"/>
                        <a:pt x="18122" y="15663"/>
                        <a:pt x="18170" y="15695"/>
                      </a:cubicBezTo>
                      <a:cubicBezTo>
                        <a:pt x="18229" y="15735"/>
                        <a:pt x="18236" y="15867"/>
                        <a:pt x="18309" y="15903"/>
                      </a:cubicBezTo>
                      <a:cubicBezTo>
                        <a:pt x="18357" y="15926"/>
                        <a:pt x="18463" y="15894"/>
                        <a:pt x="18542" y="15903"/>
                      </a:cubicBezTo>
                      <a:cubicBezTo>
                        <a:pt x="18666" y="15917"/>
                        <a:pt x="18835" y="15993"/>
                        <a:pt x="18948" y="15995"/>
                      </a:cubicBezTo>
                      <a:cubicBezTo>
                        <a:pt x="19016" y="15997"/>
                        <a:pt x="19072" y="15968"/>
                        <a:pt x="19132" y="15973"/>
                      </a:cubicBezTo>
                      <a:cubicBezTo>
                        <a:pt x="19274" y="15983"/>
                        <a:pt x="19385" y="16072"/>
                        <a:pt x="19494" y="16172"/>
                      </a:cubicBezTo>
                      <a:cubicBezTo>
                        <a:pt x="18096" y="18425"/>
                        <a:pt x="15847" y="20098"/>
                        <a:pt x="13199" y="20737"/>
                      </a:cubicBezTo>
                      <a:cubicBezTo>
                        <a:pt x="13190" y="20635"/>
                        <a:pt x="13162" y="20533"/>
                        <a:pt x="13157" y="20432"/>
                      </a:cubicBezTo>
                      <a:cubicBezTo>
                        <a:pt x="13147" y="20211"/>
                        <a:pt x="13181" y="20056"/>
                        <a:pt x="13146" y="19852"/>
                      </a:cubicBezTo>
                      <a:cubicBezTo>
                        <a:pt x="13118" y="19698"/>
                        <a:pt x="13085" y="19463"/>
                        <a:pt x="13030" y="19366"/>
                      </a:cubicBezTo>
                      <a:cubicBezTo>
                        <a:pt x="12967" y="19258"/>
                        <a:pt x="12723" y="19076"/>
                        <a:pt x="12600" y="19007"/>
                      </a:cubicBezTo>
                      <a:cubicBezTo>
                        <a:pt x="12519" y="18962"/>
                        <a:pt x="12422" y="18946"/>
                        <a:pt x="12334" y="18903"/>
                      </a:cubicBezTo>
                      <a:cubicBezTo>
                        <a:pt x="12144" y="18811"/>
                        <a:pt x="11778" y="18615"/>
                        <a:pt x="11695" y="18428"/>
                      </a:cubicBezTo>
                      <a:cubicBezTo>
                        <a:pt x="11671" y="18374"/>
                        <a:pt x="11674" y="18303"/>
                        <a:pt x="11648" y="18243"/>
                      </a:cubicBezTo>
                      <a:cubicBezTo>
                        <a:pt x="11625" y="18187"/>
                        <a:pt x="11589" y="18135"/>
                        <a:pt x="11550" y="18084"/>
                      </a:cubicBezTo>
                      <a:cubicBezTo>
                        <a:pt x="11550" y="18084"/>
                        <a:pt x="11550" y="21574"/>
                        <a:pt x="11550" y="2157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6" name="Freeform: Shape 98"/>
                <p:cNvSpPr/>
                <p:nvPr/>
              </p:nvSpPr>
              <p:spPr>
                <a:xfrm>
                  <a:off x="4459989" y="826576"/>
                  <a:ext cx="296623" cy="1835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611" y="21600"/>
                      </a:moveTo>
                      <a:lnTo>
                        <a:pt x="0" y="21600"/>
                      </a:lnTo>
                      <a:lnTo>
                        <a:pt x="0" y="12001"/>
                      </a:lnTo>
                      <a:lnTo>
                        <a:pt x="2597" y="12001"/>
                      </a:lnTo>
                      <a:lnTo>
                        <a:pt x="2597" y="0"/>
                      </a:lnTo>
                      <a:lnTo>
                        <a:pt x="4611" y="0"/>
                      </a:lnTo>
                      <a:lnTo>
                        <a:pt x="4611" y="15111"/>
                      </a:lnTo>
                      <a:lnTo>
                        <a:pt x="2757" y="15111"/>
                      </a:lnTo>
                      <a:lnTo>
                        <a:pt x="2757" y="19317"/>
                      </a:lnTo>
                      <a:lnTo>
                        <a:pt x="2757" y="19317"/>
                      </a:lnTo>
                      <a:lnTo>
                        <a:pt x="4611" y="19317"/>
                      </a:lnTo>
                      <a:cubicBezTo>
                        <a:pt x="4611" y="19317"/>
                        <a:pt x="4611" y="21600"/>
                        <a:pt x="4611" y="21600"/>
                      </a:cubicBezTo>
                      <a:close/>
                      <a:moveTo>
                        <a:pt x="7584" y="0"/>
                      </a:moveTo>
                      <a:lnTo>
                        <a:pt x="7584" y="12001"/>
                      </a:lnTo>
                      <a:lnTo>
                        <a:pt x="10825" y="12001"/>
                      </a:lnTo>
                      <a:lnTo>
                        <a:pt x="10825" y="15111"/>
                      </a:lnTo>
                      <a:lnTo>
                        <a:pt x="8971" y="15111"/>
                      </a:lnTo>
                      <a:lnTo>
                        <a:pt x="8971" y="19317"/>
                      </a:lnTo>
                      <a:lnTo>
                        <a:pt x="8971" y="19317"/>
                      </a:lnTo>
                      <a:lnTo>
                        <a:pt x="10825" y="19317"/>
                      </a:lnTo>
                      <a:lnTo>
                        <a:pt x="10825" y="21600"/>
                      </a:lnTo>
                      <a:lnTo>
                        <a:pt x="4611" y="21600"/>
                      </a:lnTo>
                      <a:lnTo>
                        <a:pt x="4611" y="19317"/>
                      </a:lnTo>
                      <a:lnTo>
                        <a:pt x="6465" y="19317"/>
                      </a:lnTo>
                      <a:lnTo>
                        <a:pt x="6465" y="15111"/>
                      </a:lnTo>
                      <a:lnTo>
                        <a:pt x="4611" y="15111"/>
                      </a:lnTo>
                      <a:lnTo>
                        <a:pt x="4611" y="0"/>
                      </a:lnTo>
                      <a:cubicBezTo>
                        <a:pt x="4611" y="0"/>
                        <a:pt x="7584" y="0"/>
                        <a:pt x="7584" y="0"/>
                      </a:cubicBezTo>
                      <a:close/>
                      <a:moveTo>
                        <a:pt x="10825" y="12001"/>
                      </a:moveTo>
                      <a:lnTo>
                        <a:pt x="16989" y="12001"/>
                      </a:lnTo>
                      <a:lnTo>
                        <a:pt x="16989" y="15111"/>
                      </a:lnTo>
                      <a:lnTo>
                        <a:pt x="15135" y="15111"/>
                      </a:lnTo>
                      <a:lnTo>
                        <a:pt x="15135" y="19317"/>
                      </a:lnTo>
                      <a:lnTo>
                        <a:pt x="15135" y="19317"/>
                      </a:lnTo>
                      <a:lnTo>
                        <a:pt x="16989" y="19317"/>
                      </a:lnTo>
                      <a:lnTo>
                        <a:pt x="16989" y="21600"/>
                      </a:lnTo>
                      <a:lnTo>
                        <a:pt x="10825" y="21600"/>
                      </a:lnTo>
                      <a:lnTo>
                        <a:pt x="10825" y="19317"/>
                      </a:lnTo>
                      <a:lnTo>
                        <a:pt x="12679" y="19317"/>
                      </a:lnTo>
                      <a:lnTo>
                        <a:pt x="12679" y="15111"/>
                      </a:lnTo>
                      <a:lnTo>
                        <a:pt x="10825" y="15111"/>
                      </a:lnTo>
                      <a:cubicBezTo>
                        <a:pt x="10825" y="15111"/>
                        <a:pt x="10825" y="12001"/>
                        <a:pt x="10825" y="12001"/>
                      </a:cubicBezTo>
                      <a:close/>
                      <a:moveTo>
                        <a:pt x="16989" y="12001"/>
                      </a:moveTo>
                      <a:lnTo>
                        <a:pt x="21600" y="12001"/>
                      </a:lnTo>
                      <a:lnTo>
                        <a:pt x="21600" y="21600"/>
                      </a:lnTo>
                      <a:lnTo>
                        <a:pt x="16989" y="21600"/>
                      </a:lnTo>
                      <a:lnTo>
                        <a:pt x="16989" y="19317"/>
                      </a:lnTo>
                      <a:lnTo>
                        <a:pt x="18842" y="19317"/>
                      </a:lnTo>
                      <a:lnTo>
                        <a:pt x="18842" y="15111"/>
                      </a:lnTo>
                      <a:lnTo>
                        <a:pt x="16989" y="15111"/>
                      </a:lnTo>
                      <a:cubicBezTo>
                        <a:pt x="16989" y="15111"/>
                        <a:pt x="16989" y="12001"/>
                        <a:pt x="16989" y="12001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7" name="Freeform: Shape 99"/>
                <p:cNvSpPr/>
                <p:nvPr/>
              </p:nvSpPr>
              <p:spPr>
                <a:xfrm>
                  <a:off x="4427617" y="1020801"/>
                  <a:ext cx="400506" cy="1287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63" y="21600"/>
                      </a:moveTo>
                      <a:lnTo>
                        <a:pt x="0" y="0"/>
                      </a:lnTo>
                      <a:lnTo>
                        <a:pt x="21600" y="0"/>
                      </a:lnTo>
                      <a:lnTo>
                        <a:pt x="19174" y="21600"/>
                      </a:lnTo>
                      <a:cubicBezTo>
                        <a:pt x="19174" y="21600"/>
                        <a:pt x="763" y="21600"/>
                        <a:pt x="763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8" name="Freeform: Shape 100"/>
                <p:cNvSpPr/>
                <p:nvPr/>
              </p:nvSpPr>
              <p:spPr>
                <a:xfrm>
                  <a:off x="1462461" y="2147302"/>
                  <a:ext cx="150521" cy="2565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4973"/>
                      </a:moveTo>
                      <a:lnTo>
                        <a:pt x="0" y="17980"/>
                      </a:lnTo>
                      <a:cubicBezTo>
                        <a:pt x="0" y="19979"/>
                        <a:pt x="2764" y="21600"/>
                        <a:pt x="6172" y="21600"/>
                      </a:cubicBezTo>
                      <a:lnTo>
                        <a:pt x="15428" y="21600"/>
                      </a:lnTo>
                      <a:cubicBezTo>
                        <a:pt x="18837" y="21600"/>
                        <a:pt x="21600" y="19979"/>
                        <a:pt x="21600" y="17980"/>
                      </a:cubicBezTo>
                      <a:lnTo>
                        <a:pt x="21600" y="14973"/>
                      </a:lnTo>
                      <a:lnTo>
                        <a:pt x="13887" y="14973"/>
                      </a:lnTo>
                      <a:lnTo>
                        <a:pt x="13887" y="12258"/>
                      </a:lnTo>
                      <a:lnTo>
                        <a:pt x="21600" y="12258"/>
                      </a:lnTo>
                      <a:lnTo>
                        <a:pt x="21600" y="8115"/>
                      </a:lnTo>
                      <a:lnTo>
                        <a:pt x="13887" y="8115"/>
                      </a:lnTo>
                      <a:lnTo>
                        <a:pt x="13887" y="5400"/>
                      </a:lnTo>
                      <a:lnTo>
                        <a:pt x="21600" y="5400"/>
                      </a:lnTo>
                      <a:lnTo>
                        <a:pt x="21600" y="3619"/>
                      </a:lnTo>
                      <a:cubicBezTo>
                        <a:pt x="21600" y="1620"/>
                        <a:pt x="18837" y="0"/>
                        <a:pt x="15428" y="0"/>
                      </a:cubicBezTo>
                      <a:lnTo>
                        <a:pt x="6172" y="0"/>
                      </a:lnTo>
                      <a:cubicBezTo>
                        <a:pt x="2764" y="0"/>
                        <a:pt x="0" y="1620"/>
                        <a:pt x="0" y="3619"/>
                      </a:cubicBezTo>
                      <a:lnTo>
                        <a:pt x="0" y="5400"/>
                      </a:lnTo>
                      <a:lnTo>
                        <a:pt x="7716" y="5400"/>
                      </a:lnTo>
                      <a:lnTo>
                        <a:pt x="7716" y="8115"/>
                      </a:lnTo>
                      <a:lnTo>
                        <a:pt x="0" y="8115"/>
                      </a:lnTo>
                      <a:lnTo>
                        <a:pt x="0" y="12258"/>
                      </a:lnTo>
                      <a:lnTo>
                        <a:pt x="7716" y="12258"/>
                      </a:lnTo>
                      <a:lnTo>
                        <a:pt x="7716" y="14973"/>
                      </a:lnTo>
                      <a:cubicBezTo>
                        <a:pt x="7716" y="14973"/>
                        <a:pt x="0" y="14973"/>
                        <a:pt x="0" y="1497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89" name="Freeform: Shape 101"/>
                <p:cNvSpPr/>
                <p:nvPr/>
              </p:nvSpPr>
              <p:spPr>
                <a:xfrm>
                  <a:off x="1417142" y="2373897"/>
                  <a:ext cx="240707" cy="1571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994"/>
                      </a:moveTo>
                      <a:cubicBezTo>
                        <a:pt x="733" y="6297"/>
                        <a:pt x="3791" y="10296"/>
                        <a:pt x="7112" y="10296"/>
                      </a:cubicBezTo>
                      <a:lnTo>
                        <a:pt x="9358" y="10296"/>
                      </a:lnTo>
                      <a:lnTo>
                        <a:pt x="9358" y="17165"/>
                      </a:lnTo>
                      <a:lnTo>
                        <a:pt x="6561" y="17165"/>
                      </a:lnTo>
                      <a:lnTo>
                        <a:pt x="6561" y="21600"/>
                      </a:lnTo>
                      <a:lnTo>
                        <a:pt x="15050" y="21600"/>
                      </a:lnTo>
                      <a:lnTo>
                        <a:pt x="15050" y="17165"/>
                      </a:lnTo>
                      <a:lnTo>
                        <a:pt x="12253" y="17165"/>
                      </a:lnTo>
                      <a:lnTo>
                        <a:pt x="12253" y="10296"/>
                      </a:lnTo>
                      <a:lnTo>
                        <a:pt x="14499" y="10296"/>
                      </a:lnTo>
                      <a:cubicBezTo>
                        <a:pt x="18008" y="10296"/>
                        <a:pt x="20865" y="5604"/>
                        <a:pt x="21600" y="1068"/>
                      </a:cubicBezTo>
                      <a:lnTo>
                        <a:pt x="18791" y="0"/>
                      </a:lnTo>
                      <a:cubicBezTo>
                        <a:pt x="18333" y="2831"/>
                        <a:pt x="16500" y="5862"/>
                        <a:pt x="14499" y="5862"/>
                      </a:cubicBezTo>
                      <a:lnTo>
                        <a:pt x="7112" y="5862"/>
                      </a:lnTo>
                      <a:cubicBezTo>
                        <a:pt x="5193" y="5862"/>
                        <a:pt x="3273" y="3265"/>
                        <a:pt x="2831" y="75"/>
                      </a:cubicBezTo>
                      <a:cubicBezTo>
                        <a:pt x="2831" y="75"/>
                        <a:pt x="0" y="994"/>
                        <a:pt x="0" y="99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0" name="Freeform: Shape 102"/>
                <p:cNvSpPr/>
                <p:nvPr/>
              </p:nvSpPr>
              <p:spPr>
                <a:xfrm>
                  <a:off x="1184072" y="3429182"/>
                  <a:ext cx="213120" cy="3423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395" y="432"/>
                      </a:moveTo>
                      <a:lnTo>
                        <a:pt x="0" y="432"/>
                      </a:lnTo>
                      <a:lnTo>
                        <a:pt x="0" y="21600"/>
                      </a:lnTo>
                      <a:lnTo>
                        <a:pt x="4395" y="21600"/>
                      </a:lnTo>
                      <a:lnTo>
                        <a:pt x="4395" y="20186"/>
                      </a:lnTo>
                      <a:lnTo>
                        <a:pt x="2317" y="20186"/>
                      </a:lnTo>
                      <a:lnTo>
                        <a:pt x="2317" y="18462"/>
                      </a:lnTo>
                      <a:lnTo>
                        <a:pt x="4395" y="18462"/>
                      </a:lnTo>
                      <a:lnTo>
                        <a:pt x="4395" y="17222"/>
                      </a:lnTo>
                      <a:lnTo>
                        <a:pt x="2317" y="17222"/>
                      </a:lnTo>
                      <a:lnTo>
                        <a:pt x="2317" y="15497"/>
                      </a:lnTo>
                      <a:lnTo>
                        <a:pt x="4395" y="15497"/>
                      </a:lnTo>
                      <a:lnTo>
                        <a:pt x="4395" y="13977"/>
                      </a:lnTo>
                      <a:lnTo>
                        <a:pt x="2317" y="13977"/>
                      </a:lnTo>
                      <a:lnTo>
                        <a:pt x="2317" y="1784"/>
                      </a:lnTo>
                      <a:lnTo>
                        <a:pt x="4395" y="1784"/>
                      </a:lnTo>
                      <a:cubicBezTo>
                        <a:pt x="4395" y="1784"/>
                        <a:pt x="4395" y="432"/>
                        <a:pt x="4395" y="432"/>
                      </a:cubicBezTo>
                      <a:close/>
                      <a:moveTo>
                        <a:pt x="4395" y="21600"/>
                      </a:moveTo>
                      <a:lnTo>
                        <a:pt x="10800" y="21600"/>
                      </a:lnTo>
                      <a:lnTo>
                        <a:pt x="10800" y="20186"/>
                      </a:lnTo>
                      <a:lnTo>
                        <a:pt x="8723" y="20186"/>
                      </a:lnTo>
                      <a:lnTo>
                        <a:pt x="8723" y="18462"/>
                      </a:lnTo>
                      <a:lnTo>
                        <a:pt x="10800" y="18462"/>
                      </a:lnTo>
                      <a:lnTo>
                        <a:pt x="10800" y="17222"/>
                      </a:lnTo>
                      <a:lnTo>
                        <a:pt x="8723" y="17222"/>
                      </a:lnTo>
                      <a:lnTo>
                        <a:pt x="8723" y="15497"/>
                      </a:lnTo>
                      <a:lnTo>
                        <a:pt x="10800" y="15497"/>
                      </a:lnTo>
                      <a:lnTo>
                        <a:pt x="10800" y="13977"/>
                      </a:lnTo>
                      <a:lnTo>
                        <a:pt x="4395" y="13977"/>
                      </a:lnTo>
                      <a:lnTo>
                        <a:pt x="4395" y="15497"/>
                      </a:lnTo>
                      <a:lnTo>
                        <a:pt x="6472" y="15497"/>
                      </a:lnTo>
                      <a:lnTo>
                        <a:pt x="6472" y="17222"/>
                      </a:lnTo>
                      <a:lnTo>
                        <a:pt x="6472" y="17222"/>
                      </a:lnTo>
                      <a:lnTo>
                        <a:pt x="4395" y="17222"/>
                      </a:lnTo>
                      <a:lnTo>
                        <a:pt x="4395" y="18462"/>
                      </a:lnTo>
                      <a:lnTo>
                        <a:pt x="6472" y="18462"/>
                      </a:lnTo>
                      <a:lnTo>
                        <a:pt x="6472" y="20186"/>
                      </a:lnTo>
                      <a:lnTo>
                        <a:pt x="6472" y="20186"/>
                      </a:lnTo>
                      <a:lnTo>
                        <a:pt x="4395" y="20186"/>
                      </a:lnTo>
                      <a:cubicBezTo>
                        <a:pt x="4395" y="20186"/>
                        <a:pt x="4395" y="21600"/>
                        <a:pt x="4395" y="21600"/>
                      </a:cubicBezTo>
                      <a:close/>
                      <a:moveTo>
                        <a:pt x="10800" y="432"/>
                      </a:moveTo>
                      <a:lnTo>
                        <a:pt x="4395" y="432"/>
                      </a:lnTo>
                      <a:lnTo>
                        <a:pt x="4395" y="1784"/>
                      </a:lnTo>
                      <a:lnTo>
                        <a:pt x="10800" y="1784"/>
                      </a:lnTo>
                      <a:lnTo>
                        <a:pt x="10800" y="432"/>
                      </a:lnTo>
                      <a:cubicBezTo>
                        <a:pt x="10800" y="432"/>
                        <a:pt x="10800" y="432"/>
                        <a:pt x="10800" y="432"/>
                      </a:cubicBezTo>
                      <a:close/>
                      <a:moveTo>
                        <a:pt x="10800" y="21600"/>
                      </a:moveTo>
                      <a:lnTo>
                        <a:pt x="17205" y="21600"/>
                      </a:lnTo>
                      <a:lnTo>
                        <a:pt x="17205" y="20186"/>
                      </a:lnTo>
                      <a:lnTo>
                        <a:pt x="15128" y="20186"/>
                      </a:lnTo>
                      <a:lnTo>
                        <a:pt x="15128" y="18462"/>
                      </a:lnTo>
                      <a:lnTo>
                        <a:pt x="17205" y="18462"/>
                      </a:lnTo>
                      <a:lnTo>
                        <a:pt x="17205" y="17222"/>
                      </a:lnTo>
                      <a:lnTo>
                        <a:pt x="15128" y="17222"/>
                      </a:lnTo>
                      <a:lnTo>
                        <a:pt x="15128" y="15497"/>
                      </a:lnTo>
                      <a:lnTo>
                        <a:pt x="17205" y="15497"/>
                      </a:lnTo>
                      <a:lnTo>
                        <a:pt x="17205" y="13977"/>
                      </a:lnTo>
                      <a:lnTo>
                        <a:pt x="10800" y="13977"/>
                      </a:lnTo>
                      <a:lnTo>
                        <a:pt x="10800" y="15497"/>
                      </a:lnTo>
                      <a:lnTo>
                        <a:pt x="12878" y="15497"/>
                      </a:lnTo>
                      <a:lnTo>
                        <a:pt x="12878" y="17222"/>
                      </a:lnTo>
                      <a:lnTo>
                        <a:pt x="12878" y="17222"/>
                      </a:lnTo>
                      <a:lnTo>
                        <a:pt x="10800" y="17222"/>
                      </a:lnTo>
                      <a:lnTo>
                        <a:pt x="10800" y="18462"/>
                      </a:lnTo>
                      <a:lnTo>
                        <a:pt x="12878" y="18462"/>
                      </a:lnTo>
                      <a:lnTo>
                        <a:pt x="12878" y="20186"/>
                      </a:lnTo>
                      <a:lnTo>
                        <a:pt x="12878" y="20186"/>
                      </a:lnTo>
                      <a:lnTo>
                        <a:pt x="10800" y="20186"/>
                      </a:lnTo>
                      <a:cubicBezTo>
                        <a:pt x="10800" y="20186"/>
                        <a:pt x="10800" y="21600"/>
                        <a:pt x="10800" y="21600"/>
                      </a:cubicBezTo>
                      <a:close/>
                      <a:moveTo>
                        <a:pt x="15128" y="0"/>
                      </a:moveTo>
                      <a:lnTo>
                        <a:pt x="15128" y="432"/>
                      </a:lnTo>
                      <a:lnTo>
                        <a:pt x="10800" y="432"/>
                      </a:lnTo>
                      <a:lnTo>
                        <a:pt x="10800" y="1784"/>
                      </a:lnTo>
                      <a:lnTo>
                        <a:pt x="17205" y="1784"/>
                      </a:lnTo>
                      <a:lnTo>
                        <a:pt x="17205" y="0"/>
                      </a:lnTo>
                      <a:lnTo>
                        <a:pt x="15128" y="0"/>
                      </a:lnTo>
                      <a:cubicBezTo>
                        <a:pt x="15128" y="0"/>
                        <a:pt x="15128" y="0"/>
                        <a:pt x="15128" y="0"/>
                      </a:cubicBezTo>
                      <a:close/>
                      <a:moveTo>
                        <a:pt x="17205" y="21600"/>
                      </a:moveTo>
                      <a:lnTo>
                        <a:pt x="21600" y="21600"/>
                      </a:lnTo>
                      <a:lnTo>
                        <a:pt x="21600" y="432"/>
                      </a:lnTo>
                      <a:lnTo>
                        <a:pt x="19283" y="432"/>
                      </a:lnTo>
                      <a:lnTo>
                        <a:pt x="19283" y="0"/>
                      </a:lnTo>
                      <a:lnTo>
                        <a:pt x="17205" y="0"/>
                      </a:lnTo>
                      <a:lnTo>
                        <a:pt x="17205" y="1784"/>
                      </a:lnTo>
                      <a:lnTo>
                        <a:pt x="19283" y="1784"/>
                      </a:lnTo>
                      <a:lnTo>
                        <a:pt x="19283" y="13977"/>
                      </a:lnTo>
                      <a:lnTo>
                        <a:pt x="19283" y="13977"/>
                      </a:lnTo>
                      <a:lnTo>
                        <a:pt x="17205" y="13977"/>
                      </a:lnTo>
                      <a:lnTo>
                        <a:pt x="17205" y="15497"/>
                      </a:lnTo>
                      <a:lnTo>
                        <a:pt x="19283" y="15497"/>
                      </a:lnTo>
                      <a:lnTo>
                        <a:pt x="19283" y="17222"/>
                      </a:lnTo>
                      <a:lnTo>
                        <a:pt x="19283" y="17222"/>
                      </a:lnTo>
                      <a:lnTo>
                        <a:pt x="17205" y="17222"/>
                      </a:lnTo>
                      <a:lnTo>
                        <a:pt x="17205" y="18462"/>
                      </a:lnTo>
                      <a:lnTo>
                        <a:pt x="19283" y="18462"/>
                      </a:lnTo>
                      <a:lnTo>
                        <a:pt x="19283" y="20186"/>
                      </a:lnTo>
                      <a:lnTo>
                        <a:pt x="19283" y="20186"/>
                      </a:lnTo>
                      <a:lnTo>
                        <a:pt x="17205" y="20186"/>
                      </a:lnTo>
                      <a:cubicBezTo>
                        <a:pt x="17205" y="20186"/>
                        <a:pt x="17205" y="21600"/>
                        <a:pt x="17205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1" name="Freeform: Shape 103"/>
                <p:cNvSpPr/>
                <p:nvPr/>
              </p:nvSpPr>
              <p:spPr>
                <a:xfrm>
                  <a:off x="2155194" y="5481486"/>
                  <a:ext cx="267745" cy="2677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50" y="12549"/>
                      </a:moveTo>
                      <a:lnTo>
                        <a:pt x="48" y="13189"/>
                      </a:lnTo>
                      <a:lnTo>
                        <a:pt x="1634" y="16906"/>
                      </a:lnTo>
                      <a:lnTo>
                        <a:pt x="3135" y="16266"/>
                      </a:lnTo>
                      <a:cubicBezTo>
                        <a:pt x="3782" y="17176"/>
                        <a:pt x="4573" y="17951"/>
                        <a:pt x="5495" y="18578"/>
                      </a:cubicBezTo>
                      <a:lnTo>
                        <a:pt x="4887" y="20092"/>
                      </a:lnTo>
                      <a:lnTo>
                        <a:pt x="8636" y="21600"/>
                      </a:lnTo>
                      <a:lnTo>
                        <a:pt x="9245" y="20086"/>
                      </a:lnTo>
                      <a:cubicBezTo>
                        <a:pt x="9759" y="20172"/>
                        <a:pt x="10280" y="20216"/>
                        <a:pt x="10800" y="20216"/>
                      </a:cubicBezTo>
                      <a:lnTo>
                        <a:pt x="10800" y="17112"/>
                      </a:lnTo>
                      <a:cubicBezTo>
                        <a:pt x="8267" y="17110"/>
                        <a:pt x="5990" y="15605"/>
                        <a:pt x="4995" y="13274"/>
                      </a:cubicBezTo>
                      <a:cubicBezTo>
                        <a:pt x="3633" y="10074"/>
                        <a:pt x="5124" y="6361"/>
                        <a:pt x="8325" y="4996"/>
                      </a:cubicBezTo>
                      <a:lnTo>
                        <a:pt x="8325" y="4996"/>
                      </a:lnTo>
                      <a:cubicBezTo>
                        <a:pt x="9115" y="4658"/>
                        <a:pt x="9947" y="4488"/>
                        <a:pt x="10797" y="4488"/>
                      </a:cubicBezTo>
                      <a:lnTo>
                        <a:pt x="10800" y="4488"/>
                      </a:lnTo>
                      <a:lnTo>
                        <a:pt x="10800" y="1384"/>
                      </a:lnTo>
                      <a:cubicBezTo>
                        <a:pt x="10214" y="1384"/>
                        <a:pt x="9628" y="1438"/>
                        <a:pt x="9052" y="1550"/>
                      </a:cubicBezTo>
                      <a:lnTo>
                        <a:pt x="8411" y="47"/>
                      </a:lnTo>
                      <a:lnTo>
                        <a:pt x="4694" y="1632"/>
                      </a:lnTo>
                      <a:lnTo>
                        <a:pt x="5334" y="3135"/>
                      </a:lnTo>
                      <a:cubicBezTo>
                        <a:pt x="4425" y="3781"/>
                        <a:pt x="3649" y="4572"/>
                        <a:pt x="3022" y="5495"/>
                      </a:cubicBezTo>
                      <a:lnTo>
                        <a:pt x="1508" y="4886"/>
                      </a:lnTo>
                      <a:lnTo>
                        <a:pt x="0" y="8635"/>
                      </a:lnTo>
                      <a:lnTo>
                        <a:pt x="1516" y="9244"/>
                      </a:lnTo>
                      <a:cubicBezTo>
                        <a:pt x="1329" y="10343"/>
                        <a:pt x="1341" y="11452"/>
                        <a:pt x="1550" y="12549"/>
                      </a:cubicBezTo>
                      <a:close/>
                      <a:moveTo>
                        <a:pt x="10800" y="20216"/>
                      </a:moveTo>
                      <a:cubicBezTo>
                        <a:pt x="11387" y="20216"/>
                        <a:pt x="11972" y="20161"/>
                        <a:pt x="12548" y="20050"/>
                      </a:cubicBezTo>
                      <a:lnTo>
                        <a:pt x="13189" y="21553"/>
                      </a:lnTo>
                      <a:lnTo>
                        <a:pt x="16906" y="19968"/>
                      </a:lnTo>
                      <a:lnTo>
                        <a:pt x="16266" y="18465"/>
                      </a:lnTo>
                      <a:cubicBezTo>
                        <a:pt x="17175" y="17819"/>
                        <a:pt x="17951" y="17027"/>
                        <a:pt x="18578" y="16104"/>
                      </a:cubicBezTo>
                      <a:lnTo>
                        <a:pt x="20093" y="16714"/>
                      </a:lnTo>
                      <a:lnTo>
                        <a:pt x="21600" y="12965"/>
                      </a:lnTo>
                      <a:lnTo>
                        <a:pt x="20086" y="12356"/>
                      </a:lnTo>
                      <a:cubicBezTo>
                        <a:pt x="20271" y="11256"/>
                        <a:pt x="20259" y="10148"/>
                        <a:pt x="20051" y="9051"/>
                      </a:cubicBezTo>
                      <a:lnTo>
                        <a:pt x="21552" y="8410"/>
                      </a:lnTo>
                      <a:lnTo>
                        <a:pt x="19968" y="4694"/>
                      </a:lnTo>
                      <a:lnTo>
                        <a:pt x="18466" y="5333"/>
                      </a:lnTo>
                      <a:cubicBezTo>
                        <a:pt x="17820" y="4424"/>
                        <a:pt x="17026" y="3649"/>
                        <a:pt x="16105" y="3022"/>
                      </a:cubicBezTo>
                      <a:lnTo>
                        <a:pt x="16715" y="1507"/>
                      </a:lnTo>
                      <a:lnTo>
                        <a:pt x="12966" y="0"/>
                      </a:lnTo>
                      <a:lnTo>
                        <a:pt x="12357" y="1514"/>
                      </a:lnTo>
                      <a:cubicBezTo>
                        <a:pt x="11842" y="1428"/>
                        <a:pt x="11321" y="1384"/>
                        <a:pt x="10800" y="1384"/>
                      </a:cubicBezTo>
                      <a:lnTo>
                        <a:pt x="10800" y="4488"/>
                      </a:lnTo>
                      <a:cubicBezTo>
                        <a:pt x="13334" y="4489"/>
                        <a:pt x="15611" y="5995"/>
                        <a:pt x="16605" y="8325"/>
                      </a:cubicBezTo>
                      <a:cubicBezTo>
                        <a:pt x="17969" y="11526"/>
                        <a:pt x="16476" y="15239"/>
                        <a:pt x="13276" y="16604"/>
                      </a:cubicBezTo>
                      <a:cubicBezTo>
                        <a:pt x="12486" y="16942"/>
                        <a:pt x="11654" y="17112"/>
                        <a:pt x="10803" y="17112"/>
                      </a:cubicBezTo>
                      <a:lnTo>
                        <a:pt x="10800" y="17112"/>
                      </a:lnTo>
                      <a:cubicBezTo>
                        <a:pt x="10800" y="17112"/>
                        <a:pt x="10800" y="20216"/>
                        <a:pt x="10800" y="2021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2" name="Freeform: Shape 104"/>
                <p:cNvSpPr/>
                <p:nvPr/>
              </p:nvSpPr>
              <p:spPr>
                <a:xfrm>
                  <a:off x="4926126" y="1778275"/>
                  <a:ext cx="196312" cy="1962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49" y="12548"/>
                      </a:moveTo>
                      <a:lnTo>
                        <a:pt x="48" y="13189"/>
                      </a:lnTo>
                      <a:lnTo>
                        <a:pt x="1634" y="16907"/>
                      </a:lnTo>
                      <a:lnTo>
                        <a:pt x="3135" y="16265"/>
                      </a:lnTo>
                      <a:cubicBezTo>
                        <a:pt x="3782" y="17175"/>
                        <a:pt x="4573" y="17951"/>
                        <a:pt x="5495" y="18579"/>
                      </a:cubicBezTo>
                      <a:lnTo>
                        <a:pt x="4887" y="20093"/>
                      </a:lnTo>
                      <a:lnTo>
                        <a:pt x="8636" y="21600"/>
                      </a:lnTo>
                      <a:lnTo>
                        <a:pt x="9245" y="20086"/>
                      </a:lnTo>
                      <a:cubicBezTo>
                        <a:pt x="9759" y="20172"/>
                        <a:pt x="10279" y="20215"/>
                        <a:pt x="10800" y="20215"/>
                      </a:cubicBezTo>
                      <a:lnTo>
                        <a:pt x="10800" y="17112"/>
                      </a:lnTo>
                      <a:cubicBezTo>
                        <a:pt x="8266" y="17111"/>
                        <a:pt x="5989" y="15604"/>
                        <a:pt x="4995" y="13276"/>
                      </a:cubicBezTo>
                      <a:cubicBezTo>
                        <a:pt x="3633" y="10074"/>
                        <a:pt x="5124" y="6361"/>
                        <a:pt x="8325" y="4996"/>
                      </a:cubicBezTo>
                      <a:lnTo>
                        <a:pt x="8325" y="4996"/>
                      </a:lnTo>
                      <a:cubicBezTo>
                        <a:pt x="9115" y="4659"/>
                        <a:pt x="9946" y="4487"/>
                        <a:pt x="10797" y="4487"/>
                      </a:cubicBezTo>
                      <a:lnTo>
                        <a:pt x="10800" y="4487"/>
                      </a:lnTo>
                      <a:lnTo>
                        <a:pt x="10800" y="1384"/>
                      </a:lnTo>
                      <a:cubicBezTo>
                        <a:pt x="10214" y="1386"/>
                        <a:pt x="9628" y="1439"/>
                        <a:pt x="9052" y="1549"/>
                      </a:cubicBezTo>
                      <a:lnTo>
                        <a:pt x="8412" y="47"/>
                      </a:lnTo>
                      <a:lnTo>
                        <a:pt x="4694" y="1632"/>
                      </a:lnTo>
                      <a:lnTo>
                        <a:pt x="5334" y="3135"/>
                      </a:lnTo>
                      <a:cubicBezTo>
                        <a:pt x="4426" y="3781"/>
                        <a:pt x="3649" y="4573"/>
                        <a:pt x="3022" y="5496"/>
                      </a:cubicBezTo>
                      <a:lnTo>
                        <a:pt x="1507" y="4886"/>
                      </a:lnTo>
                      <a:lnTo>
                        <a:pt x="0" y="8635"/>
                      </a:lnTo>
                      <a:lnTo>
                        <a:pt x="1516" y="9244"/>
                      </a:lnTo>
                      <a:cubicBezTo>
                        <a:pt x="1329" y="10343"/>
                        <a:pt x="1341" y="11453"/>
                        <a:pt x="1549" y="12548"/>
                      </a:cubicBezTo>
                      <a:close/>
                      <a:moveTo>
                        <a:pt x="10800" y="20215"/>
                      </a:moveTo>
                      <a:cubicBezTo>
                        <a:pt x="11386" y="20215"/>
                        <a:pt x="11971" y="20160"/>
                        <a:pt x="12547" y="20051"/>
                      </a:cubicBezTo>
                      <a:lnTo>
                        <a:pt x="13189" y="21553"/>
                      </a:lnTo>
                      <a:lnTo>
                        <a:pt x="16906" y="19968"/>
                      </a:lnTo>
                      <a:lnTo>
                        <a:pt x="16265" y="18466"/>
                      </a:lnTo>
                      <a:cubicBezTo>
                        <a:pt x="17176" y="17819"/>
                        <a:pt x="17951" y="17027"/>
                        <a:pt x="18578" y="16105"/>
                      </a:cubicBezTo>
                      <a:lnTo>
                        <a:pt x="20092" y="16714"/>
                      </a:lnTo>
                      <a:lnTo>
                        <a:pt x="21600" y="12965"/>
                      </a:lnTo>
                      <a:lnTo>
                        <a:pt x="20086" y="12356"/>
                      </a:lnTo>
                      <a:cubicBezTo>
                        <a:pt x="20271" y="11256"/>
                        <a:pt x="20258" y="10147"/>
                        <a:pt x="20051" y="9052"/>
                      </a:cubicBezTo>
                      <a:lnTo>
                        <a:pt x="21552" y="8410"/>
                      </a:lnTo>
                      <a:lnTo>
                        <a:pt x="19968" y="4694"/>
                      </a:lnTo>
                      <a:lnTo>
                        <a:pt x="18466" y="5334"/>
                      </a:lnTo>
                      <a:cubicBezTo>
                        <a:pt x="17819" y="4425"/>
                        <a:pt x="17026" y="3649"/>
                        <a:pt x="16105" y="3022"/>
                      </a:cubicBezTo>
                      <a:lnTo>
                        <a:pt x="16714" y="1507"/>
                      </a:lnTo>
                      <a:lnTo>
                        <a:pt x="12965" y="0"/>
                      </a:lnTo>
                      <a:lnTo>
                        <a:pt x="12357" y="1514"/>
                      </a:lnTo>
                      <a:cubicBezTo>
                        <a:pt x="11842" y="1427"/>
                        <a:pt x="11322" y="1384"/>
                        <a:pt x="10800" y="1384"/>
                      </a:cubicBezTo>
                      <a:lnTo>
                        <a:pt x="10800" y="4487"/>
                      </a:lnTo>
                      <a:cubicBezTo>
                        <a:pt x="13333" y="4489"/>
                        <a:pt x="15611" y="5996"/>
                        <a:pt x="16605" y="8324"/>
                      </a:cubicBezTo>
                      <a:cubicBezTo>
                        <a:pt x="17969" y="11526"/>
                        <a:pt x="16475" y="15240"/>
                        <a:pt x="13276" y="16605"/>
                      </a:cubicBezTo>
                      <a:cubicBezTo>
                        <a:pt x="12486" y="16941"/>
                        <a:pt x="11654" y="17112"/>
                        <a:pt x="10803" y="17112"/>
                      </a:cubicBezTo>
                      <a:lnTo>
                        <a:pt x="10800" y="17112"/>
                      </a:lnTo>
                      <a:cubicBezTo>
                        <a:pt x="10800" y="17112"/>
                        <a:pt x="10800" y="20215"/>
                        <a:pt x="10800" y="2021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3" name="Freeform: Shape 105"/>
                <p:cNvSpPr/>
                <p:nvPr/>
              </p:nvSpPr>
              <p:spPr>
                <a:xfrm>
                  <a:off x="5832507" y="3850001"/>
                  <a:ext cx="152687" cy="1438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99" y="21600"/>
                      </a:moveTo>
                      <a:cubicBezTo>
                        <a:pt x="5742" y="21600"/>
                        <a:pt x="7398" y="19841"/>
                        <a:pt x="7398" y="17675"/>
                      </a:cubicBezTo>
                      <a:cubicBezTo>
                        <a:pt x="7398" y="17673"/>
                        <a:pt x="7398" y="17673"/>
                        <a:pt x="7398" y="17673"/>
                      </a:cubicBezTo>
                      <a:lnTo>
                        <a:pt x="7398" y="4932"/>
                      </a:lnTo>
                      <a:lnTo>
                        <a:pt x="19275" y="4932"/>
                      </a:lnTo>
                      <a:lnTo>
                        <a:pt x="19275" y="14028"/>
                      </a:lnTo>
                      <a:cubicBezTo>
                        <a:pt x="18851" y="13848"/>
                        <a:pt x="18387" y="13747"/>
                        <a:pt x="17902" y="13747"/>
                      </a:cubicBezTo>
                      <a:cubicBezTo>
                        <a:pt x="15860" y="13747"/>
                        <a:pt x="14202" y="15506"/>
                        <a:pt x="14202" y="17673"/>
                      </a:cubicBezTo>
                      <a:cubicBezTo>
                        <a:pt x="14202" y="19841"/>
                        <a:pt x="15860" y="21600"/>
                        <a:pt x="17902" y="21600"/>
                      </a:cubicBezTo>
                      <a:cubicBezTo>
                        <a:pt x="19944" y="21600"/>
                        <a:pt x="21600" y="19841"/>
                        <a:pt x="21600" y="17675"/>
                      </a:cubicBezTo>
                      <a:cubicBezTo>
                        <a:pt x="21600" y="17673"/>
                        <a:pt x="21600" y="17673"/>
                        <a:pt x="21600" y="17673"/>
                      </a:cubicBezTo>
                      <a:lnTo>
                        <a:pt x="21600" y="17671"/>
                      </a:lnTo>
                      <a:lnTo>
                        <a:pt x="21600" y="4932"/>
                      </a:lnTo>
                      <a:lnTo>
                        <a:pt x="21600" y="0"/>
                      </a:lnTo>
                      <a:lnTo>
                        <a:pt x="19275" y="0"/>
                      </a:lnTo>
                      <a:lnTo>
                        <a:pt x="7398" y="0"/>
                      </a:lnTo>
                      <a:lnTo>
                        <a:pt x="5074" y="0"/>
                      </a:lnTo>
                      <a:lnTo>
                        <a:pt x="5074" y="4932"/>
                      </a:lnTo>
                      <a:lnTo>
                        <a:pt x="5074" y="14028"/>
                      </a:lnTo>
                      <a:cubicBezTo>
                        <a:pt x="4648" y="13848"/>
                        <a:pt x="4183" y="13747"/>
                        <a:pt x="3699" y="13747"/>
                      </a:cubicBezTo>
                      <a:cubicBezTo>
                        <a:pt x="1656" y="13747"/>
                        <a:pt x="0" y="15506"/>
                        <a:pt x="0" y="17673"/>
                      </a:cubicBezTo>
                      <a:cubicBezTo>
                        <a:pt x="0" y="19841"/>
                        <a:pt x="1656" y="21600"/>
                        <a:pt x="369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4" name="Freeform: Shape 106"/>
                <p:cNvSpPr/>
                <p:nvPr/>
              </p:nvSpPr>
              <p:spPr>
                <a:xfrm>
                  <a:off x="5489378" y="1732956"/>
                  <a:ext cx="152687" cy="1438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99" y="21600"/>
                      </a:moveTo>
                      <a:cubicBezTo>
                        <a:pt x="5742" y="21600"/>
                        <a:pt x="7397" y="19842"/>
                        <a:pt x="7397" y="17674"/>
                      </a:cubicBezTo>
                      <a:cubicBezTo>
                        <a:pt x="7397" y="17672"/>
                        <a:pt x="7397" y="17672"/>
                        <a:pt x="7397" y="17671"/>
                      </a:cubicBezTo>
                      <a:lnTo>
                        <a:pt x="7397" y="4933"/>
                      </a:lnTo>
                      <a:lnTo>
                        <a:pt x="19275" y="4933"/>
                      </a:lnTo>
                      <a:lnTo>
                        <a:pt x="19275" y="14028"/>
                      </a:lnTo>
                      <a:cubicBezTo>
                        <a:pt x="18851" y="13848"/>
                        <a:pt x="18386" y="13749"/>
                        <a:pt x="17902" y="13749"/>
                      </a:cubicBezTo>
                      <a:cubicBezTo>
                        <a:pt x="15858" y="13749"/>
                        <a:pt x="14202" y="15505"/>
                        <a:pt x="14202" y="17673"/>
                      </a:cubicBezTo>
                      <a:cubicBezTo>
                        <a:pt x="14202" y="19842"/>
                        <a:pt x="15858" y="21600"/>
                        <a:pt x="17902" y="21600"/>
                      </a:cubicBezTo>
                      <a:cubicBezTo>
                        <a:pt x="19944" y="21600"/>
                        <a:pt x="21600" y="19842"/>
                        <a:pt x="21600" y="17674"/>
                      </a:cubicBezTo>
                      <a:cubicBezTo>
                        <a:pt x="21600" y="17672"/>
                        <a:pt x="21599" y="17672"/>
                        <a:pt x="21599" y="17671"/>
                      </a:cubicBezTo>
                      <a:lnTo>
                        <a:pt x="21600" y="17671"/>
                      </a:lnTo>
                      <a:lnTo>
                        <a:pt x="21600" y="4933"/>
                      </a:lnTo>
                      <a:lnTo>
                        <a:pt x="21600" y="0"/>
                      </a:lnTo>
                      <a:lnTo>
                        <a:pt x="19275" y="0"/>
                      </a:lnTo>
                      <a:lnTo>
                        <a:pt x="7397" y="0"/>
                      </a:lnTo>
                      <a:lnTo>
                        <a:pt x="5072" y="0"/>
                      </a:lnTo>
                      <a:lnTo>
                        <a:pt x="5072" y="4933"/>
                      </a:lnTo>
                      <a:lnTo>
                        <a:pt x="5072" y="14028"/>
                      </a:lnTo>
                      <a:cubicBezTo>
                        <a:pt x="4648" y="13848"/>
                        <a:pt x="4183" y="13749"/>
                        <a:pt x="3698" y="13749"/>
                      </a:cubicBezTo>
                      <a:cubicBezTo>
                        <a:pt x="1656" y="13749"/>
                        <a:pt x="0" y="15505"/>
                        <a:pt x="0" y="17673"/>
                      </a:cubicBezTo>
                      <a:cubicBezTo>
                        <a:pt x="0" y="19842"/>
                        <a:pt x="1656" y="21600"/>
                        <a:pt x="369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5" name="Freeform: Shape 107"/>
                <p:cNvSpPr/>
                <p:nvPr/>
              </p:nvSpPr>
              <p:spPr>
                <a:xfrm>
                  <a:off x="782676" y="2464535"/>
                  <a:ext cx="182545" cy="1719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699" y="21600"/>
                      </a:moveTo>
                      <a:cubicBezTo>
                        <a:pt x="5741" y="21600"/>
                        <a:pt x="7397" y="19843"/>
                        <a:pt x="7397" y="17674"/>
                      </a:cubicBezTo>
                      <a:cubicBezTo>
                        <a:pt x="7397" y="17672"/>
                        <a:pt x="7397" y="17672"/>
                        <a:pt x="7397" y="17671"/>
                      </a:cubicBezTo>
                      <a:lnTo>
                        <a:pt x="7397" y="4934"/>
                      </a:lnTo>
                      <a:lnTo>
                        <a:pt x="19276" y="4934"/>
                      </a:lnTo>
                      <a:lnTo>
                        <a:pt x="19276" y="14029"/>
                      </a:lnTo>
                      <a:cubicBezTo>
                        <a:pt x="18851" y="13848"/>
                        <a:pt x="18387" y="13748"/>
                        <a:pt x="17902" y="13748"/>
                      </a:cubicBezTo>
                      <a:cubicBezTo>
                        <a:pt x="15859" y="13748"/>
                        <a:pt x="14203" y="15506"/>
                        <a:pt x="14203" y="17674"/>
                      </a:cubicBezTo>
                      <a:cubicBezTo>
                        <a:pt x="14203" y="19843"/>
                        <a:pt x="15859" y="21600"/>
                        <a:pt x="17902" y="21600"/>
                      </a:cubicBezTo>
                      <a:cubicBezTo>
                        <a:pt x="19944" y="21600"/>
                        <a:pt x="21600" y="19843"/>
                        <a:pt x="21600" y="17674"/>
                      </a:cubicBezTo>
                      <a:cubicBezTo>
                        <a:pt x="21600" y="17672"/>
                        <a:pt x="21599" y="17672"/>
                        <a:pt x="21599" y="17671"/>
                      </a:cubicBezTo>
                      <a:lnTo>
                        <a:pt x="21600" y="17671"/>
                      </a:lnTo>
                      <a:lnTo>
                        <a:pt x="21600" y="4934"/>
                      </a:lnTo>
                      <a:lnTo>
                        <a:pt x="21600" y="0"/>
                      </a:lnTo>
                      <a:lnTo>
                        <a:pt x="19276" y="0"/>
                      </a:lnTo>
                      <a:lnTo>
                        <a:pt x="7397" y="0"/>
                      </a:lnTo>
                      <a:lnTo>
                        <a:pt x="5074" y="0"/>
                      </a:lnTo>
                      <a:lnTo>
                        <a:pt x="5074" y="4934"/>
                      </a:lnTo>
                      <a:lnTo>
                        <a:pt x="5074" y="14029"/>
                      </a:lnTo>
                      <a:cubicBezTo>
                        <a:pt x="4648" y="13848"/>
                        <a:pt x="4184" y="13748"/>
                        <a:pt x="3699" y="13748"/>
                      </a:cubicBezTo>
                      <a:cubicBezTo>
                        <a:pt x="1656" y="13748"/>
                        <a:pt x="0" y="15506"/>
                        <a:pt x="0" y="17674"/>
                      </a:cubicBezTo>
                      <a:cubicBezTo>
                        <a:pt x="0" y="19843"/>
                        <a:pt x="1656" y="21600"/>
                        <a:pt x="369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6" name="Freeform: Shape 108"/>
                <p:cNvSpPr/>
                <p:nvPr/>
              </p:nvSpPr>
              <p:spPr>
                <a:xfrm>
                  <a:off x="2090453" y="5377899"/>
                  <a:ext cx="110665" cy="1385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97" y="8668"/>
                        <a:pt x="3967" y="16213"/>
                        <a:pt x="8319" y="21600"/>
                      </a:cubicBezTo>
                      <a:cubicBezTo>
                        <a:pt x="15778" y="16142"/>
                        <a:pt x="20718" y="8532"/>
                        <a:pt x="21600" y="0"/>
                      </a:cubicBezTo>
                      <a:cubicBezTo>
                        <a:pt x="2160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7" name="Freeform: Shape 109"/>
                <p:cNvSpPr/>
                <p:nvPr/>
              </p:nvSpPr>
              <p:spPr>
                <a:xfrm>
                  <a:off x="2090453" y="5203097"/>
                  <a:ext cx="110665" cy="1386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19" y="0"/>
                      </a:moveTo>
                      <a:cubicBezTo>
                        <a:pt x="3967" y="5388"/>
                        <a:pt x="597" y="12927"/>
                        <a:pt x="0" y="21600"/>
                      </a:cubicBezTo>
                      <a:lnTo>
                        <a:pt x="21600" y="21600"/>
                      </a:lnTo>
                      <a:cubicBezTo>
                        <a:pt x="20718" y="13069"/>
                        <a:pt x="15777" y="5457"/>
                        <a:pt x="8319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8" name="Freeform: Shape 110"/>
                <p:cNvSpPr/>
                <p:nvPr/>
              </p:nvSpPr>
              <p:spPr>
                <a:xfrm>
                  <a:off x="2006289" y="5144829"/>
                  <a:ext cx="97489" cy="1934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10515" y="21600"/>
                      </a:lnTo>
                      <a:cubicBezTo>
                        <a:pt x="11216" y="14423"/>
                        <a:pt x="15675" y="8205"/>
                        <a:pt x="21600" y="3713"/>
                      </a:cubicBezTo>
                      <a:cubicBezTo>
                        <a:pt x="15284" y="1648"/>
                        <a:pt x="7920" y="328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399" name="Freeform: Shape 111"/>
                <p:cNvSpPr/>
                <p:nvPr/>
              </p:nvSpPr>
              <p:spPr>
                <a:xfrm>
                  <a:off x="1870332" y="5377899"/>
                  <a:ext cx="99133" cy="193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0"/>
                      </a:lnTo>
                      <a:lnTo>
                        <a:pt x="10747" y="0"/>
                      </a:lnTo>
                      <a:cubicBezTo>
                        <a:pt x="10062" y="7113"/>
                        <a:pt x="5747" y="13284"/>
                        <a:pt x="0" y="17765"/>
                      </a:cubicBezTo>
                      <a:cubicBezTo>
                        <a:pt x="6290" y="19900"/>
                        <a:pt x="13660" y="21265"/>
                        <a:pt x="2160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0" name="Freeform: Shape 112"/>
                <p:cNvSpPr/>
                <p:nvPr/>
              </p:nvSpPr>
              <p:spPr>
                <a:xfrm>
                  <a:off x="1870332" y="5144829"/>
                  <a:ext cx="99133" cy="1934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47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cubicBezTo>
                        <a:pt x="13660" y="333"/>
                        <a:pt x="6291" y="1700"/>
                        <a:pt x="0" y="3833"/>
                      </a:cubicBezTo>
                      <a:cubicBezTo>
                        <a:pt x="5747" y="8317"/>
                        <a:pt x="10062" y="14486"/>
                        <a:pt x="10747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1" name="Freeform: Shape 113"/>
                <p:cNvSpPr/>
                <p:nvPr/>
              </p:nvSpPr>
              <p:spPr>
                <a:xfrm>
                  <a:off x="1779693" y="5377898"/>
                  <a:ext cx="108320" cy="13721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76" y="21600"/>
                      </a:moveTo>
                      <a:cubicBezTo>
                        <a:pt x="17638" y="16176"/>
                        <a:pt x="20997" y="8641"/>
                        <a:pt x="21600" y="0"/>
                      </a:cubicBezTo>
                      <a:lnTo>
                        <a:pt x="0" y="0"/>
                      </a:lnTo>
                      <a:cubicBezTo>
                        <a:pt x="889" y="8506"/>
                        <a:pt x="5822" y="16104"/>
                        <a:pt x="13276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2" name="Freeform: Shape 114"/>
                <p:cNvSpPr/>
                <p:nvPr/>
              </p:nvSpPr>
              <p:spPr>
                <a:xfrm>
                  <a:off x="1779693" y="5203097"/>
                  <a:ext cx="108320" cy="1372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76" y="0"/>
                      </a:moveTo>
                      <a:cubicBezTo>
                        <a:pt x="5822" y="5494"/>
                        <a:pt x="889" y="13093"/>
                        <a:pt x="0" y="21600"/>
                      </a:cubicBezTo>
                      <a:lnTo>
                        <a:pt x="21600" y="21600"/>
                      </a:lnTo>
                      <a:cubicBezTo>
                        <a:pt x="20997" y="12956"/>
                        <a:pt x="17638" y="5422"/>
                        <a:pt x="13276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3" name="Freeform: Shape 115"/>
                <p:cNvSpPr/>
                <p:nvPr/>
              </p:nvSpPr>
              <p:spPr>
                <a:xfrm>
                  <a:off x="2006289" y="5377899"/>
                  <a:ext cx="97489" cy="1934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7920" y="21271"/>
                        <a:pt x="15284" y="19951"/>
                        <a:pt x="21600" y="17887"/>
                      </a:cubicBezTo>
                      <a:cubicBezTo>
                        <a:pt x="15675" y="13392"/>
                        <a:pt x="11218" y="7176"/>
                        <a:pt x="10515" y="0"/>
                      </a:cubicBez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4" name="Freeform: Shape 116"/>
                <p:cNvSpPr/>
                <p:nvPr/>
              </p:nvSpPr>
              <p:spPr>
                <a:xfrm>
                  <a:off x="2440057" y="1422197"/>
                  <a:ext cx="36585" cy="4581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603" y="8670"/>
                        <a:pt x="3970" y="16208"/>
                        <a:pt x="8322" y="21600"/>
                      </a:cubicBezTo>
                      <a:cubicBezTo>
                        <a:pt x="15775" y="16138"/>
                        <a:pt x="20715" y="8529"/>
                        <a:pt x="21600" y="0"/>
                      </a:cubicBezTo>
                      <a:cubicBezTo>
                        <a:pt x="2160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5" name="Freeform: Shape 117"/>
                <p:cNvSpPr/>
                <p:nvPr/>
              </p:nvSpPr>
              <p:spPr>
                <a:xfrm>
                  <a:off x="2440057" y="1370405"/>
                  <a:ext cx="36585" cy="4580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322" y="0"/>
                      </a:moveTo>
                      <a:cubicBezTo>
                        <a:pt x="3970" y="5386"/>
                        <a:pt x="603" y="12926"/>
                        <a:pt x="0" y="21600"/>
                      </a:cubicBezTo>
                      <a:lnTo>
                        <a:pt x="21600" y="21600"/>
                      </a:lnTo>
                      <a:cubicBezTo>
                        <a:pt x="20715" y="13069"/>
                        <a:pt x="15775" y="5460"/>
                        <a:pt x="8322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6" name="Freeform: Shape 118"/>
                <p:cNvSpPr/>
                <p:nvPr/>
              </p:nvSpPr>
              <p:spPr>
                <a:xfrm>
                  <a:off x="2414160" y="1350981"/>
                  <a:ext cx="32217" cy="639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10509" y="21600"/>
                      </a:lnTo>
                      <a:cubicBezTo>
                        <a:pt x="11214" y="14424"/>
                        <a:pt x="15676" y="8204"/>
                        <a:pt x="21600" y="3713"/>
                      </a:cubicBezTo>
                      <a:cubicBezTo>
                        <a:pt x="15286" y="1647"/>
                        <a:pt x="7919" y="326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7" name="Freeform: Shape 119"/>
                <p:cNvSpPr/>
                <p:nvPr/>
              </p:nvSpPr>
              <p:spPr>
                <a:xfrm>
                  <a:off x="2368841" y="1422198"/>
                  <a:ext cx="32763" cy="639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21600"/>
                      </a:moveTo>
                      <a:lnTo>
                        <a:pt x="21600" y="0"/>
                      </a:lnTo>
                      <a:lnTo>
                        <a:pt x="10746" y="0"/>
                      </a:lnTo>
                      <a:cubicBezTo>
                        <a:pt x="10062" y="7112"/>
                        <a:pt x="5742" y="13282"/>
                        <a:pt x="0" y="17765"/>
                      </a:cubicBezTo>
                      <a:cubicBezTo>
                        <a:pt x="6292" y="19900"/>
                        <a:pt x="13659" y="21266"/>
                        <a:pt x="2160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8" name="Freeform: Shape 120"/>
                <p:cNvSpPr/>
                <p:nvPr/>
              </p:nvSpPr>
              <p:spPr>
                <a:xfrm>
                  <a:off x="2368841" y="1350981"/>
                  <a:ext cx="32763" cy="639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46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cubicBezTo>
                        <a:pt x="13659" y="334"/>
                        <a:pt x="6292" y="1697"/>
                        <a:pt x="0" y="3832"/>
                      </a:cubicBezTo>
                      <a:cubicBezTo>
                        <a:pt x="5742" y="8315"/>
                        <a:pt x="10062" y="14485"/>
                        <a:pt x="10746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09" name="Freeform: Shape 121"/>
                <p:cNvSpPr/>
                <p:nvPr/>
              </p:nvSpPr>
              <p:spPr>
                <a:xfrm>
                  <a:off x="2336470" y="1422197"/>
                  <a:ext cx="35795" cy="453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79" y="21600"/>
                      </a:moveTo>
                      <a:cubicBezTo>
                        <a:pt x="17642" y="16174"/>
                        <a:pt x="20999" y="8643"/>
                        <a:pt x="21600" y="0"/>
                      </a:cubicBezTo>
                      <a:lnTo>
                        <a:pt x="0" y="0"/>
                      </a:lnTo>
                      <a:cubicBezTo>
                        <a:pt x="889" y="8509"/>
                        <a:pt x="5816" y="16104"/>
                        <a:pt x="1327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0" name="Freeform: Shape 122"/>
                <p:cNvSpPr/>
                <p:nvPr/>
              </p:nvSpPr>
              <p:spPr>
                <a:xfrm>
                  <a:off x="2336470" y="1370405"/>
                  <a:ext cx="35795" cy="453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3279" y="0"/>
                      </a:moveTo>
                      <a:cubicBezTo>
                        <a:pt x="5816" y="5495"/>
                        <a:pt x="889" y="13095"/>
                        <a:pt x="0" y="21600"/>
                      </a:cubicBezTo>
                      <a:lnTo>
                        <a:pt x="21600" y="21600"/>
                      </a:lnTo>
                      <a:cubicBezTo>
                        <a:pt x="20999" y="12958"/>
                        <a:pt x="17642" y="5424"/>
                        <a:pt x="13279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1" name="Freeform: Shape 123"/>
                <p:cNvSpPr/>
                <p:nvPr/>
              </p:nvSpPr>
              <p:spPr>
                <a:xfrm>
                  <a:off x="2414160" y="1422198"/>
                  <a:ext cx="32217" cy="639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7919" y="21271"/>
                        <a:pt x="15286" y="19952"/>
                        <a:pt x="21600" y="17886"/>
                      </a:cubicBezTo>
                      <a:cubicBezTo>
                        <a:pt x="15676" y="13393"/>
                        <a:pt x="11214" y="7179"/>
                        <a:pt x="10509" y="0"/>
                      </a:cubicBez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2" name="Freeform: Shape 124"/>
                <p:cNvSpPr/>
                <p:nvPr/>
              </p:nvSpPr>
              <p:spPr>
                <a:xfrm>
                  <a:off x="3346436" y="1059645"/>
                  <a:ext cx="154217" cy="1542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203"/>
                      </a:moveTo>
                      <a:lnTo>
                        <a:pt x="19371" y="10203"/>
                      </a:lnTo>
                      <a:lnTo>
                        <a:pt x="21257" y="8318"/>
                      </a:lnTo>
                      <a:lnTo>
                        <a:pt x="20412" y="7475"/>
                      </a:lnTo>
                      <a:lnTo>
                        <a:pt x="17684" y="10203"/>
                      </a:lnTo>
                      <a:lnTo>
                        <a:pt x="16935" y="10203"/>
                      </a:lnTo>
                      <a:lnTo>
                        <a:pt x="17637" y="9501"/>
                      </a:lnTo>
                      <a:lnTo>
                        <a:pt x="16793" y="8658"/>
                      </a:lnTo>
                      <a:lnTo>
                        <a:pt x="15247" y="10203"/>
                      </a:lnTo>
                      <a:lnTo>
                        <a:pt x="14068" y="10203"/>
                      </a:lnTo>
                      <a:cubicBezTo>
                        <a:pt x="13983" y="9730"/>
                        <a:pt x="13797" y="9292"/>
                        <a:pt x="13533" y="8912"/>
                      </a:cubicBezTo>
                      <a:lnTo>
                        <a:pt x="14366" y="8077"/>
                      </a:lnTo>
                      <a:lnTo>
                        <a:pt x="16553" y="8077"/>
                      </a:lnTo>
                      <a:lnTo>
                        <a:pt x="16553" y="6884"/>
                      </a:lnTo>
                      <a:lnTo>
                        <a:pt x="15561" y="6884"/>
                      </a:lnTo>
                      <a:lnTo>
                        <a:pt x="16089" y="6355"/>
                      </a:lnTo>
                      <a:lnTo>
                        <a:pt x="19948" y="6355"/>
                      </a:lnTo>
                      <a:lnTo>
                        <a:pt x="19948" y="5161"/>
                      </a:lnTo>
                      <a:lnTo>
                        <a:pt x="17282" y="5161"/>
                      </a:lnTo>
                      <a:lnTo>
                        <a:pt x="18859" y="3586"/>
                      </a:lnTo>
                      <a:lnTo>
                        <a:pt x="18014" y="2741"/>
                      </a:lnTo>
                      <a:lnTo>
                        <a:pt x="16440" y="4318"/>
                      </a:lnTo>
                      <a:lnTo>
                        <a:pt x="16440" y="1652"/>
                      </a:lnTo>
                      <a:lnTo>
                        <a:pt x="15246" y="1652"/>
                      </a:lnTo>
                      <a:lnTo>
                        <a:pt x="15246" y="5511"/>
                      </a:lnTo>
                      <a:lnTo>
                        <a:pt x="14716" y="6041"/>
                      </a:lnTo>
                      <a:lnTo>
                        <a:pt x="14716" y="5048"/>
                      </a:lnTo>
                      <a:lnTo>
                        <a:pt x="13523" y="5048"/>
                      </a:lnTo>
                      <a:lnTo>
                        <a:pt x="13523" y="7235"/>
                      </a:lnTo>
                      <a:lnTo>
                        <a:pt x="12689" y="8069"/>
                      </a:lnTo>
                      <a:cubicBezTo>
                        <a:pt x="12308" y="7804"/>
                        <a:pt x="11870" y="7619"/>
                        <a:pt x="11397" y="7534"/>
                      </a:cubicBezTo>
                      <a:lnTo>
                        <a:pt x="11397" y="6353"/>
                      </a:lnTo>
                      <a:lnTo>
                        <a:pt x="12942" y="4808"/>
                      </a:lnTo>
                      <a:lnTo>
                        <a:pt x="12098" y="3965"/>
                      </a:lnTo>
                      <a:lnTo>
                        <a:pt x="11397" y="4666"/>
                      </a:lnTo>
                      <a:lnTo>
                        <a:pt x="11397" y="3918"/>
                      </a:lnTo>
                      <a:lnTo>
                        <a:pt x="14126" y="1188"/>
                      </a:lnTo>
                      <a:lnTo>
                        <a:pt x="13283" y="345"/>
                      </a:lnTo>
                      <a:lnTo>
                        <a:pt x="11397" y="2230"/>
                      </a:lnTo>
                      <a:lnTo>
                        <a:pt x="11397" y="0"/>
                      </a:lnTo>
                      <a:lnTo>
                        <a:pt x="10204" y="0"/>
                      </a:lnTo>
                      <a:lnTo>
                        <a:pt x="10204" y="2230"/>
                      </a:lnTo>
                      <a:lnTo>
                        <a:pt x="8319" y="345"/>
                      </a:lnTo>
                      <a:lnTo>
                        <a:pt x="7474" y="1188"/>
                      </a:lnTo>
                      <a:lnTo>
                        <a:pt x="10204" y="3918"/>
                      </a:lnTo>
                      <a:lnTo>
                        <a:pt x="10204" y="4666"/>
                      </a:lnTo>
                      <a:lnTo>
                        <a:pt x="9501" y="3963"/>
                      </a:lnTo>
                      <a:lnTo>
                        <a:pt x="8659" y="4808"/>
                      </a:lnTo>
                      <a:lnTo>
                        <a:pt x="10204" y="6353"/>
                      </a:lnTo>
                      <a:lnTo>
                        <a:pt x="10204" y="7534"/>
                      </a:lnTo>
                      <a:cubicBezTo>
                        <a:pt x="9730" y="7619"/>
                        <a:pt x="9292" y="7804"/>
                        <a:pt x="8912" y="8069"/>
                      </a:cubicBezTo>
                      <a:lnTo>
                        <a:pt x="8078" y="7234"/>
                      </a:lnTo>
                      <a:lnTo>
                        <a:pt x="8078" y="5048"/>
                      </a:lnTo>
                      <a:lnTo>
                        <a:pt x="6884" y="5048"/>
                      </a:lnTo>
                      <a:lnTo>
                        <a:pt x="6884" y="6041"/>
                      </a:lnTo>
                      <a:lnTo>
                        <a:pt x="6355" y="5511"/>
                      </a:lnTo>
                      <a:lnTo>
                        <a:pt x="6355" y="1652"/>
                      </a:lnTo>
                      <a:lnTo>
                        <a:pt x="5162" y="1652"/>
                      </a:lnTo>
                      <a:lnTo>
                        <a:pt x="5162" y="4318"/>
                      </a:lnTo>
                      <a:lnTo>
                        <a:pt x="3586" y="2741"/>
                      </a:lnTo>
                      <a:lnTo>
                        <a:pt x="2742" y="3586"/>
                      </a:lnTo>
                      <a:lnTo>
                        <a:pt x="4318" y="5161"/>
                      </a:lnTo>
                      <a:lnTo>
                        <a:pt x="1652" y="5161"/>
                      </a:lnTo>
                      <a:lnTo>
                        <a:pt x="1652" y="6355"/>
                      </a:lnTo>
                      <a:lnTo>
                        <a:pt x="5512" y="6355"/>
                      </a:lnTo>
                      <a:lnTo>
                        <a:pt x="6039" y="6884"/>
                      </a:lnTo>
                      <a:lnTo>
                        <a:pt x="5048" y="6884"/>
                      </a:lnTo>
                      <a:lnTo>
                        <a:pt x="5048" y="8077"/>
                      </a:lnTo>
                      <a:lnTo>
                        <a:pt x="7235" y="8077"/>
                      </a:lnTo>
                      <a:lnTo>
                        <a:pt x="8068" y="8912"/>
                      </a:lnTo>
                      <a:cubicBezTo>
                        <a:pt x="7805" y="9292"/>
                        <a:pt x="7620" y="9730"/>
                        <a:pt x="7533" y="10203"/>
                      </a:cubicBezTo>
                      <a:lnTo>
                        <a:pt x="6354" y="10203"/>
                      </a:lnTo>
                      <a:lnTo>
                        <a:pt x="4808" y="8658"/>
                      </a:lnTo>
                      <a:lnTo>
                        <a:pt x="3964" y="9501"/>
                      </a:lnTo>
                      <a:lnTo>
                        <a:pt x="4666" y="10203"/>
                      </a:lnTo>
                      <a:lnTo>
                        <a:pt x="3918" y="10203"/>
                      </a:lnTo>
                      <a:lnTo>
                        <a:pt x="1188" y="7475"/>
                      </a:lnTo>
                      <a:lnTo>
                        <a:pt x="344" y="8318"/>
                      </a:lnTo>
                      <a:lnTo>
                        <a:pt x="2230" y="10203"/>
                      </a:lnTo>
                      <a:lnTo>
                        <a:pt x="0" y="10203"/>
                      </a:lnTo>
                      <a:lnTo>
                        <a:pt x="0" y="11397"/>
                      </a:lnTo>
                      <a:lnTo>
                        <a:pt x="2230" y="11397"/>
                      </a:lnTo>
                      <a:lnTo>
                        <a:pt x="344" y="13282"/>
                      </a:lnTo>
                      <a:lnTo>
                        <a:pt x="1188" y="14125"/>
                      </a:lnTo>
                      <a:lnTo>
                        <a:pt x="3918" y="11397"/>
                      </a:lnTo>
                      <a:lnTo>
                        <a:pt x="4666" y="11397"/>
                      </a:lnTo>
                      <a:lnTo>
                        <a:pt x="3964" y="12099"/>
                      </a:lnTo>
                      <a:lnTo>
                        <a:pt x="4808" y="12942"/>
                      </a:lnTo>
                      <a:lnTo>
                        <a:pt x="6354" y="11397"/>
                      </a:lnTo>
                      <a:lnTo>
                        <a:pt x="7533" y="11397"/>
                      </a:lnTo>
                      <a:cubicBezTo>
                        <a:pt x="7620" y="11869"/>
                        <a:pt x="7805" y="12308"/>
                        <a:pt x="8068" y="12688"/>
                      </a:cubicBezTo>
                      <a:lnTo>
                        <a:pt x="7235" y="13521"/>
                      </a:lnTo>
                      <a:lnTo>
                        <a:pt x="5048" y="13521"/>
                      </a:lnTo>
                      <a:lnTo>
                        <a:pt x="5048" y="14716"/>
                      </a:lnTo>
                      <a:lnTo>
                        <a:pt x="6039" y="14716"/>
                      </a:lnTo>
                      <a:lnTo>
                        <a:pt x="5512" y="15245"/>
                      </a:lnTo>
                      <a:lnTo>
                        <a:pt x="1652" y="15245"/>
                      </a:lnTo>
                      <a:lnTo>
                        <a:pt x="1652" y="16438"/>
                      </a:lnTo>
                      <a:lnTo>
                        <a:pt x="4318" y="16438"/>
                      </a:lnTo>
                      <a:lnTo>
                        <a:pt x="2742" y="18014"/>
                      </a:lnTo>
                      <a:lnTo>
                        <a:pt x="3586" y="18858"/>
                      </a:lnTo>
                      <a:lnTo>
                        <a:pt x="5162" y="17282"/>
                      </a:lnTo>
                      <a:lnTo>
                        <a:pt x="5162" y="19947"/>
                      </a:lnTo>
                      <a:lnTo>
                        <a:pt x="6355" y="19947"/>
                      </a:lnTo>
                      <a:lnTo>
                        <a:pt x="6355" y="16088"/>
                      </a:lnTo>
                      <a:lnTo>
                        <a:pt x="6884" y="15559"/>
                      </a:lnTo>
                      <a:lnTo>
                        <a:pt x="6884" y="16552"/>
                      </a:lnTo>
                      <a:lnTo>
                        <a:pt x="8078" y="16552"/>
                      </a:lnTo>
                      <a:lnTo>
                        <a:pt x="8078" y="14366"/>
                      </a:lnTo>
                      <a:lnTo>
                        <a:pt x="8912" y="13531"/>
                      </a:lnTo>
                      <a:cubicBezTo>
                        <a:pt x="9292" y="13796"/>
                        <a:pt x="9730" y="13981"/>
                        <a:pt x="10204" y="14067"/>
                      </a:cubicBezTo>
                      <a:lnTo>
                        <a:pt x="10204" y="15247"/>
                      </a:lnTo>
                      <a:lnTo>
                        <a:pt x="8659" y="16792"/>
                      </a:lnTo>
                      <a:lnTo>
                        <a:pt x="9501" y="17635"/>
                      </a:lnTo>
                      <a:lnTo>
                        <a:pt x="10204" y="16934"/>
                      </a:lnTo>
                      <a:lnTo>
                        <a:pt x="10204" y="17682"/>
                      </a:lnTo>
                      <a:lnTo>
                        <a:pt x="7474" y="20412"/>
                      </a:lnTo>
                      <a:lnTo>
                        <a:pt x="8319" y="21255"/>
                      </a:lnTo>
                      <a:lnTo>
                        <a:pt x="10204" y="19370"/>
                      </a:lnTo>
                      <a:lnTo>
                        <a:pt x="10204" y="21600"/>
                      </a:lnTo>
                      <a:lnTo>
                        <a:pt x="11397" y="21600"/>
                      </a:lnTo>
                      <a:lnTo>
                        <a:pt x="11397" y="19370"/>
                      </a:lnTo>
                      <a:lnTo>
                        <a:pt x="13283" y="21255"/>
                      </a:lnTo>
                      <a:lnTo>
                        <a:pt x="14126" y="20412"/>
                      </a:lnTo>
                      <a:lnTo>
                        <a:pt x="11397" y="17682"/>
                      </a:lnTo>
                      <a:lnTo>
                        <a:pt x="11397" y="16934"/>
                      </a:lnTo>
                      <a:lnTo>
                        <a:pt x="12098" y="17635"/>
                      </a:lnTo>
                      <a:lnTo>
                        <a:pt x="12942" y="16792"/>
                      </a:lnTo>
                      <a:lnTo>
                        <a:pt x="11397" y="15247"/>
                      </a:lnTo>
                      <a:lnTo>
                        <a:pt x="11397" y="14067"/>
                      </a:lnTo>
                      <a:cubicBezTo>
                        <a:pt x="11870" y="13981"/>
                        <a:pt x="12308" y="13796"/>
                        <a:pt x="12689" y="13531"/>
                      </a:cubicBezTo>
                      <a:lnTo>
                        <a:pt x="13523" y="14366"/>
                      </a:lnTo>
                      <a:lnTo>
                        <a:pt x="13523" y="16552"/>
                      </a:lnTo>
                      <a:lnTo>
                        <a:pt x="14716" y="16552"/>
                      </a:lnTo>
                      <a:lnTo>
                        <a:pt x="14716" y="15559"/>
                      </a:lnTo>
                      <a:lnTo>
                        <a:pt x="15246" y="16089"/>
                      </a:lnTo>
                      <a:lnTo>
                        <a:pt x="15246" y="19948"/>
                      </a:lnTo>
                      <a:lnTo>
                        <a:pt x="16440" y="19948"/>
                      </a:lnTo>
                      <a:lnTo>
                        <a:pt x="16440" y="17282"/>
                      </a:lnTo>
                      <a:lnTo>
                        <a:pt x="18014" y="18858"/>
                      </a:lnTo>
                      <a:lnTo>
                        <a:pt x="18859" y="18014"/>
                      </a:lnTo>
                      <a:lnTo>
                        <a:pt x="17282" y="16438"/>
                      </a:lnTo>
                      <a:lnTo>
                        <a:pt x="19948" y="16438"/>
                      </a:lnTo>
                      <a:lnTo>
                        <a:pt x="19948" y="15245"/>
                      </a:lnTo>
                      <a:lnTo>
                        <a:pt x="16089" y="15245"/>
                      </a:lnTo>
                      <a:lnTo>
                        <a:pt x="15561" y="14716"/>
                      </a:lnTo>
                      <a:lnTo>
                        <a:pt x="16553" y="14716"/>
                      </a:lnTo>
                      <a:lnTo>
                        <a:pt x="16553" y="13521"/>
                      </a:lnTo>
                      <a:lnTo>
                        <a:pt x="14366" y="13521"/>
                      </a:lnTo>
                      <a:lnTo>
                        <a:pt x="13533" y="12688"/>
                      </a:lnTo>
                      <a:cubicBezTo>
                        <a:pt x="13797" y="12308"/>
                        <a:pt x="13983" y="11869"/>
                        <a:pt x="14068" y="11397"/>
                      </a:cubicBezTo>
                      <a:lnTo>
                        <a:pt x="15247" y="11397"/>
                      </a:lnTo>
                      <a:lnTo>
                        <a:pt x="16793" y="12942"/>
                      </a:lnTo>
                      <a:lnTo>
                        <a:pt x="17637" y="12099"/>
                      </a:lnTo>
                      <a:lnTo>
                        <a:pt x="16935" y="11397"/>
                      </a:lnTo>
                      <a:lnTo>
                        <a:pt x="17684" y="11397"/>
                      </a:lnTo>
                      <a:lnTo>
                        <a:pt x="20412" y="14125"/>
                      </a:lnTo>
                      <a:lnTo>
                        <a:pt x="21256" y="13282"/>
                      </a:lnTo>
                      <a:lnTo>
                        <a:pt x="19371" y="11397"/>
                      </a:lnTo>
                      <a:lnTo>
                        <a:pt x="21600" y="11397"/>
                      </a:lnTo>
                      <a:cubicBezTo>
                        <a:pt x="21600" y="11397"/>
                        <a:pt x="21600" y="10203"/>
                        <a:pt x="21600" y="1020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3" name="Freeform: Shape 125"/>
                <p:cNvSpPr/>
                <p:nvPr/>
              </p:nvSpPr>
              <p:spPr>
                <a:xfrm>
                  <a:off x="1274711" y="2626388"/>
                  <a:ext cx="298399" cy="2232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6" y="0"/>
                      </a:moveTo>
                      <a:cubicBezTo>
                        <a:pt x="4843" y="38"/>
                        <a:pt x="0" y="6541"/>
                        <a:pt x="0" y="14497"/>
                      </a:cubicBezTo>
                      <a:cubicBezTo>
                        <a:pt x="0" y="16913"/>
                        <a:pt x="454" y="19296"/>
                        <a:pt x="1310" y="21405"/>
                      </a:cubicBezTo>
                      <a:lnTo>
                        <a:pt x="1310" y="17573"/>
                      </a:lnTo>
                      <a:cubicBezTo>
                        <a:pt x="1310" y="16867"/>
                        <a:pt x="1499" y="16212"/>
                        <a:pt x="1828" y="15650"/>
                      </a:cubicBezTo>
                      <a:cubicBezTo>
                        <a:pt x="1801" y="15267"/>
                        <a:pt x="1787" y="14883"/>
                        <a:pt x="1787" y="14497"/>
                      </a:cubicBezTo>
                      <a:cubicBezTo>
                        <a:pt x="1787" y="7852"/>
                        <a:pt x="5832" y="2420"/>
                        <a:pt x="10796" y="2388"/>
                      </a:cubicBezTo>
                      <a:cubicBezTo>
                        <a:pt x="15768" y="2420"/>
                        <a:pt x="19813" y="7852"/>
                        <a:pt x="19813" y="14497"/>
                      </a:cubicBezTo>
                      <a:cubicBezTo>
                        <a:pt x="19813" y="14924"/>
                        <a:pt x="19795" y="15350"/>
                        <a:pt x="19761" y="15773"/>
                      </a:cubicBezTo>
                      <a:cubicBezTo>
                        <a:pt x="20048" y="16306"/>
                        <a:pt x="20210" y="16918"/>
                        <a:pt x="20210" y="17573"/>
                      </a:cubicBezTo>
                      <a:lnTo>
                        <a:pt x="20210" y="21600"/>
                      </a:lnTo>
                      <a:cubicBezTo>
                        <a:pt x="21119" y="19442"/>
                        <a:pt x="21600" y="16987"/>
                        <a:pt x="21600" y="14497"/>
                      </a:cubicBezTo>
                      <a:cubicBezTo>
                        <a:pt x="21600" y="6541"/>
                        <a:pt x="16757" y="38"/>
                        <a:pt x="10796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4" name="Freeform: Shape 126"/>
                <p:cNvSpPr/>
                <p:nvPr/>
              </p:nvSpPr>
              <p:spPr>
                <a:xfrm>
                  <a:off x="1300607" y="2775294"/>
                  <a:ext cx="65277" cy="118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9" y="4533"/>
                      </a:moveTo>
                      <a:cubicBezTo>
                        <a:pt x="113" y="4910"/>
                        <a:pt x="0" y="5299"/>
                        <a:pt x="0" y="5698"/>
                      </a:cubicBezTo>
                      <a:lnTo>
                        <a:pt x="0" y="12659"/>
                      </a:lnTo>
                      <a:lnTo>
                        <a:pt x="0" y="15899"/>
                      </a:lnTo>
                      <a:cubicBezTo>
                        <a:pt x="0" y="19047"/>
                        <a:pt x="6807" y="21600"/>
                        <a:pt x="15201" y="21600"/>
                      </a:cubicBez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5201" y="0"/>
                      </a:lnTo>
                      <a:cubicBezTo>
                        <a:pt x="7872" y="0"/>
                        <a:pt x="1755" y="1943"/>
                        <a:pt x="319" y="453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5" name="Freeform: Shape 127"/>
                <p:cNvSpPr/>
                <p:nvPr/>
              </p:nvSpPr>
              <p:spPr>
                <a:xfrm>
                  <a:off x="1481883" y="2775294"/>
                  <a:ext cx="65270" cy="118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5899"/>
                      </a:moveTo>
                      <a:lnTo>
                        <a:pt x="21600" y="12547"/>
                      </a:lnTo>
                      <a:lnTo>
                        <a:pt x="21600" y="5698"/>
                      </a:lnTo>
                      <a:cubicBezTo>
                        <a:pt x="21600" y="5454"/>
                        <a:pt x="21556" y="5212"/>
                        <a:pt x="21473" y="4975"/>
                      </a:cubicBezTo>
                      <a:cubicBezTo>
                        <a:pt x="20525" y="2168"/>
                        <a:pt x="14140" y="0"/>
                        <a:pt x="6399" y="0"/>
                      </a:cubicBez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6399" y="21600"/>
                      </a:lnTo>
                      <a:cubicBezTo>
                        <a:pt x="14793" y="21600"/>
                        <a:pt x="21600" y="19047"/>
                        <a:pt x="21600" y="1589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6" name="Freeform: Shape 128"/>
                <p:cNvSpPr/>
                <p:nvPr/>
              </p:nvSpPr>
              <p:spPr>
                <a:xfrm>
                  <a:off x="2219935" y="4743434"/>
                  <a:ext cx="236111" cy="2216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04" y="8691"/>
                      </a:moveTo>
                      <a:lnTo>
                        <a:pt x="17970" y="9260"/>
                      </a:lnTo>
                      <a:lnTo>
                        <a:pt x="17209" y="9260"/>
                      </a:lnTo>
                      <a:lnTo>
                        <a:pt x="17922" y="8498"/>
                      </a:lnTo>
                      <a:lnTo>
                        <a:pt x="17434" y="7979"/>
                      </a:lnTo>
                      <a:cubicBezTo>
                        <a:pt x="17283" y="7880"/>
                        <a:pt x="17131" y="7778"/>
                        <a:pt x="16979" y="7677"/>
                      </a:cubicBezTo>
                      <a:lnTo>
                        <a:pt x="15494" y="9260"/>
                      </a:lnTo>
                      <a:lnTo>
                        <a:pt x="14295" y="9260"/>
                      </a:lnTo>
                      <a:cubicBezTo>
                        <a:pt x="14208" y="8748"/>
                        <a:pt x="14019" y="8273"/>
                        <a:pt x="13750" y="7861"/>
                      </a:cubicBezTo>
                      <a:lnTo>
                        <a:pt x="14599" y="6959"/>
                      </a:lnTo>
                      <a:lnTo>
                        <a:pt x="15903" y="6959"/>
                      </a:lnTo>
                      <a:cubicBezTo>
                        <a:pt x="15176" y="6462"/>
                        <a:pt x="14460" y="5951"/>
                        <a:pt x="13741" y="5443"/>
                      </a:cubicBezTo>
                      <a:lnTo>
                        <a:pt x="13741" y="6044"/>
                      </a:lnTo>
                      <a:lnTo>
                        <a:pt x="12893" y="6948"/>
                      </a:lnTo>
                      <a:cubicBezTo>
                        <a:pt x="12507" y="6662"/>
                        <a:pt x="12062" y="6462"/>
                        <a:pt x="11581" y="6367"/>
                      </a:cubicBezTo>
                      <a:lnTo>
                        <a:pt x="11581" y="5090"/>
                      </a:lnTo>
                      <a:lnTo>
                        <a:pt x="12247" y="4380"/>
                      </a:lnTo>
                      <a:cubicBezTo>
                        <a:pt x="11616" y="3926"/>
                        <a:pt x="10992" y="3458"/>
                        <a:pt x="10369" y="2994"/>
                      </a:cubicBezTo>
                      <a:lnTo>
                        <a:pt x="10369" y="3262"/>
                      </a:lnTo>
                      <a:lnTo>
                        <a:pt x="9656" y="2503"/>
                      </a:lnTo>
                      <a:lnTo>
                        <a:pt x="8797" y="3417"/>
                      </a:lnTo>
                      <a:lnTo>
                        <a:pt x="10369" y="5090"/>
                      </a:lnTo>
                      <a:lnTo>
                        <a:pt x="10369" y="6367"/>
                      </a:lnTo>
                      <a:cubicBezTo>
                        <a:pt x="9887" y="6461"/>
                        <a:pt x="9442" y="6662"/>
                        <a:pt x="9056" y="6948"/>
                      </a:cubicBezTo>
                      <a:lnTo>
                        <a:pt x="8208" y="6044"/>
                      </a:lnTo>
                      <a:lnTo>
                        <a:pt x="8208" y="3678"/>
                      </a:lnTo>
                      <a:lnTo>
                        <a:pt x="6995" y="3678"/>
                      </a:lnTo>
                      <a:lnTo>
                        <a:pt x="6995" y="4753"/>
                      </a:lnTo>
                      <a:lnTo>
                        <a:pt x="6457" y="4179"/>
                      </a:lnTo>
                      <a:lnTo>
                        <a:pt x="6457" y="0"/>
                      </a:lnTo>
                      <a:lnTo>
                        <a:pt x="5245" y="0"/>
                      </a:lnTo>
                      <a:lnTo>
                        <a:pt x="5245" y="2887"/>
                      </a:lnTo>
                      <a:lnTo>
                        <a:pt x="3643" y="1181"/>
                      </a:lnTo>
                      <a:lnTo>
                        <a:pt x="2785" y="2093"/>
                      </a:lnTo>
                      <a:lnTo>
                        <a:pt x="4387" y="3801"/>
                      </a:lnTo>
                      <a:lnTo>
                        <a:pt x="1678" y="3801"/>
                      </a:lnTo>
                      <a:lnTo>
                        <a:pt x="1678" y="5092"/>
                      </a:lnTo>
                      <a:lnTo>
                        <a:pt x="5600" y="5092"/>
                      </a:lnTo>
                      <a:lnTo>
                        <a:pt x="6138" y="5666"/>
                      </a:lnTo>
                      <a:lnTo>
                        <a:pt x="5129" y="5666"/>
                      </a:lnTo>
                      <a:lnTo>
                        <a:pt x="5129" y="6959"/>
                      </a:lnTo>
                      <a:lnTo>
                        <a:pt x="7351" y="6959"/>
                      </a:lnTo>
                      <a:lnTo>
                        <a:pt x="8199" y="7861"/>
                      </a:lnTo>
                      <a:cubicBezTo>
                        <a:pt x="7931" y="8273"/>
                        <a:pt x="7742" y="8748"/>
                        <a:pt x="7655" y="9260"/>
                      </a:cubicBezTo>
                      <a:lnTo>
                        <a:pt x="6455" y="9260"/>
                      </a:lnTo>
                      <a:lnTo>
                        <a:pt x="4885" y="7586"/>
                      </a:lnTo>
                      <a:lnTo>
                        <a:pt x="4027" y="8498"/>
                      </a:lnTo>
                      <a:lnTo>
                        <a:pt x="4741" y="9260"/>
                      </a:lnTo>
                      <a:lnTo>
                        <a:pt x="3980" y="9260"/>
                      </a:lnTo>
                      <a:lnTo>
                        <a:pt x="1206" y="6304"/>
                      </a:lnTo>
                      <a:lnTo>
                        <a:pt x="348" y="7219"/>
                      </a:lnTo>
                      <a:lnTo>
                        <a:pt x="2265" y="9260"/>
                      </a:lnTo>
                      <a:lnTo>
                        <a:pt x="0" y="9260"/>
                      </a:lnTo>
                      <a:lnTo>
                        <a:pt x="0" y="10550"/>
                      </a:lnTo>
                      <a:lnTo>
                        <a:pt x="2265" y="10550"/>
                      </a:lnTo>
                      <a:lnTo>
                        <a:pt x="348" y="12594"/>
                      </a:lnTo>
                      <a:lnTo>
                        <a:pt x="1206" y="13507"/>
                      </a:lnTo>
                      <a:lnTo>
                        <a:pt x="3980" y="10550"/>
                      </a:lnTo>
                      <a:lnTo>
                        <a:pt x="4741" y="10550"/>
                      </a:lnTo>
                      <a:lnTo>
                        <a:pt x="4027" y="11312"/>
                      </a:lnTo>
                      <a:lnTo>
                        <a:pt x="4885" y="12224"/>
                      </a:lnTo>
                      <a:lnTo>
                        <a:pt x="6455" y="10550"/>
                      </a:lnTo>
                      <a:lnTo>
                        <a:pt x="7655" y="10550"/>
                      </a:lnTo>
                      <a:cubicBezTo>
                        <a:pt x="7742" y="11064"/>
                        <a:pt x="7931" y="11538"/>
                        <a:pt x="8199" y="11949"/>
                      </a:cubicBezTo>
                      <a:lnTo>
                        <a:pt x="7351" y="12854"/>
                      </a:lnTo>
                      <a:lnTo>
                        <a:pt x="5129" y="12854"/>
                      </a:lnTo>
                      <a:lnTo>
                        <a:pt x="5129" y="14146"/>
                      </a:lnTo>
                      <a:lnTo>
                        <a:pt x="6138" y="14146"/>
                      </a:lnTo>
                      <a:lnTo>
                        <a:pt x="5600" y="14719"/>
                      </a:lnTo>
                      <a:lnTo>
                        <a:pt x="1678" y="14719"/>
                      </a:lnTo>
                      <a:lnTo>
                        <a:pt x="1678" y="16012"/>
                      </a:lnTo>
                      <a:lnTo>
                        <a:pt x="4387" y="16012"/>
                      </a:lnTo>
                      <a:lnTo>
                        <a:pt x="2785" y="17718"/>
                      </a:lnTo>
                      <a:lnTo>
                        <a:pt x="3643" y="18632"/>
                      </a:lnTo>
                      <a:lnTo>
                        <a:pt x="5245" y="16925"/>
                      </a:lnTo>
                      <a:lnTo>
                        <a:pt x="5245" y="19810"/>
                      </a:lnTo>
                      <a:lnTo>
                        <a:pt x="6457" y="19810"/>
                      </a:lnTo>
                      <a:lnTo>
                        <a:pt x="6457" y="15632"/>
                      </a:lnTo>
                      <a:lnTo>
                        <a:pt x="6995" y="15059"/>
                      </a:lnTo>
                      <a:lnTo>
                        <a:pt x="6995" y="16133"/>
                      </a:lnTo>
                      <a:lnTo>
                        <a:pt x="8208" y="16133"/>
                      </a:lnTo>
                      <a:lnTo>
                        <a:pt x="8208" y="13766"/>
                      </a:lnTo>
                      <a:lnTo>
                        <a:pt x="9056" y="12864"/>
                      </a:lnTo>
                      <a:cubicBezTo>
                        <a:pt x="9442" y="13149"/>
                        <a:pt x="9887" y="13351"/>
                        <a:pt x="10369" y="13443"/>
                      </a:cubicBezTo>
                      <a:lnTo>
                        <a:pt x="10369" y="14720"/>
                      </a:lnTo>
                      <a:lnTo>
                        <a:pt x="8797" y="16394"/>
                      </a:lnTo>
                      <a:lnTo>
                        <a:pt x="9656" y="17307"/>
                      </a:lnTo>
                      <a:lnTo>
                        <a:pt x="10369" y="16548"/>
                      </a:lnTo>
                      <a:lnTo>
                        <a:pt x="10369" y="17359"/>
                      </a:lnTo>
                      <a:lnTo>
                        <a:pt x="7594" y="20313"/>
                      </a:lnTo>
                      <a:lnTo>
                        <a:pt x="8452" y="21228"/>
                      </a:lnTo>
                      <a:lnTo>
                        <a:pt x="10369" y="19187"/>
                      </a:lnTo>
                      <a:lnTo>
                        <a:pt x="10369" y="21600"/>
                      </a:lnTo>
                      <a:lnTo>
                        <a:pt x="11581" y="21600"/>
                      </a:lnTo>
                      <a:lnTo>
                        <a:pt x="11581" y="19187"/>
                      </a:lnTo>
                      <a:lnTo>
                        <a:pt x="13497" y="21228"/>
                      </a:lnTo>
                      <a:lnTo>
                        <a:pt x="14354" y="20313"/>
                      </a:lnTo>
                      <a:lnTo>
                        <a:pt x="11581" y="17359"/>
                      </a:lnTo>
                      <a:lnTo>
                        <a:pt x="11581" y="16548"/>
                      </a:lnTo>
                      <a:lnTo>
                        <a:pt x="12294" y="17307"/>
                      </a:lnTo>
                      <a:lnTo>
                        <a:pt x="13151" y="16394"/>
                      </a:lnTo>
                      <a:lnTo>
                        <a:pt x="11581" y="14720"/>
                      </a:lnTo>
                      <a:lnTo>
                        <a:pt x="11581" y="13443"/>
                      </a:lnTo>
                      <a:cubicBezTo>
                        <a:pt x="12062" y="13351"/>
                        <a:pt x="12507" y="13149"/>
                        <a:pt x="12893" y="12864"/>
                      </a:cubicBezTo>
                      <a:lnTo>
                        <a:pt x="13741" y="13766"/>
                      </a:lnTo>
                      <a:lnTo>
                        <a:pt x="13741" y="16135"/>
                      </a:lnTo>
                      <a:lnTo>
                        <a:pt x="14954" y="16135"/>
                      </a:lnTo>
                      <a:lnTo>
                        <a:pt x="14954" y="15059"/>
                      </a:lnTo>
                      <a:lnTo>
                        <a:pt x="15492" y="15632"/>
                      </a:lnTo>
                      <a:lnTo>
                        <a:pt x="15492" y="19812"/>
                      </a:lnTo>
                      <a:lnTo>
                        <a:pt x="16705" y="19812"/>
                      </a:lnTo>
                      <a:lnTo>
                        <a:pt x="16705" y="16925"/>
                      </a:lnTo>
                      <a:lnTo>
                        <a:pt x="18307" y="18632"/>
                      </a:lnTo>
                      <a:lnTo>
                        <a:pt x="19164" y="17718"/>
                      </a:lnTo>
                      <a:lnTo>
                        <a:pt x="17562" y="16012"/>
                      </a:lnTo>
                      <a:lnTo>
                        <a:pt x="20272" y="16012"/>
                      </a:lnTo>
                      <a:lnTo>
                        <a:pt x="20272" y="14719"/>
                      </a:lnTo>
                      <a:lnTo>
                        <a:pt x="16349" y="14719"/>
                      </a:lnTo>
                      <a:lnTo>
                        <a:pt x="15811" y="14146"/>
                      </a:lnTo>
                      <a:lnTo>
                        <a:pt x="16820" y="14146"/>
                      </a:lnTo>
                      <a:lnTo>
                        <a:pt x="16820" y="12854"/>
                      </a:lnTo>
                      <a:lnTo>
                        <a:pt x="14599" y="12854"/>
                      </a:lnTo>
                      <a:lnTo>
                        <a:pt x="13750" y="11949"/>
                      </a:lnTo>
                      <a:cubicBezTo>
                        <a:pt x="14019" y="11538"/>
                        <a:pt x="14208" y="11064"/>
                        <a:pt x="14295" y="10550"/>
                      </a:cubicBezTo>
                      <a:lnTo>
                        <a:pt x="15494" y="10550"/>
                      </a:lnTo>
                      <a:lnTo>
                        <a:pt x="17065" y="12224"/>
                      </a:lnTo>
                      <a:lnTo>
                        <a:pt x="17922" y="11312"/>
                      </a:lnTo>
                      <a:lnTo>
                        <a:pt x="17209" y="10550"/>
                      </a:lnTo>
                      <a:lnTo>
                        <a:pt x="17970" y="10550"/>
                      </a:lnTo>
                      <a:lnTo>
                        <a:pt x="20743" y="13507"/>
                      </a:lnTo>
                      <a:lnTo>
                        <a:pt x="21600" y="12594"/>
                      </a:lnTo>
                      <a:lnTo>
                        <a:pt x="19685" y="10550"/>
                      </a:lnTo>
                      <a:lnTo>
                        <a:pt x="21407" y="10550"/>
                      </a:lnTo>
                      <a:cubicBezTo>
                        <a:pt x="20433" y="9940"/>
                        <a:pt x="19464" y="9322"/>
                        <a:pt x="18504" y="8691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7" name="Freeform: Shape 129"/>
                <p:cNvSpPr/>
                <p:nvPr/>
              </p:nvSpPr>
              <p:spPr>
                <a:xfrm>
                  <a:off x="1695529" y="1745904"/>
                  <a:ext cx="154210" cy="1542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205"/>
                      </a:moveTo>
                      <a:lnTo>
                        <a:pt x="19371" y="10205"/>
                      </a:lnTo>
                      <a:lnTo>
                        <a:pt x="21256" y="8318"/>
                      </a:lnTo>
                      <a:lnTo>
                        <a:pt x="20412" y="7474"/>
                      </a:lnTo>
                      <a:lnTo>
                        <a:pt x="17683" y="10205"/>
                      </a:lnTo>
                      <a:lnTo>
                        <a:pt x="16933" y="10205"/>
                      </a:lnTo>
                      <a:lnTo>
                        <a:pt x="17636" y="9502"/>
                      </a:lnTo>
                      <a:lnTo>
                        <a:pt x="16793" y="8659"/>
                      </a:lnTo>
                      <a:lnTo>
                        <a:pt x="15247" y="10205"/>
                      </a:lnTo>
                      <a:lnTo>
                        <a:pt x="14067" y="10205"/>
                      </a:lnTo>
                      <a:cubicBezTo>
                        <a:pt x="13981" y="9731"/>
                        <a:pt x="13795" y="9293"/>
                        <a:pt x="13531" y="8913"/>
                      </a:cubicBezTo>
                      <a:lnTo>
                        <a:pt x="14367" y="8079"/>
                      </a:lnTo>
                      <a:lnTo>
                        <a:pt x="16553" y="8079"/>
                      </a:lnTo>
                      <a:lnTo>
                        <a:pt x="16553" y="6885"/>
                      </a:lnTo>
                      <a:lnTo>
                        <a:pt x="15559" y="6885"/>
                      </a:lnTo>
                      <a:lnTo>
                        <a:pt x="16089" y="6355"/>
                      </a:lnTo>
                      <a:lnTo>
                        <a:pt x="19948" y="6355"/>
                      </a:lnTo>
                      <a:lnTo>
                        <a:pt x="19948" y="5162"/>
                      </a:lnTo>
                      <a:lnTo>
                        <a:pt x="17282" y="5162"/>
                      </a:lnTo>
                      <a:lnTo>
                        <a:pt x="18859" y="3586"/>
                      </a:lnTo>
                      <a:lnTo>
                        <a:pt x="18015" y="2742"/>
                      </a:lnTo>
                      <a:lnTo>
                        <a:pt x="16438" y="4318"/>
                      </a:lnTo>
                      <a:lnTo>
                        <a:pt x="16438" y="1652"/>
                      </a:lnTo>
                      <a:lnTo>
                        <a:pt x="15245" y="1652"/>
                      </a:lnTo>
                      <a:lnTo>
                        <a:pt x="15245" y="5512"/>
                      </a:lnTo>
                      <a:lnTo>
                        <a:pt x="14716" y="6041"/>
                      </a:lnTo>
                      <a:lnTo>
                        <a:pt x="14716" y="5048"/>
                      </a:lnTo>
                      <a:lnTo>
                        <a:pt x="13522" y="5048"/>
                      </a:lnTo>
                      <a:lnTo>
                        <a:pt x="13522" y="7234"/>
                      </a:lnTo>
                      <a:lnTo>
                        <a:pt x="12688" y="8068"/>
                      </a:lnTo>
                      <a:cubicBezTo>
                        <a:pt x="12307" y="7805"/>
                        <a:pt x="11869" y="7619"/>
                        <a:pt x="11396" y="7534"/>
                      </a:cubicBezTo>
                      <a:lnTo>
                        <a:pt x="11396" y="6354"/>
                      </a:lnTo>
                      <a:lnTo>
                        <a:pt x="12941" y="4808"/>
                      </a:lnTo>
                      <a:lnTo>
                        <a:pt x="12098" y="3965"/>
                      </a:lnTo>
                      <a:lnTo>
                        <a:pt x="11396" y="4666"/>
                      </a:lnTo>
                      <a:lnTo>
                        <a:pt x="11396" y="3918"/>
                      </a:lnTo>
                      <a:lnTo>
                        <a:pt x="14125" y="1188"/>
                      </a:lnTo>
                      <a:lnTo>
                        <a:pt x="13282" y="345"/>
                      </a:lnTo>
                      <a:lnTo>
                        <a:pt x="11396" y="2230"/>
                      </a:lnTo>
                      <a:lnTo>
                        <a:pt x="11396" y="0"/>
                      </a:lnTo>
                      <a:lnTo>
                        <a:pt x="10203" y="0"/>
                      </a:lnTo>
                      <a:lnTo>
                        <a:pt x="10203" y="2230"/>
                      </a:lnTo>
                      <a:lnTo>
                        <a:pt x="8318" y="345"/>
                      </a:lnTo>
                      <a:lnTo>
                        <a:pt x="7472" y="1188"/>
                      </a:lnTo>
                      <a:lnTo>
                        <a:pt x="10203" y="3918"/>
                      </a:lnTo>
                      <a:lnTo>
                        <a:pt x="10203" y="4666"/>
                      </a:lnTo>
                      <a:lnTo>
                        <a:pt x="9501" y="3965"/>
                      </a:lnTo>
                      <a:lnTo>
                        <a:pt x="8656" y="4808"/>
                      </a:lnTo>
                      <a:lnTo>
                        <a:pt x="10203" y="6354"/>
                      </a:lnTo>
                      <a:lnTo>
                        <a:pt x="10203" y="7534"/>
                      </a:lnTo>
                      <a:cubicBezTo>
                        <a:pt x="9729" y="7619"/>
                        <a:pt x="9292" y="7805"/>
                        <a:pt x="8912" y="8068"/>
                      </a:cubicBezTo>
                      <a:lnTo>
                        <a:pt x="8077" y="7234"/>
                      </a:lnTo>
                      <a:lnTo>
                        <a:pt x="8077" y="5048"/>
                      </a:lnTo>
                      <a:lnTo>
                        <a:pt x="6883" y="5048"/>
                      </a:lnTo>
                      <a:lnTo>
                        <a:pt x="6883" y="6041"/>
                      </a:lnTo>
                      <a:lnTo>
                        <a:pt x="6354" y="5512"/>
                      </a:lnTo>
                      <a:lnTo>
                        <a:pt x="6354" y="1652"/>
                      </a:lnTo>
                      <a:lnTo>
                        <a:pt x="5161" y="1652"/>
                      </a:lnTo>
                      <a:lnTo>
                        <a:pt x="5161" y="4318"/>
                      </a:lnTo>
                      <a:lnTo>
                        <a:pt x="3584" y="2742"/>
                      </a:lnTo>
                      <a:lnTo>
                        <a:pt x="2740" y="3586"/>
                      </a:lnTo>
                      <a:lnTo>
                        <a:pt x="4317" y="5162"/>
                      </a:lnTo>
                      <a:lnTo>
                        <a:pt x="1651" y="5162"/>
                      </a:lnTo>
                      <a:lnTo>
                        <a:pt x="1651" y="6355"/>
                      </a:lnTo>
                      <a:lnTo>
                        <a:pt x="5510" y="6355"/>
                      </a:lnTo>
                      <a:lnTo>
                        <a:pt x="6040" y="6885"/>
                      </a:lnTo>
                      <a:lnTo>
                        <a:pt x="5047" y="6885"/>
                      </a:lnTo>
                      <a:lnTo>
                        <a:pt x="5047" y="8079"/>
                      </a:lnTo>
                      <a:lnTo>
                        <a:pt x="7233" y="8079"/>
                      </a:lnTo>
                      <a:lnTo>
                        <a:pt x="8067" y="8913"/>
                      </a:lnTo>
                      <a:cubicBezTo>
                        <a:pt x="7803" y="9293"/>
                        <a:pt x="7619" y="9731"/>
                        <a:pt x="7533" y="10205"/>
                      </a:cubicBezTo>
                      <a:lnTo>
                        <a:pt x="6353" y="10205"/>
                      </a:lnTo>
                      <a:lnTo>
                        <a:pt x="4806" y="8659"/>
                      </a:lnTo>
                      <a:lnTo>
                        <a:pt x="3964" y="9502"/>
                      </a:lnTo>
                      <a:lnTo>
                        <a:pt x="4664" y="10205"/>
                      </a:lnTo>
                      <a:lnTo>
                        <a:pt x="3916" y="10205"/>
                      </a:lnTo>
                      <a:lnTo>
                        <a:pt x="1187" y="7474"/>
                      </a:lnTo>
                      <a:lnTo>
                        <a:pt x="343" y="8318"/>
                      </a:lnTo>
                      <a:lnTo>
                        <a:pt x="2229" y="10205"/>
                      </a:lnTo>
                      <a:lnTo>
                        <a:pt x="0" y="10205"/>
                      </a:lnTo>
                      <a:lnTo>
                        <a:pt x="0" y="11397"/>
                      </a:lnTo>
                      <a:lnTo>
                        <a:pt x="2229" y="11397"/>
                      </a:lnTo>
                      <a:lnTo>
                        <a:pt x="343" y="13283"/>
                      </a:lnTo>
                      <a:lnTo>
                        <a:pt x="1187" y="14126"/>
                      </a:lnTo>
                      <a:lnTo>
                        <a:pt x="3916" y="11397"/>
                      </a:lnTo>
                      <a:lnTo>
                        <a:pt x="4664" y="11397"/>
                      </a:lnTo>
                      <a:lnTo>
                        <a:pt x="3962" y="12099"/>
                      </a:lnTo>
                      <a:lnTo>
                        <a:pt x="4806" y="12943"/>
                      </a:lnTo>
                      <a:lnTo>
                        <a:pt x="6353" y="11397"/>
                      </a:lnTo>
                      <a:lnTo>
                        <a:pt x="7533" y="11397"/>
                      </a:lnTo>
                      <a:cubicBezTo>
                        <a:pt x="7619" y="11870"/>
                        <a:pt x="7803" y="12309"/>
                        <a:pt x="8067" y="12689"/>
                      </a:cubicBezTo>
                      <a:lnTo>
                        <a:pt x="7233" y="13522"/>
                      </a:lnTo>
                      <a:lnTo>
                        <a:pt x="5047" y="13522"/>
                      </a:lnTo>
                      <a:lnTo>
                        <a:pt x="5047" y="14716"/>
                      </a:lnTo>
                      <a:lnTo>
                        <a:pt x="6040" y="14716"/>
                      </a:lnTo>
                      <a:lnTo>
                        <a:pt x="5510" y="15246"/>
                      </a:lnTo>
                      <a:lnTo>
                        <a:pt x="1651" y="15246"/>
                      </a:lnTo>
                      <a:lnTo>
                        <a:pt x="1651" y="16439"/>
                      </a:lnTo>
                      <a:lnTo>
                        <a:pt x="4317" y="16439"/>
                      </a:lnTo>
                      <a:lnTo>
                        <a:pt x="2740" y="18015"/>
                      </a:lnTo>
                      <a:lnTo>
                        <a:pt x="3584" y="18859"/>
                      </a:lnTo>
                      <a:lnTo>
                        <a:pt x="5161" y="17283"/>
                      </a:lnTo>
                      <a:lnTo>
                        <a:pt x="5161" y="19948"/>
                      </a:lnTo>
                      <a:lnTo>
                        <a:pt x="6354" y="19948"/>
                      </a:lnTo>
                      <a:lnTo>
                        <a:pt x="6354" y="16089"/>
                      </a:lnTo>
                      <a:lnTo>
                        <a:pt x="6883" y="15560"/>
                      </a:lnTo>
                      <a:lnTo>
                        <a:pt x="6883" y="16552"/>
                      </a:lnTo>
                      <a:lnTo>
                        <a:pt x="8077" y="16552"/>
                      </a:lnTo>
                      <a:lnTo>
                        <a:pt x="8077" y="14366"/>
                      </a:lnTo>
                      <a:lnTo>
                        <a:pt x="8912" y="13532"/>
                      </a:lnTo>
                      <a:cubicBezTo>
                        <a:pt x="9292" y="13795"/>
                        <a:pt x="9729" y="13981"/>
                        <a:pt x="10203" y="14067"/>
                      </a:cubicBezTo>
                      <a:lnTo>
                        <a:pt x="10203" y="15246"/>
                      </a:lnTo>
                      <a:lnTo>
                        <a:pt x="8656" y="16792"/>
                      </a:lnTo>
                      <a:lnTo>
                        <a:pt x="9501" y="17636"/>
                      </a:lnTo>
                      <a:lnTo>
                        <a:pt x="10203" y="16935"/>
                      </a:lnTo>
                      <a:lnTo>
                        <a:pt x="10203" y="17683"/>
                      </a:lnTo>
                      <a:lnTo>
                        <a:pt x="7472" y="20413"/>
                      </a:lnTo>
                      <a:lnTo>
                        <a:pt x="8318" y="21256"/>
                      </a:lnTo>
                      <a:lnTo>
                        <a:pt x="10203" y="19371"/>
                      </a:lnTo>
                      <a:lnTo>
                        <a:pt x="10203" y="21600"/>
                      </a:lnTo>
                      <a:lnTo>
                        <a:pt x="11396" y="21600"/>
                      </a:lnTo>
                      <a:lnTo>
                        <a:pt x="11396" y="19371"/>
                      </a:lnTo>
                      <a:lnTo>
                        <a:pt x="13282" y="21256"/>
                      </a:lnTo>
                      <a:lnTo>
                        <a:pt x="14125" y="20413"/>
                      </a:lnTo>
                      <a:lnTo>
                        <a:pt x="11396" y="17683"/>
                      </a:lnTo>
                      <a:lnTo>
                        <a:pt x="11396" y="16935"/>
                      </a:lnTo>
                      <a:lnTo>
                        <a:pt x="12098" y="17636"/>
                      </a:lnTo>
                      <a:lnTo>
                        <a:pt x="12941" y="16792"/>
                      </a:lnTo>
                      <a:lnTo>
                        <a:pt x="11396" y="15246"/>
                      </a:lnTo>
                      <a:lnTo>
                        <a:pt x="11396" y="14067"/>
                      </a:lnTo>
                      <a:cubicBezTo>
                        <a:pt x="11869" y="13983"/>
                        <a:pt x="12307" y="13795"/>
                        <a:pt x="12688" y="13532"/>
                      </a:cubicBezTo>
                      <a:lnTo>
                        <a:pt x="13522" y="14366"/>
                      </a:lnTo>
                      <a:lnTo>
                        <a:pt x="13522" y="16552"/>
                      </a:lnTo>
                      <a:lnTo>
                        <a:pt x="14716" y="16552"/>
                      </a:lnTo>
                      <a:lnTo>
                        <a:pt x="14716" y="15560"/>
                      </a:lnTo>
                      <a:lnTo>
                        <a:pt x="15245" y="16089"/>
                      </a:lnTo>
                      <a:lnTo>
                        <a:pt x="15245" y="19949"/>
                      </a:lnTo>
                      <a:lnTo>
                        <a:pt x="16438" y="19949"/>
                      </a:lnTo>
                      <a:lnTo>
                        <a:pt x="16438" y="17283"/>
                      </a:lnTo>
                      <a:lnTo>
                        <a:pt x="18015" y="18859"/>
                      </a:lnTo>
                      <a:lnTo>
                        <a:pt x="18859" y="18015"/>
                      </a:lnTo>
                      <a:lnTo>
                        <a:pt x="17282" y="16439"/>
                      </a:lnTo>
                      <a:lnTo>
                        <a:pt x="19948" y="16439"/>
                      </a:lnTo>
                      <a:lnTo>
                        <a:pt x="19948" y="15246"/>
                      </a:lnTo>
                      <a:lnTo>
                        <a:pt x="16089" y="15246"/>
                      </a:lnTo>
                      <a:lnTo>
                        <a:pt x="15559" y="14716"/>
                      </a:lnTo>
                      <a:lnTo>
                        <a:pt x="16553" y="14716"/>
                      </a:lnTo>
                      <a:lnTo>
                        <a:pt x="16553" y="13522"/>
                      </a:lnTo>
                      <a:lnTo>
                        <a:pt x="14367" y="13522"/>
                      </a:lnTo>
                      <a:lnTo>
                        <a:pt x="13531" y="12689"/>
                      </a:lnTo>
                      <a:cubicBezTo>
                        <a:pt x="13795" y="12309"/>
                        <a:pt x="13981" y="11870"/>
                        <a:pt x="14067" y="11397"/>
                      </a:cubicBezTo>
                      <a:lnTo>
                        <a:pt x="15247" y="11397"/>
                      </a:lnTo>
                      <a:lnTo>
                        <a:pt x="16793" y="12943"/>
                      </a:lnTo>
                      <a:lnTo>
                        <a:pt x="17636" y="12099"/>
                      </a:lnTo>
                      <a:lnTo>
                        <a:pt x="16933" y="11397"/>
                      </a:lnTo>
                      <a:lnTo>
                        <a:pt x="17683" y="11397"/>
                      </a:lnTo>
                      <a:lnTo>
                        <a:pt x="20412" y="14126"/>
                      </a:lnTo>
                      <a:lnTo>
                        <a:pt x="21256" y="13283"/>
                      </a:lnTo>
                      <a:lnTo>
                        <a:pt x="19371" y="11397"/>
                      </a:lnTo>
                      <a:lnTo>
                        <a:pt x="21600" y="11397"/>
                      </a:lnTo>
                      <a:cubicBezTo>
                        <a:pt x="21600" y="11397"/>
                        <a:pt x="21600" y="10205"/>
                        <a:pt x="21600" y="1020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8" name="Freeform: Shape 130"/>
                <p:cNvSpPr/>
                <p:nvPr/>
              </p:nvSpPr>
              <p:spPr>
                <a:xfrm>
                  <a:off x="1468935" y="5008873"/>
                  <a:ext cx="270371" cy="2703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07" h="21600" extrusionOk="0">
                      <a:moveTo>
                        <a:pt x="8128" y="0"/>
                      </a:moveTo>
                      <a:cubicBezTo>
                        <a:pt x="6048" y="0"/>
                        <a:pt x="3968" y="822"/>
                        <a:pt x="2381" y="2471"/>
                      </a:cubicBezTo>
                      <a:cubicBezTo>
                        <a:pt x="-793" y="5765"/>
                        <a:pt x="-793" y="11107"/>
                        <a:pt x="2381" y="14402"/>
                      </a:cubicBezTo>
                      <a:cubicBezTo>
                        <a:pt x="3968" y="16051"/>
                        <a:pt x="6048" y="16872"/>
                        <a:pt x="8128" y="16872"/>
                      </a:cubicBezTo>
                      <a:lnTo>
                        <a:pt x="8128" y="10041"/>
                      </a:lnTo>
                      <a:lnTo>
                        <a:pt x="3227" y="10041"/>
                      </a:lnTo>
                      <a:lnTo>
                        <a:pt x="3227" y="6831"/>
                      </a:lnTo>
                      <a:lnTo>
                        <a:pt x="8128" y="6831"/>
                      </a:lnTo>
                      <a:cubicBezTo>
                        <a:pt x="8128" y="6831"/>
                        <a:pt x="8128" y="0"/>
                        <a:pt x="8128" y="0"/>
                      </a:cubicBezTo>
                      <a:close/>
                      <a:moveTo>
                        <a:pt x="15033" y="12885"/>
                      </a:moveTo>
                      <a:cubicBezTo>
                        <a:pt x="16983" y="9629"/>
                        <a:pt x="16598" y="5297"/>
                        <a:pt x="13875" y="2471"/>
                      </a:cubicBezTo>
                      <a:cubicBezTo>
                        <a:pt x="12288" y="822"/>
                        <a:pt x="10208" y="0"/>
                        <a:pt x="8128" y="0"/>
                      </a:cubicBezTo>
                      <a:lnTo>
                        <a:pt x="8128" y="6831"/>
                      </a:lnTo>
                      <a:lnTo>
                        <a:pt x="13029" y="6831"/>
                      </a:lnTo>
                      <a:lnTo>
                        <a:pt x="13029" y="10041"/>
                      </a:lnTo>
                      <a:lnTo>
                        <a:pt x="13028" y="10041"/>
                      </a:lnTo>
                      <a:lnTo>
                        <a:pt x="13028" y="10041"/>
                      </a:lnTo>
                      <a:lnTo>
                        <a:pt x="8128" y="10041"/>
                      </a:lnTo>
                      <a:lnTo>
                        <a:pt x="8128" y="16872"/>
                      </a:lnTo>
                      <a:cubicBezTo>
                        <a:pt x="9616" y="16871"/>
                        <a:pt x="11105" y="16449"/>
                        <a:pt x="12413" y="15605"/>
                      </a:cubicBezTo>
                      <a:lnTo>
                        <a:pt x="18186" y="21600"/>
                      </a:lnTo>
                      <a:lnTo>
                        <a:pt x="20807" y="18879"/>
                      </a:lnTo>
                      <a:cubicBezTo>
                        <a:pt x="20807" y="18879"/>
                        <a:pt x="15033" y="12885"/>
                        <a:pt x="15033" y="12885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19" name="Freeform: Shape 131"/>
                <p:cNvSpPr/>
                <p:nvPr/>
              </p:nvSpPr>
              <p:spPr>
                <a:xfrm>
                  <a:off x="3644247" y="5138356"/>
                  <a:ext cx="378959" cy="18861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051" y="21600"/>
                      </a:moveTo>
                      <a:cubicBezTo>
                        <a:pt x="11938" y="21600"/>
                        <a:pt x="14508" y="18879"/>
                        <a:pt x="16165" y="14648"/>
                      </a:cubicBezTo>
                      <a:cubicBezTo>
                        <a:pt x="16655" y="15107"/>
                        <a:pt x="17201" y="15364"/>
                        <a:pt x="17776" y="15364"/>
                      </a:cubicBezTo>
                      <a:cubicBezTo>
                        <a:pt x="18028" y="15364"/>
                        <a:pt x="18273" y="15315"/>
                        <a:pt x="18511" y="15223"/>
                      </a:cubicBezTo>
                      <a:lnTo>
                        <a:pt x="18511" y="11766"/>
                      </a:lnTo>
                      <a:cubicBezTo>
                        <a:pt x="18281" y="11932"/>
                        <a:pt x="18034" y="12025"/>
                        <a:pt x="17776" y="12025"/>
                      </a:cubicBezTo>
                      <a:cubicBezTo>
                        <a:pt x="17534" y="12025"/>
                        <a:pt x="17301" y="11941"/>
                        <a:pt x="17084" y="11791"/>
                      </a:cubicBezTo>
                      <a:cubicBezTo>
                        <a:pt x="17733" y="9284"/>
                        <a:pt x="18102" y="6435"/>
                        <a:pt x="18102" y="3415"/>
                      </a:cubicBezTo>
                      <a:lnTo>
                        <a:pt x="18102" y="3415"/>
                      </a:lnTo>
                      <a:cubicBezTo>
                        <a:pt x="18102" y="3407"/>
                        <a:pt x="18101" y="3402"/>
                        <a:pt x="18101" y="3394"/>
                      </a:cubicBezTo>
                      <a:cubicBezTo>
                        <a:pt x="18242" y="3438"/>
                        <a:pt x="18379" y="3509"/>
                        <a:pt x="18511" y="3603"/>
                      </a:cubicBezTo>
                      <a:lnTo>
                        <a:pt x="18511" y="143"/>
                      </a:lnTo>
                      <a:cubicBezTo>
                        <a:pt x="18326" y="71"/>
                        <a:pt x="18136" y="25"/>
                        <a:pt x="17943" y="9"/>
                      </a:cubicBezTo>
                      <a:cubicBezTo>
                        <a:pt x="17943" y="6"/>
                        <a:pt x="17943" y="3"/>
                        <a:pt x="17942" y="0"/>
                      </a:cubicBezTo>
                      <a:lnTo>
                        <a:pt x="160" y="0"/>
                      </a:lnTo>
                      <a:cubicBezTo>
                        <a:pt x="55" y="1106"/>
                        <a:pt x="0" y="2247"/>
                        <a:pt x="0" y="3415"/>
                      </a:cubicBezTo>
                      <a:cubicBezTo>
                        <a:pt x="0" y="13457"/>
                        <a:pt x="4052" y="21600"/>
                        <a:pt x="9051" y="21600"/>
                      </a:cubicBezTo>
                      <a:close/>
                      <a:moveTo>
                        <a:pt x="18511" y="15223"/>
                      </a:moveTo>
                      <a:cubicBezTo>
                        <a:pt x="20271" y="14535"/>
                        <a:pt x="21600" y="11420"/>
                        <a:pt x="21600" y="7682"/>
                      </a:cubicBezTo>
                      <a:cubicBezTo>
                        <a:pt x="21600" y="3945"/>
                        <a:pt x="20271" y="830"/>
                        <a:pt x="18511" y="143"/>
                      </a:cubicBezTo>
                      <a:lnTo>
                        <a:pt x="18511" y="3603"/>
                      </a:lnTo>
                      <a:cubicBezTo>
                        <a:pt x="19341" y="4208"/>
                        <a:pt x="19937" y="5805"/>
                        <a:pt x="19937" y="7681"/>
                      </a:cubicBezTo>
                      <a:cubicBezTo>
                        <a:pt x="19937" y="9559"/>
                        <a:pt x="19342" y="11161"/>
                        <a:pt x="18511" y="11766"/>
                      </a:cubicBezTo>
                      <a:cubicBezTo>
                        <a:pt x="18511" y="11766"/>
                        <a:pt x="18511" y="15223"/>
                        <a:pt x="18511" y="15223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0" name="Freeform: Shape 132"/>
                <p:cNvSpPr/>
                <p:nvPr/>
              </p:nvSpPr>
              <p:spPr>
                <a:xfrm>
                  <a:off x="3644247" y="5345529"/>
                  <a:ext cx="342353" cy="285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1" name="Freeform: Shape 133"/>
                <p:cNvSpPr/>
                <p:nvPr/>
              </p:nvSpPr>
              <p:spPr>
                <a:xfrm>
                  <a:off x="3734885" y="5060666"/>
                  <a:ext cx="47147" cy="639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24" h="19792" extrusionOk="0">
                      <a:moveTo>
                        <a:pt x="4072" y="9804"/>
                      </a:moveTo>
                      <a:cubicBezTo>
                        <a:pt x="-3093" y="11886"/>
                        <a:pt x="-16" y="21600"/>
                        <a:pt x="7206" y="19495"/>
                      </a:cubicBezTo>
                      <a:cubicBezTo>
                        <a:pt x="15731" y="17011"/>
                        <a:pt x="18507" y="9687"/>
                        <a:pt x="16502" y="2668"/>
                      </a:cubicBezTo>
                      <a:cubicBezTo>
                        <a:pt x="16245" y="1761"/>
                        <a:pt x="15887" y="872"/>
                        <a:pt x="15462" y="0"/>
                      </a:cubicBezTo>
                      <a:cubicBezTo>
                        <a:pt x="11565" y="724"/>
                        <a:pt x="7656" y="1432"/>
                        <a:pt x="3732" y="2097"/>
                      </a:cubicBezTo>
                      <a:cubicBezTo>
                        <a:pt x="5601" y="5622"/>
                        <a:pt x="6685" y="9037"/>
                        <a:pt x="4072" y="980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2" name="Freeform: Shape 134"/>
                <p:cNvSpPr/>
                <p:nvPr/>
              </p:nvSpPr>
              <p:spPr>
                <a:xfrm>
                  <a:off x="3819048" y="5041244"/>
                  <a:ext cx="47148" cy="830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26" h="20181" extrusionOk="0">
                      <a:moveTo>
                        <a:pt x="4069" y="12340"/>
                      </a:moveTo>
                      <a:cubicBezTo>
                        <a:pt x="-3092" y="13974"/>
                        <a:pt x="-14" y="21600"/>
                        <a:pt x="7208" y="19948"/>
                      </a:cubicBezTo>
                      <a:cubicBezTo>
                        <a:pt x="15734" y="17997"/>
                        <a:pt x="18508" y="12248"/>
                        <a:pt x="16505" y="6738"/>
                      </a:cubicBezTo>
                      <a:cubicBezTo>
                        <a:pt x="15637" y="4358"/>
                        <a:pt x="13662" y="2153"/>
                        <a:pt x="11875" y="0"/>
                      </a:cubicBezTo>
                      <a:cubicBezTo>
                        <a:pt x="8067" y="676"/>
                        <a:pt x="4241" y="1321"/>
                        <a:pt x="410" y="1953"/>
                      </a:cubicBezTo>
                      <a:cubicBezTo>
                        <a:pt x="3267" y="5464"/>
                        <a:pt x="8136" y="11410"/>
                        <a:pt x="4069" y="1234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3" name="Freeform: Shape 135"/>
                <p:cNvSpPr/>
                <p:nvPr/>
              </p:nvSpPr>
              <p:spPr>
                <a:xfrm>
                  <a:off x="2058082" y="4536260"/>
                  <a:ext cx="18747" cy="527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09" h="20392" extrusionOk="0">
                      <a:moveTo>
                        <a:pt x="3398" y="16969"/>
                      </a:moveTo>
                      <a:cubicBezTo>
                        <a:pt x="6874" y="13023"/>
                        <a:pt x="12935" y="9883"/>
                        <a:pt x="21009" y="7423"/>
                      </a:cubicBezTo>
                      <a:cubicBezTo>
                        <a:pt x="13998" y="4959"/>
                        <a:pt x="6941" y="2499"/>
                        <a:pt x="47" y="0"/>
                      </a:cubicBezTo>
                      <a:lnTo>
                        <a:pt x="36" y="16857"/>
                      </a:lnTo>
                      <a:cubicBezTo>
                        <a:pt x="36" y="21600"/>
                        <a:pt x="-591" y="21502"/>
                        <a:pt x="3398" y="1696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4" name="Freeform: Shape 136"/>
                <p:cNvSpPr/>
                <p:nvPr/>
              </p:nvSpPr>
              <p:spPr>
                <a:xfrm>
                  <a:off x="5010291" y="4445623"/>
                  <a:ext cx="104339" cy="461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1977"/>
                      </a:moveTo>
                      <a:lnTo>
                        <a:pt x="8430" y="21600"/>
                      </a:lnTo>
                      <a:lnTo>
                        <a:pt x="21600" y="21600"/>
                      </a:lnTo>
                      <a:lnTo>
                        <a:pt x="2677" y="0"/>
                      </a:lnTo>
                      <a:cubicBezTo>
                        <a:pt x="2677" y="0"/>
                        <a:pt x="0" y="11977"/>
                        <a:pt x="0" y="11977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5" name="Freeform: Shape 137"/>
                <p:cNvSpPr/>
                <p:nvPr/>
              </p:nvSpPr>
              <p:spPr>
                <a:xfrm>
                  <a:off x="5010291" y="4497415"/>
                  <a:ext cx="252075" cy="1262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8692" y="21600"/>
                      </a:lnTo>
                      <a:lnTo>
                        <a:pt x="8692" y="13184"/>
                      </a:lnTo>
                      <a:lnTo>
                        <a:pt x="4319" y="13184"/>
                      </a:lnTo>
                      <a:lnTo>
                        <a:pt x="4319" y="8414"/>
                      </a:lnTo>
                      <a:lnTo>
                        <a:pt x="4319" y="8414"/>
                      </a:lnTo>
                      <a:lnTo>
                        <a:pt x="8692" y="8414"/>
                      </a:lnTo>
                      <a:lnTo>
                        <a:pt x="8692" y="0"/>
                      </a:lnTo>
                      <a:lnTo>
                        <a:pt x="4684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  <a:moveTo>
                        <a:pt x="8692" y="21600"/>
                      </a:moveTo>
                      <a:lnTo>
                        <a:pt x="17420" y="21600"/>
                      </a:lnTo>
                      <a:lnTo>
                        <a:pt x="17420" y="17323"/>
                      </a:lnTo>
                      <a:lnTo>
                        <a:pt x="21600" y="17323"/>
                      </a:lnTo>
                      <a:lnTo>
                        <a:pt x="21600" y="4277"/>
                      </a:lnTo>
                      <a:lnTo>
                        <a:pt x="17420" y="4277"/>
                      </a:lnTo>
                      <a:lnTo>
                        <a:pt x="17420" y="0"/>
                      </a:lnTo>
                      <a:lnTo>
                        <a:pt x="10136" y="0"/>
                      </a:lnTo>
                      <a:lnTo>
                        <a:pt x="8692" y="0"/>
                      </a:lnTo>
                      <a:lnTo>
                        <a:pt x="8692" y="8414"/>
                      </a:lnTo>
                      <a:lnTo>
                        <a:pt x="13065" y="8414"/>
                      </a:lnTo>
                      <a:lnTo>
                        <a:pt x="13065" y="13184"/>
                      </a:lnTo>
                      <a:lnTo>
                        <a:pt x="8692" y="13184"/>
                      </a:lnTo>
                      <a:cubicBezTo>
                        <a:pt x="8692" y="13184"/>
                        <a:pt x="8692" y="21600"/>
                        <a:pt x="8692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6" name="Freeform: Shape 138"/>
                <p:cNvSpPr/>
                <p:nvPr/>
              </p:nvSpPr>
              <p:spPr>
                <a:xfrm>
                  <a:off x="4052117" y="1156757"/>
                  <a:ext cx="158036" cy="1580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9" y="21508"/>
                      </a:moveTo>
                      <a:lnTo>
                        <a:pt x="9745" y="21600"/>
                      </a:lnTo>
                      <a:lnTo>
                        <a:pt x="9605" y="19997"/>
                      </a:lnTo>
                      <a:cubicBezTo>
                        <a:pt x="8524" y="19857"/>
                        <a:pt x="7467" y="19524"/>
                        <a:pt x="6502" y="19018"/>
                      </a:cubicBezTo>
                      <a:lnTo>
                        <a:pt x="5467" y="20250"/>
                      </a:lnTo>
                      <a:lnTo>
                        <a:pt x="2418" y="17691"/>
                      </a:lnTo>
                      <a:lnTo>
                        <a:pt x="3451" y="16458"/>
                      </a:lnTo>
                      <a:cubicBezTo>
                        <a:pt x="2781" y="15589"/>
                        <a:pt x="2275" y="14620"/>
                        <a:pt x="1949" y="13571"/>
                      </a:cubicBezTo>
                      <a:lnTo>
                        <a:pt x="347" y="13711"/>
                      </a:lnTo>
                      <a:lnTo>
                        <a:pt x="0" y="9745"/>
                      </a:lnTo>
                      <a:lnTo>
                        <a:pt x="1601" y="9606"/>
                      </a:lnTo>
                      <a:cubicBezTo>
                        <a:pt x="1742" y="8515"/>
                        <a:pt x="2072" y="7474"/>
                        <a:pt x="2582" y="6502"/>
                      </a:cubicBezTo>
                      <a:lnTo>
                        <a:pt x="1352" y="5466"/>
                      </a:lnTo>
                      <a:lnTo>
                        <a:pt x="3908" y="2417"/>
                      </a:lnTo>
                      <a:lnTo>
                        <a:pt x="5140" y="3452"/>
                      </a:lnTo>
                      <a:cubicBezTo>
                        <a:pt x="6010" y="2779"/>
                        <a:pt x="6980" y="2276"/>
                        <a:pt x="8029" y="1949"/>
                      </a:cubicBezTo>
                      <a:lnTo>
                        <a:pt x="7888" y="346"/>
                      </a:lnTo>
                      <a:lnTo>
                        <a:pt x="10799" y="93"/>
                      </a:lnTo>
                      <a:lnTo>
                        <a:pt x="10799" y="4582"/>
                      </a:lnTo>
                      <a:cubicBezTo>
                        <a:pt x="8992" y="4582"/>
                        <a:pt x="7241" y="5371"/>
                        <a:pt x="6039" y="6803"/>
                      </a:cubicBezTo>
                      <a:cubicBezTo>
                        <a:pt x="3835" y="9430"/>
                        <a:pt x="4177" y="13358"/>
                        <a:pt x="6804" y="15561"/>
                      </a:cubicBezTo>
                      <a:cubicBezTo>
                        <a:pt x="7451" y="16105"/>
                        <a:pt x="8186" y="16504"/>
                        <a:pt x="8989" y="16748"/>
                      </a:cubicBezTo>
                      <a:cubicBezTo>
                        <a:pt x="9588" y="16930"/>
                        <a:pt x="10197" y="17019"/>
                        <a:pt x="10799" y="17019"/>
                      </a:cubicBezTo>
                      <a:cubicBezTo>
                        <a:pt x="10799" y="17019"/>
                        <a:pt x="10799" y="21508"/>
                        <a:pt x="10799" y="21508"/>
                      </a:cubicBezTo>
                      <a:close/>
                      <a:moveTo>
                        <a:pt x="19019" y="15099"/>
                      </a:moveTo>
                      <a:lnTo>
                        <a:pt x="20251" y="16132"/>
                      </a:lnTo>
                      <a:lnTo>
                        <a:pt x="17690" y="19182"/>
                      </a:lnTo>
                      <a:lnTo>
                        <a:pt x="16458" y="18147"/>
                      </a:lnTo>
                      <a:cubicBezTo>
                        <a:pt x="15588" y="18818"/>
                        <a:pt x="14620" y="19324"/>
                        <a:pt x="13572" y="19651"/>
                      </a:cubicBezTo>
                      <a:lnTo>
                        <a:pt x="13711" y="21253"/>
                      </a:lnTo>
                      <a:lnTo>
                        <a:pt x="10799" y="21508"/>
                      </a:lnTo>
                      <a:lnTo>
                        <a:pt x="10799" y="17019"/>
                      </a:lnTo>
                      <a:cubicBezTo>
                        <a:pt x="12608" y="17019"/>
                        <a:pt x="14359" y="16229"/>
                        <a:pt x="15562" y="14796"/>
                      </a:cubicBezTo>
                      <a:cubicBezTo>
                        <a:pt x="17764" y="12169"/>
                        <a:pt x="17421" y="8242"/>
                        <a:pt x="14798" y="6038"/>
                      </a:cubicBezTo>
                      <a:lnTo>
                        <a:pt x="14798" y="6038"/>
                      </a:lnTo>
                      <a:cubicBezTo>
                        <a:pt x="14148" y="5494"/>
                        <a:pt x="13413" y="5095"/>
                        <a:pt x="12612" y="4852"/>
                      </a:cubicBezTo>
                      <a:cubicBezTo>
                        <a:pt x="12013" y="4670"/>
                        <a:pt x="11403" y="4582"/>
                        <a:pt x="10799" y="4582"/>
                      </a:cubicBezTo>
                      <a:lnTo>
                        <a:pt x="10799" y="93"/>
                      </a:lnTo>
                      <a:lnTo>
                        <a:pt x="11853" y="0"/>
                      </a:lnTo>
                      <a:lnTo>
                        <a:pt x="11994" y="1602"/>
                      </a:lnTo>
                      <a:cubicBezTo>
                        <a:pt x="13075" y="1742"/>
                        <a:pt x="14132" y="2075"/>
                        <a:pt x="15098" y="2582"/>
                      </a:cubicBezTo>
                      <a:lnTo>
                        <a:pt x="16133" y="1351"/>
                      </a:lnTo>
                      <a:lnTo>
                        <a:pt x="19183" y="3908"/>
                      </a:lnTo>
                      <a:lnTo>
                        <a:pt x="18149" y="5141"/>
                      </a:lnTo>
                      <a:cubicBezTo>
                        <a:pt x="18821" y="6010"/>
                        <a:pt x="19326" y="6980"/>
                        <a:pt x="19651" y="8029"/>
                      </a:cubicBezTo>
                      <a:lnTo>
                        <a:pt x="21254" y="7888"/>
                      </a:lnTo>
                      <a:lnTo>
                        <a:pt x="21600" y="11855"/>
                      </a:lnTo>
                      <a:lnTo>
                        <a:pt x="19996" y="11994"/>
                      </a:lnTo>
                      <a:cubicBezTo>
                        <a:pt x="19858" y="13084"/>
                        <a:pt x="19529" y="14125"/>
                        <a:pt x="19019" y="15099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7" name="Freeform: Shape 139"/>
                <p:cNvSpPr/>
                <p:nvPr/>
              </p:nvSpPr>
              <p:spPr>
                <a:xfrm>
                  <a:off x="4550626" y="1422198"/>
                  <a:ext cx="182452" cy="13649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94" y="0"/>
                      </a:moveTo>
                      <a:cubicBezTo>
                        <a:pt x="4843" y="36"/>
                        <a:pt x="0" y="6540"/>
                        <a:pt x="0" y="14496"/>
                      </a:cubicBezTo>
                      <a:cubicBezTo>
                        <a:pt x="0" y="16912"/>
                        <a:pt x="452" y="19294"/>
                        <a:pt x="1310" y="21405"/>
                      </a:cubicBezTo>
                      <a:lnTo>
                        <a:pt x="1310" y="17573"/>
                      </a:lnTo>
                      <a:cubicBezTo>
                        <a:pt x="1310" y="16866"/>
                        <a:pt x="1498" y="16210"/>
                        <a:pt x="1827" y="15649"/>
                      </a:cubicBezTo>
                      <a:cubicBezTo>
                        <a:pt x="1801" y="15266"/>
                        <a:pt x="1786" y="14883"/>
                        <a:pt x="1786" y="14496"/>
                      </a:cubicBezTo>
                      <a:cubicBezTo>
                        <a:pt x="1786" y="7850"/>
                        <a:pt x="5832" y="2418"/>
                        <a:pt x="10794" y="2386"/>
                      </a:cubicBezTo>
                      <a:cubicBezTo>
                        <a:pt x="15767" y="2418"/>
                        <a:pt x="19813" y="7850"/>
                        <a:pt x="19813" y="14496"/>
                      </a:cubicBezTo>
                      <a:cubicBezTo>
                        <a:pt x="19813" y="14923"/>
                        <a:pt x="19795" y="15350"/>
                        <a:pt x="19761" y="15773"/>
                      </a:cubicBezTo>
                      <a:cubicBezTo>
                        <a:pt x="20048" y="16306"/>
                        <a:pt x="20211" y="16917"/>
                        <a:pt x="20211" y="17573"/>
                      </a:cubicBezTo>
                      <a:lnTo>
                        <a:pt x="20211" y="21600"/>
                      </a:lnTo>
                      <a:cubicBezTo>
                        <a:pt x="21119" y="19442"/>
                        <a:pt x="21600" y="16986"/>
                        <a:pt x="21600" y="14496"/>
                      </a:cubicBezTo>
                      <a:cubicBezTo>
                        <a:pt x="21600" y="6540"/>
                        <a:pt x="16757" y="36"/>
                        <a:pt x="10794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8" name="Freeform: Shape 140"/>
                <p:cNvSpPr/>
                <p:nvPr/>
              </p:nvSpPr>
              <p:spPr>
                <a:xfrm>
                  <a:off x="4563575" y="1512836"/>
                  <a:ext cx="39908" cy="724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315" y="4534"/>
                      </a:moveTo>
                      <a:cubicBezTo>
                        <a:pt x="110" y="4911"/>
                        <a:pt x="0" y="5302"/>
                        <a:pt x="0" y="5701"/>
                      </a:cubicBezTo>
                      <a:lnTo>
                        <a:pt x="0" y="12659"/>
                      </a:lnTo>
                      <a:lnTo>
                        <a:pt x="0" y="15902"/>
                      </a:lnTo>
                      <a:cubicBezTo>
                        <a:pt x="0" y="19047"/>
                        <a:pt x="6803" y="21600"/>
                        <a:pt x="15201" y="21600"/>
                      </a:cubicBez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5201" y="0"/>
                      </a:lnTo>
                      <a:cubicBezTo>
                        <a:pt x="7871" y="0"/>
                        <a:pt x="1756" y="1944"/>
                        <a:pt x="315" y="4534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29" name="Freeform: Shape 141"/>
                <p:cNvSpPr/>
                <p:nvPr/>
              </p:nvSpPr>
              <p:spPr>
                <a:xfrm>
                  <a:off x="4673635" y="1512836"/>
                  <a:ext cx="39914" cy="724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5902"/>
                      </a:moveTo>
                      <a:lnTo>
                        <a:pt x="21600" y="12546"/>
                      </a:lnTo>
                      <a:lnTo>
                        <a:pt x="21600" y="5701"/>
                      </a:lnTo>
                      <a:cubicBezTo>
                        <a:pt x="21600" y="5454"/>
                        <a:pt x="21549" y="5213"/>
                        <a:pt x="21470" y="4976"/>
                      </a:cubicBezTo>
                      <a:cubicBezTo>
                        <a:pt x="20522" y="2170"/>
                        <a:pt x="14134" y="0"/>
                        <a:pt x="6402" y="0"/>
                      </a:cubicBez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6402" y="21600"/>
                      </a:lnTo>
                      <a:cubicBezTo>
                        <a:pt x="14791" y="21600"/>
                        <a:pt x="21600" y="19047"/>
                        <a:pt x="21600" y="15902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0" name="Freeform: Shape 142"/>
                <p:cNvSpPr/>
                <p:nvPr/>
              </p:nvSpPr>
              <p:spPr>
                <a:xfrm>
                  <a:off x="5301628" y="3655776"/>
                  <a:ext cx="249217" cy="1806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6127" y="21600"/>
                      </a:lnTo>
                      <a:lnTo>
                        <a:pt x="6127" y="19065"/>
                      </a:lnTo>
                      <a:lnTo>
                        <a:pt x="1818" y="19065"/>
                      </a:lnTo>
                      <a:lnTo>
                        <a:pt x="1818" y="19065"/>
                      </a:lnTo>
                      <a:lnTo>
                        <a:pt x="6127" y="10802"/>
                      </a:lnTo>
                      <a:lnTo>
                        <a:pt x="6127" y="6627"/>
                      </a:lnTo>
                      <a:cubicBezTo>
                        <a:pt x="5815" y="7163"/>
                        <a:pt x="5335" y="7506"/>
                        <a:pt x="4798" y="7506"/>
                      </a:cubicBezTo>
                      <a:cubicBezTo>
                        <a:pt x="3858" y="7506"/>
                        <a:pt x="3094" y="6454"/>
                        <a:pt x="3094" y="5157"/>
                      </a:cubicBezTo>
                      <a:cubicBezTo>
                        <a:pt x="3094" y="3860"/>
                        <a:pt x="3858" y="2808"/>
                        <a:pt x="4798" y="2808"/>
                      </a:cubicBezTo>
                      <a:lnTo>
                        <a:pt x="4798" y="2808"/>
                      </a:lnTo>
                      <a:cubicBezTo>
                        <a:pt x="5335" y="2808"/>
                        <a:pt x="5815" y="3152"/>
                        <a:pt x="6127" y="3688"/>
                      </a:cubicBezTo>
                      <a:lnTo>
                        <a:pt x="6127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  <a:moveTo>
                        <a:pt x="9804" y="0"/>
                      </a:moveTo>
                      <a:lnTo>
                        <a:pt x="6127" y="0"/>
                      </a:lnTo>
                      <a:lnTo>
                        <a:pt x="6127" y="3688"/>
                      </a:lnTo>
                      <a:cubicBezTo>
                        <a:pt x="6361" y="4090"/>
                        <a:pt x="6501" y="4601"/>
                        <a:pt x="6501" y="5157"/>
                      </a:cubicBezTo>
                      <a:cubicBezTo>
                        <a:pt x="6501" y="5714"/>
                        <a:pt x="6361" y="6225"/>
                        <a:pt x="6127" y="6627"/>
                      </a:cubicBezTo>
                      <a:lnTo>
                        <a:pt x="6127" y="10802"/>
                      </a:lnTo>
                      <a:lnTo>
                        <a:pt x="6127" y="10802"/>
                      </a:lnTo>
                      <a:lnTo>
                        <a:pt x="8787" y="15903"/>
                      </a:lnTo>
                      <a:lnTo>
                        <a:pt x="9804" y="17853"/>
                      </a:lnTo>
                      <a:lnTo>
                        <a:pt x="9804" y="16379"/>
                      </a:lnTo>
                      <a:lnTo>
                        <a:pt x="9171" y="15167"/>
                      </a:lnTo>
                      <a:lnTo>
                        <a:pt x="9804" y="13955"/>
                      </a:lnTo>
                      <a:cubicBezTo>
                        <a:pt x="9804" y="13955"/>
                        <a:pt x="9804" y="0"/>
                        <a:pt x="9804" y="0"/>
                      </a:cubicBezTo>
                      <a:close/>
                      <a:moveTo>
                        <a:pt x="6127" y="21600"/>
                      </a:moveTo>
                      <a:lnTo>
                        <a:pt x="9804" y="21600"/>
                      </a:lnTo>
                      <a:lnTo>
                        <a:pt x="9804" y="19065"/>
                      </a:lnTo>
                      <a:lnTo>
                        <a:pt x="7138" y="19065"/>
                      </a:lnTo>
                      <a:lnTo>
                        <a:pt x="6127" y="19065"/>
                      </a:lnTo>
                      <a:lnTo>
                        <a:pt x="6127" y="21600"/>
                      </a:lnTo>
                      <a:cubicBezTo>
                        <a:pt x="6127" y="21600"/>
                        <a:pt x="6127" y="21600"/>
                        <a:pt x="6127" y="21600"/>
                      </a:cubicBezTo>
                      <a:close/>
                      <a:moveTo>
                        <a:pt x="14392" y="0"/>
                      </a:moveTo>
                      <a:lnTo>
                        <a:pt x="9804" y="0"/>
                      </a:lnTo>
                      <a:lnTo>
                        <a:pt x="9804" y="13955"/>
                      </a:lnTo>
                      <a:lnTo>
                        <a:pt x="13375" y="7106"/>
                      </a:lnTo>
                      <a:lnTo>
                        <a:pt x="13375" y="7106"/>
                      </a:lnTo>
                      <a:lnTo>
                        <a:pt x="14392" y="9054"/>
                      </a:lnTo>
                      <a:cubicBezTo>
                        <a:pt x="14392" y="9054"/>
                        <a:pt x="14392" y="0"/>
                        <a:pt x="14392" y="0"/>
                      </a:cubicBezTo>
                      <a:close/>
                      <a:moveTo>
                        <a:pt x="9804" y="21600"/>
                      </a:moveTo>
                      <a:lnTo>
                        <a:pt x="14392" y="21600"/>
                      </a:lnTo>
                      <a:lnTo>
                        <a:pt x="14392" y="19065"/>
                      </a:lnTo>
                      <a:lnTo>
                        <a:pt x="11204" y="19065"/>
                      </a:lnTo>
                      <a:lnTo>
                        <a:pt x="10942" y="18563"/>
                      </a:lnTo>
                      <a:lnTo>
                        <a:pt x="9804" y="16379"/>
                      </a:lnTo>
                      <a:lnTo>
                        <a:pt x="9804" y="17853"/>
                      </a:lnTo>
                      <a:lnTo>
                        <a:pt x="10436" y="19065"/>
                      </a:lnTo>
                      <a:lnTo>
                        <a:pt x="9804" y="19065"/>
                      </a:lnTo>
                      <a:lnTo>
                        <a:pt x="9804" y="21600"/>
                      </a:lnTo>
                      <a:cubicBezTo>
                        <a:pt x="9804" y="21600"/>
                        <a:pt x="9804" y="21600"/>
                        <a:pt x="9804" y="21600"/>
                      </a:cubicBezTo>
                      <a:close/>
                      <a:moveTo>
                        <a:pt x="14392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4392" y="0"/>
                      </a:lnTo>
                      <a:lnTo>
                        <a:pt x="14392" y="9054"/>
                      </a:lnTo>
                      <a:lnTo>
                        <a:pt x="19612" y="19065"/>
                      </a:lnTo>
                      <a:lnTo>
                        <a:pt x="14392" y="19065"/>
                      </a:lnTo>
                      <a:cubicBezTo>
                        <a:pt x="14392" y="19065"/>
                        <a:pt x="14392" y="21600"/>
                        <a:pt x="14392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1" name="Freeform: Shape 143"/>
                <p:cNvSpPr/>
                <p:nvPr/>
              </p:nvSpPr>
              <p:spPr>
                <a:xfrm>
                  <a:off x="5521748" y="2354475"/>
                  <a:ext cx="137378" cy="1463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464" h="21404" extrusionOk="0">
                      <a:moveTo>
                        <a:pt x="17753" y="14776"/>
                      </a:moveTo>
                      <a:cubicBezTo>
                        <a:pt x="18217" y="14448"/>
                        <a:pt x="18802" y="14267"/>
                        <a:pt x="19346" y="14088"/>
                      </a:cubicBezTo>
                      <a:cubicBezTo>
                        <a:pt x="19945" y="13889"/>
                        <a:pt x="20625" y="13737"/>
                        <a:pt x="21154" y="13392"/>
                      </a:cubicBezTo>
                      <a:cubicBezTo>
                        <a:pt x="21403" y="12540"/>
                        <a:pt x="21532" y="11679"/>
                        <a:pt x="21428" y="10794"/>
                      </a:cubicBezTo>
                      <a:cubicBezTo>
                        <a:pt x="21253" y="9286"/>
                        <a:pt x="20946" y="7827"/>
                        <a:pt x="20872" y="6305"/>
                      </a:cubicBezTo>
                      <a:cubicBezTo>
                        <a:pt x="18934" y="7346"/>
                        <a:pt x="16661" y="7964"/>
                        <a:pt x="16029" y="10212"/>
                      </a:cubicBezTo>
                      <a:cubicBezTo>
                        <a:pt x="15889" y="10700"/>
                        <a:pt x="15205" y="12123"/>
                        <a:pt x="14402" y="11669"/>
                      </a:cubicBezTo>
                      <a:cubicBezTo>
                        <a:pt x="13789" y="11321"/>
                        <a:pt x="14148" y="10473"/>
                        <a:pt x="14454" y="10066"/>
                      </a:cubicBezTo>
                      <a:cubicBezTo>
                        <a:pt x="15169" y="9120"/>
                        <a:pt x="16048" y="8339"/>
                        <a:pt x="16083" y="7093"/>
                      </a:cubicBezTo>
                      <a:cubicBezTo>
                        <a:pt x="16113" y="6021"/>
                        <a:pt x="15337" y="5111"/>
                        <a:pt x="14669" y="4306"/>
                      </a:cubicBezTo>
                      <a:cubicBezTo>
                        <a:pt x="13441" y="2827"/>
                        <a:pt x="11918" y="1597"/>
                        <a:pt x="10757" y="64"/>
                      </a:cubicBezTo>
                      <a:lnTo>
                        <a:pt x="10757" y="0"/>
                      </a:lnTo>
                      <a:cubicBezTo>
                        <a:pt x="10749" y="12"/>
                        <a:pt x="10740" y="22"/>
                        <a:pt x="10733" y="32"/>
                      </a:cubicBezTo>
                      <a:cubicBezTo>
                        <a:pt x="10725" y="22"/>
                        <a:pt x="10715" y="12"/>
                        <a:pt x="10708" y="0"/>
                      </a:cubicBezTo>
                      <a:lnTo>
                        <a:pt x="10708" y="64"/>
                      </a:lnTo>
                      <a:cubicBezTo>
                        <a:pt x="9547" y="1597"/>
                        <a:pt x="8025" y="2827"/>
                        <a:pt x="6795" y="4306"/>
                      </a:cubicBezTo>
                      <a:cubicBezTo>
                        <a:pt x="6127" y="5111"/>
                        <a:pt x="5353" y="6021"/>
                        <a:pt x="5381" y="7093"/>
                      </a:cubicBezTo>
                      <a:cubicBezTo>
                        <a:pt x="5417" y="8339"/>
                        <a:pt x="6297" y="9121"/>
                        <a:pt x="7010" y="10066"/>
                      </a:cubicBezTo>
                      <a:cubicBezTo>
                        <a:pt x="7318" y="10474"/>
                        <a:pt x="7675" y="11322"/>
                        <a:pt x="7063" y="11669"/>
                      </a:cubicBezTo>
                      <a:cubicBezTo>
                        <a:pt x="6260" y="12123"/>
                        <a:pt x="5575" y="10701"/>
                        <a:pt x="5437" y="10212"/>
                      </a:cubicBezTo>
                      <a:cubicBezTo>
                        <a:pt x="4803" y="7964"/>
                        <a:pt x="2531" y="7346"/>
                        <a:pt x="592" y="6305"/>
                      </a:cubicBezTo>
                      <a:cubicBezTo>
                        <a:pt x="519" y="7828"/>
                        <a:pt x="212" y="9286"/>
                        <a:pt x="36" y="10794"/>
                      </a:cubicBezTo>
                      <a:cubicBezTo>
                        <a:pt x="-68" y="11679"/>
                        <a:pt x="62" y="12540"/>
                        <a:pt x="310" y="13393"/>
                      </a:cubicBezTo>
                      <a:cubicBezTo>
                        <a:pt x="839" y="13737"/>
                        <a:pt x="1519" y="13889"/>
                        <a:pt x="2118" y="14088"/>
                      </a:cubicBezTo>
                      <a:cubicBezTo>
                        <a:pt x="2662" y="14267"/>
                        <a:pt x="3248" y="14448"/>
                        <a:pt x="3712" y="14776"/>
                      </a:cubicBezTo>
                      <a:cubicBezTo>
                        <a:pt x="4218" y="15137"/>
                        <a:pt x="4180" y="15959"/>
                        <a:pt x="3384" y="15867"/>
                      </a:cubicBezTo>
                      <a:cubicBezTo>
                        <a:pt x="2243" y="15731"/>
                        <a:pt x="1216" y="14700"/>
                        <a:pt x="38" y="14791"/>
                      </a:cubicBezTo>
                      <a:cubicBezTo>
                        <a:pt x="607" y="17514"/>
                        <a:pt x="2007" y="20016"/>
                        <a:pt x="4852" y="21172"/>
                      </a:cubicBezTo>
                      <a:cubicBezTo>
                        <a:pt x="5905" y="21600"/>
                        <a:pt x="6360" y="21420"/>
                        <a:pt x="7237" y="20770"/>
                      </a:cubicBezTo>
                      <a:cubicBezTo>
                        <a:pt x="7963" y="20230"/>
                        <a:pt x="8507" y="19661"/>
                        <a:pt x="9435" y="19460"/>
                      </a:cubicBezTo>
                      <a:cubicBezTo>
                        <a:pt x="9805" y="19380"/>
                        <a:pt x="10170" y="19558"/>
                        <a:pt x="10185" y="19175"/>
                      </a:cubicBezTo>
                      <a:cubicBezTo>
                        <a:pt x="10196" y="18868"/>
                        <a:pt x="10206" y="18559"/>
                        <a:pt x="10217" y="18251"/>
                      </a:cubicBezTo>
                      <a:cubicBezTo>
                        <a:pt x="10341" y="14902"/>
                        <a:pt x="10611" y="12945"/>
                        <a:pt x="10733" y="9597"/>
                      </a:cubicBezTo>
                      <a:cubicBezTo>
                        <a:pt x="10854" y="12945"/>
                        <a:pt x="11125" y="14902"/>
                        <a:pt x="11248" y="18251"/>
                      </a:cubicBezTo>
                      <a:cubicBezTo>
                        <a:pt x="11260" y="18559"/>
                        <a:pt x="11269" y="18868"/>
                        <a:pt x="11281" y="19175"/>
                      </a:cubicBezTo>
                      <a:cubicBezTo>
                        <a:pt x="11295" y="19558"/>
                        <a:pt x="11661" y="19380"/>
                        <a:pt x="12030" y="19460"/>
                      </a:cubicBezTo>
                      <a:cubicBezTo>
                        <a:pt x="12960" y="19661"/>
                        <a:pt x="13502" y="20230"/>
                        <a:pt x="14228" y="20770"/>
                      </a:cubicBezTo>
                      <a:cubicBezTo>
                        <a:pt x="15105" y="21420"/>
                        <a:pt x="15560" y="21600"/>
                        <a:pt x="16613" y="21172"/>
                      </a:cubicBezTo>
                      <a:cubicBezTo>
                        <a:pt x="19458" y="20016"/>
                        <a:pt x="20859" y="17514"/>
                        <a:pt x="21427" y="14791"/>
                      </a:cubicBezTo>
                      <a:cubicBezTo>
                        <a:pt x="20251" y="14700"/>
                        <a:pt x="19221" y="15731"/>
                        <a:pt x="18081" y="15867"/>
                      </a:cubicBezTo>
                      <a:cubicBezTo>
                        <a:pt x="17284" y="15959"/>
                        <a:pt x="17247" y="15137"/>
                        <a:pt x="17753" y="1477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2" name="Freeform: Shape 144"/>
                <p:cNvSpPr/>
                <p:nvPr/>
              </p:nvSpPr>
              <p:spPr>
                <a:xfrm>
                  <a:off x="5586489" y="2490432"/>
                  <a:ext cx="9680" cy="4531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cubicBezTo>
                        <a:pt x="0" y="2160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3" name="Freeform: Shape 145"/>
                <p:cNvSpPr/>
                <p:nvPr/>
              </p:nvSpPr>
              <p:spPr>
                <a:xfrm>
                  <a:off x="2906195" y="5526805"/>
                  <a:ext cx="43765" cy="29054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4" name="Freeform: Shape 146"/>
                <p:cNvSpPr/>
                <p:nvPr/>
              </p:nvSpPr>
              <p:spPr>
                <a:xfrm>
                  <a:off x="2841452" y="5688658"/>
                  <a:ext cx="43758" cy="1315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5" name="Freeform: Shape 147"/>
                <p:cNvSpPr/>
                <p:nvPr/>
              </p:nvSpPr>
              <p:spPr>
                <a:xfrm>
                  <a:off x="2783185" y="5572124"/>
                  <a:ext cx="43758" cy="2473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6" name="Freeform: Shape 148"/>
                <p:cNvSpPr/>
                <p:nvPr/>
              </p:nvSpPr>
              <p:spPr>
                <a:xfrm>
                  <a:off x="2718444" y="5649814"/>
                  <a:ext cx="43758" cy="1698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7" name="Freeform: Shape 149"/>
                <p:cNvSpPr/>
                <p:nvPr/>
              </p:nvSpPr>
              <p:spPr>
                <a:xfrm>
                  <a:off x="2653703" y="5623916"/>
                  <a:ext cx="43765" cy="1972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8" name="Freeform: Shape 150"/>
                <p:cNvSpPr/>
                <p:nvPr/>
              </p:nvSpPr>
              <p:spPr>
                <a:xfrm>
                  <a:off x="2906195" y="5494433"/>
                  <a:ext cx="43765" cy="211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39" name="Freeform: Shape 151"/>
                <p:cNvSpPr/>
                <p:nvPr/>
              </p:nvSpPr>
              <p:spPr>
                <a:xfrm>
                  <a:off x="2783185" y="5539752"/>
                  <a:ext cx="43758" cy="211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0" name="Freeform: Shape 152"/>
                <p:cNvSpPr/>
                <p:nvPr/>
              </p:nvSpPr>
              <p:spPr>
                <a:xfrm>
                  <a:off x="2718444" y="5617442"/>
                  <a:ext cx="43758" cy="211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1" name="Freeform: Shape 153"/>
                <p:cNvSpPr/>
                <p:nvPr/>
              </p:nvSpPr>
              <p:spPr>
                <a:xfrm>
                  <a:off x="2653703" y="5591547"/>
                  <a:ext cx="43765" cy="211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2" name="Freeform: Shape 154"/>
                <p:cNvSpPr/>
                <p:nvPr/>
              </p:nvSpPr>
              <p:spPr>
                <a:xfrm>
                  <a:off x="2841452" y="5656288"/>
                  <a:ext cx="43758" cy="211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0"/>
                      </a:moveTo>
                      <a:lnTo>
                        <a:pt x="0" y="0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cubicBezTo>
                        <a:pt x="21600" y="21600"/>
                        <a:pt x="21600" y="0"/>
                        <a:pt x="21600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3" name="Freeform: Shape 155"/>
                <p:cNvSpPr/>
                <p:nvPr/>
              </p:nvSpPr>
              <p:spPr>
                <a:xfrm>
                  <a:off x="3831997" y="5630390"/>
                  <a:ext cx="386989" cy="1797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2242" y="21600"/>
                      </a:lnTo>
                      <a:lnTo>
                        <a:pt x="2242" y="7115"/>
                      </a:lnTo>
                      <a:lnTo>
                        <a:pt x="1298" y="7115"/>
                      </a:lnTo>
                      <a:lnTo>
                        <a:pt x="1298" y="3048"/>
                      </a:lnTo>
                      <a:lnTo>
                        <a:pt x="1298" y="3048"/>
                      </a:lnTo>
                      <a:lnTo>
                        <a:pt x="2242" y="3048"/>
                      </a:lnTo>
                      <a:lnTo>
                        <a:pt x="2242" y="0"/>
                      </a:lnTo>
                      <a:lnTo>
                        <a:pt x="0" y="0"/>
                      </a:lnTo>
                      <a:cubicBezTo>
                        <a:pt x="0" y="0"/>
                        <a:pt x="0" y="21600"/>
                        <a:pt x="0" y="21600"/>
                      </a:cubicBezTo>
                      <a:close/>
                      <a:moveTo>
                        <a:pt x="2242" y="21600"/>
                      </a:moveTo>
                      <a:lnTo>
                        <a:pt x="3659" y="21600"/>
                      </a:lnTo>
                      <a:lnTo>
                        <a:pt x="3659" y="19567"/>
                      </a:lnTo>
                      <a:lnTo>
                        <a:pt x="3659" y="19567"/>
                      </a:lnTo>
                      <a:lnTo>
                        <a:pt x="3659" y="15500"/>
                      </a:lnTo>
                      <a:lnTo>
                        <a:pt x="3659" y="15500"/>
                      </a:lnTo>
                      <a:lnTo>
                        <a:pt x="3659" y="13215"/>
                      </a:lnTo>
                      <a:lnTo>
                        <a:pt x="2714" y="13215"/>
                      </a:lnTo>
                      <a:lnTo>
                        <a:pt x="2714" y="13215"/>
                      </a:lnTo>
                      <a:lnTo>
                        <a:pt x="2714" y="9148"/>
                      </a:lnTo>
                      <a:lnTo>
                        <a:pt x="3659" y="9148"/>
                      </a:lnTo>
                      <a:lnTo>
                        <a:pt x="3659" y="0"/>
                      </a:lnTo>
                      <a:lnTo>
                        <a:pt x="2242" y="0"/>
                      </a:lnTo>
                      <a:lnTo>
                        <a:pt x="2242" y="3048"/>
                      </a:lnTo>
                      <a:lnTo>
                        <a:pt x="3186" y="3048"/>
                      </a:lnTo>
                      <a:lnTo>
                        <a:pt x="3186" y="7115"/>
                      </a:lnTo>
                      <a:lnTo>
                        <a:pt x="2242" y="7115"/>
                      </a:lnTo>
                      <a:cubicBezTo>
                        <a:pt x="2242" y="7115"/>
                        <a:pt x="2242" y="21600"/>
                        <a:pt x="2242" y="21600"/>
                      </a:cubicBezTo>
                      <a:close/>
                      <a:moveTo>
                        <a:pt x="5075" y="0"/>
                      </a:moveTo>
                      <a:lnTo>
                        <a:pt x="3659" y="0"/>
                      </a:lnTo>
                      <a:lnTo>
                        <a:pt x="3659" y="9148"/>
                      </a:lnTo>
                      <a:lnTo>
                        <a:pt x="4603" y="9148"/>
                      </a:lnTo>
                      <a:lnTo>
                        <a:pt x="4603" y="13215"/>
                      </a:lnTo>
                      <a:lnTo>
                        <a:pt x="3659" y="13215"/>
                      </a:lnTo>
                      <a:lnTo>
                        <a:pt x="3659" y="15500"/>
                      </a:lnTo>
                      <a:lnTo>
                        <a:pt x="5075" y="15500"/>
                      </a:lnTo>
                      <a:lnTo>
                        <a:pt x="5075" y="7115"/>
                      </a:lnTo>
                      <a:lnTo>
                        <a:pt x="4131" y="7115"/>
                      </a:lnTo>
                      <a:lnTo>
                        <a:pt x="4131" y="3048"/>
                      </a:lnTo>
                      <a:lnTo>
                        <a:pt x="4131" y="3048"/>
                      </a:lnTo>
                      <a:lnTo>
                        <a:pt x="5075" y="3048"/>
                      </a:lnTo>
                      <a:cubicBezTo>
                        <a:pt x="5075" y="3048"/>
                        <a:pt x="5075" y="0"/>
                        <a:pt x="5075" y="0"/>
                      </a:cubicBezTo>
                      <a:close/>
                      <a:moveTo>
                        <a:pt x="3659" y="21600"/>
                      </a:moveTo>
                      <a:lnTo>
                        <a:pt x="5075" y="21600"/>
                      </a:lnTo>
                      <a:lnTo>
                        <a:pt x="5075" y="19567"/>
                      </a:lnTo>
                      <a:lnTo>
                        <a:pt x="3659" y="19567"/>
                      </a:lnTo>
                      <a:lnTo>
                        <a:pt x="3659" y="21600"/>
                      </a:lnTo>
                      <a:cubicBezTo>
                        <a:pt x="3659" y="21600"/>
                        <a:pt x="3659" y="21600"/>
                        <a:pt x="3659" y="21600"/>
                      </a:cubicBezTo>
                      <a:close/>
                      <a:moveTo>
                        <a:pt x="6492" y="0"/>
                      </a:moveTo>
                      <a:lnTo>
                        <a:pt x="5075" y="0"/>
                      </a:lnTo>
                      <a:lnTo>
                        <a:pt x="5075" y="3048"/>
                      </a:lnTo>
                      <a:lnTo>
                        <a:pt x="6019" y="3048"/>
                      </a:lnTo>
                      <a:lnTo>
                        <a:pt x="6019" y="7115"/>
                      </a:lnTo>
                      <a:lnTo>
                        <a:pt x="5075" y="7115"/>
                      </a:lnTo>
                      <a:lnTo>
                        <a:pt x="5075" y="15500"/>
                      </a:lnTo>
                      <a:lnTo>
                        <a:pt x="6492" y="15500"/>
                      </a:lnTo>
                      <a:lnTo>
                        <a:pt x="6492" y="13215"/>
                      </a:lnTo>
                      <a:lnTo>
                        <a:pt x="5547" y="13215"/>
                      </a:lnTo>
                      <a:lnTo>
                        <a:pt x="5547" y="13215"/>
                      </a:lnTo>
                      <a:lnTo>
                        <a:pt x="5547" y="9148"/>
                      </a:lnTo>
                      <a:lnTo>
                        <a:pt x="6492" y="9148"/>
                      </a:lnTo>
                      <a:cubicBezTo>
                        <a:pt x="6492" y="9148"/>
                        <a:pt x="6492" y="0"/>
                        <a:pt x="6492" y="0"/>
                      </a:cubicBezTo>
                      <a:close/>
                      <a:moveTo>
                        <a:pt x="5075" y="21600"/>
                      </a:moveTo>
                      <a:lnTo>
                        <a:pt x="6492" y="21600"/>
                      </a:lnTo>
                      <a:lnTo>
                        <a:pt x="6492" y="19567"/>
                      </a:lnTo>
                      <a:lnTo>
                        <a:pt x="5075" y="19567"/>
                      </a:lnTo>
                      <a:lnTo>
                        <a:pt x="5075" y="21600"/>
                      </a:lnTo>
                      <a:cubicBezTo>
                        <a:pt x="5075" y="21600"/>
                        <a:pt x="5075" y="21600"/>
                        <a:pt x="5075" y="21600"/>
                      </a:cubicBezTo>
                      <a:close/>
                      <a:moveTo>
                        <a:pt x="7908" y="0"/>
                      </a:moveTo>
                      <a:lnTo>
                        <a:pt x="6492" y="0"/>
                      </a:lnTo>
                      <a:lnTo>
                        <a:pt x="6492" y="9148"/>
                      </a:lnTo>
                      <a:lnTo>
                        <a:pt x="7436" y="9148"/>
                      </a:lnTo>
                      <a:lnTo>
                        <a:pt x="7436" y="13215"/>
                      </a:lnTo>
                      <a:lnTo>
                        <a:pt x="6492" y="13215"/>
                      </a:lnTo>
                      <a:lnTo>
                        <a:pt x="6492" y="15500"/>
                      </a:lnTo>
                      <a:lnTo>
                        <a:pt x="7908" y="15500"/>
                      </a:lnTo>
                      <a:lnTo>
                        <a:pt x="7908" y="7115"/>
                      </a:lnTo>
                      <a:lnTo>
                        <a:pt x="6964" y="7115"/>
                      </a:lnTo>
                      <a:lnTo>
                        <a:pt x="6964" y="3048"/>
                      </a:lnTo>
                      <a:lnTo>
                        <a:pt x="6964" y="3048"/>
                      </a:lnTo>
                      <a:lnTo>
                        <a:pt x="7908" y="3048"/>
                      </a:lnTo>
                      <a:cubicBezTo>
                        <a:pt x="7908" y="3048"/>
                        <a:pt x="7908" y="0"/>
                        <a:pt x="7908" y="0"/>
                      </a:cubicBezTo>
                      <a:close/>
                      <a:moveTo>
                        <a:pt x="6492" y="21600"/>
                      </a:moveTo>
                      <a:lnTo>
                        <a:pt x="7908" y="21600"/>
                      </a:lnTo>
                      <a:lnTo>
                        <a:pt x="7908" y="19567"/>
                      </a:lnTo>
                      <a:lnTo>
                        <a:pt x="6492" y="19567"/>
                      </a:lnTo>
                      <a:lnTo>
                        <a:pt x="6492" y="21600"/>
                      </a:lnTo>
                      <a:cubicBezTo>
                        <a:pt x="6492" y="21600"/>
                        <a:pt x="6492" y="21600"/>
                        <a:pt x="6492" y="21600"/>
                      </a:cubicBezTo>
                      <a:close/>
                      <a:moveTo>
                        <a:pt x="9324" y="0"/>
                      </a:moveTo>
                      <a:lnTo>
                        <a:pt x="7908" y="0"/>
                      </a:lnTo>
                      <a:lnTo>
                        <a:pt x="7908" y="3048"/>
                      </a:lnTo>
                      <a:lnTo>
                        <a:pt x="8852" y="3048"/>
                      </a:lnTo>
                      <a:lnTo>
                        <a:pt x="8852" y="7115"/>
                      </a:lnTo>
                      <a:lnTo>
                        <a:pt x="7908" y="7115"/>
                      </a:lnTo>
                      <a:lnTo>
                        <a:pt x="7908" y="15500"/>
                      </a:lnTo>
                      <a:lnTo>
                        <a:pt x="9324" y="15500"/>
                      </a:lnTo>
                      <a:lnTo>
                        <a:pt x="9324" y="13215"/>
                      </a:lnTo>
                      <a:lnTo>
                        <a:pt x="8380" y="13215"/>
                      </a:lnTo>
                      <a:lnTo>
                        <a:pt x="8380" y="13215"/>
                      </a:lnTo>
                      <a:lnTo>
                        <a:pt x="8380" y="9148"/>
                      </a:lnTo>
                      <a:lnTo>
                        <a:pt x="9324" y="9148"/>
                      </a:lnTo>
                      <a:cubicBezTo>
                        <a:pt x="9324" y="9148"/>
                        <a:pt x="9324" y="0"/>
                        <a:pt x="9324" y="0"/>
                      </a:cubicBezTo>
                      <a:close/>
                      <a:moveTo>
                        <a:pt x="7908" y="21600"/>
                      </a:moveTo>
                      <a:lnTo>
                        <a:pt x="9324" y="21600"/>
                      </a:lnTo>
                      <a:lnTo>
                        <a:pt x="9324" y="19567"/>
                      </a:lnTo>
                      <a:lnTo>
                        <a:pt x="7908" y="19567"/>
                      </a:lnTo>
                      <a:lnTo>
                        <a:pt x="7908" y="21600"/>
                      </a:lnTo>
                      <a:cubicBezTo>
                        <a:pt x="7908" y="21600"/>
                        <a:pt x="7908" y="21600"/>
                        <a:pt x="7908" y="21600"/>
                      </a:cubicBezTo>
                      <a:close/>
                      <a:moveTo>
                        <a:pt x="10741" y="0"/>
                      </a:moveTo>
                      <a:lnTo>
                        <a:pt x="9324" y="0"/>
                      </a:lnTo>
                      <a:lnTo>
                        <a:pt x="9324" y="9148"/>
                      </a:lnTo>
                      <a:lnTo>
                        <a:pt x="10268" y="9148"/>
                      </a:lnTo>
                      <a:lnTo>
                        <a:pt x="10268" y="13215"/>
                      </a:lnTo>
                      <a:lnTo>
                        <a:pt x="9324" y="13215"/>
                      </a:lnTo>
                      <a:lnTo>
                        <a:pt x="9324" y="15500"/>
                      </a:lnTo>
                      <a:lnTo>
                        <a:pt x="10741" y="15500"/>
                      </a:lnTo>
                      <a:lnTo>
                        <a:pt x="10741" y="7115"/>
                      </a:lnTo>
                      <a:lnTo>
                        <a:pt x="9797" y="7115"/>
                      </a:lnTo>
                      <a:lnTo>
                        <a:pt x="9797" y="3048"/>
                      </a:lnTo>
                      <a:lnTo>
                        <a:pt x="9797" y="3048"/>
                      </a:lnTo>
                      <a:lnTo>
                        <a:pt x="10741" y="3048"/>
                      </a:lnTo>
                      <a:cubicBezTo>
                        <a:pt x="10741" y="3048"/>
                        <a:pt x="10741" y="0"/>
                        <a:pt x="10741" y="0"/>
                      </a:cubicBezTo>
                      <a:close/>
                      <a:moveTo>
                        <a:pt x="9324" y="21600"/>
                      </a:moveTo>
                      <a:lnTo>
                        <a:pt x="10741" y="21600"/>
                      </a:lnTo>
                      <a:lnTo>
                        <a:pt x="10741" y="19567"/>
                      </a:lnTo>
                      <a:lnTo>
                        <a:pt x="9324" y="19567"/>
                      </a:lnTo>
                      <a:lnTo>
                        <a:pt x="9324" y="21600"/>
                      </a:lnTo>
                      <a:cubicBezTo>
                        <a:pt x="9324" y="21600"/>
                        <a:pt x="9324" y="21600"/>
                        <a:pt x="9324" y="21600"/>
                      </a:cubicBezTo>
                      <a:close/>
                      <a:moveTo>
                        <a:pt x="12157" y="0"/>
                      </a:moveTo>
                      <a:lnTo>
                        <a:pt x="10741" y="0"/>
                      </a:lnTo>
                      <a:lnTo>
                        <a:pt x="10741" y="3048"/>
                      </a:lnTo>
                      <a:lnTo>
                        <a:pt x="11685" y="3048"/>
                      </a:lnTo>
                      <a:lnTo>
                        <a:pt x="11685" y="7115"/>
                      </a:lnTo>
                      <a:lnTo>
                        <a:pt x="10741" y="7115"/>
                      </a:lnTo>
                      <a:lnTo>
                        <a:pt x="10741" y="15500"/>
                      </a:lnTo>
                      <a:lnTo>
                        <a:pt x="12157" y="15500"/>
                      </a:lnTo>
                      <a:lnTo>
                        <a:pt x="12157" y="13215"/>
                      </a:lnTo>
                      <a:lnTo>
                        <a:pt x="11213" y="13215"/>
                      </a:lnTo>
                      <a:lnTo>
                        <a:pt x="11213" y="13215"/>
                      </a:lnTo>
                      <a:lnTo>
                        <a:pt x="11213" y="9148"/>
                      </a:lnTo>
                      <a:lnTo>
                        <a:pt x="12157" y="9148"/>
                      </a:lnTo>
                      <a:cubicBezTo>
                        <a:pt x="12157" y="9148"/>
                        <a:pt x="12157" y="0"/>
                        <a:pt x="12157" y="0"/>
                      </a:cubicBezTo>
                      <a:close/>
                      <a:moveTo>
                        <a:pt x="10741" y="21600"/>
                      </a:moveTo>
                      <a:lnTo>
                        <a:pt x="12157" y="21600"/>
                      </a:lnTo>
                      <a:lnTo>
                        <a:pt x="12157" y="19567"/>
                      </a:lnTo>
                      <a:lnTo>
                        <a:pt x="10741" y="19567"/>
                      </a:lnTo>
                      <a:lnTo>
                        <a:pt x="10741" y="21600"/>
                      </a:lnTo>
                      <a:cubicBezTo>
                        <a:pt x="10741" y="21600"/>
                        <a:pt x="10741" y="21600"/>
                        <a:pt x="10741" y="21600"/>
                      </a:cubicBezTo>
                      <a:close/>
                      <a:moveTo>
                        <a:pt x="13574" y="0"/>
                      </a:moveTo>
                      <a:lnTo>
                        <a:pt x="12157" y="0"/>
                      </a:lnTo>
                      <a:lnTo>
                        <a:pt x="12157" y="9148"/>
                      </a:lnTo>
                      <a:lnTo>
                        <a:pt x="13102" y="9148"/>
                      </a:lnTo>
                      <a:lnTo>
                        <a:pt x="13102" y="13215"/>
                      </a:lnTo>
                      <a:lnTo>
                        <a:pt x="12157" y="13215"/>
                      </a:lnTo>
                      <a:lnTo>
                        <a:pt x="12157" y="15500"/>
                      </a:lnTo>
                      <a:lnTo>
                        <a:pt x="13574" y="15500"/>
                      </a:lnTo>
                      <a:lnTo>
                        <a:pt x="13574" y="7115"/>
                      </a:lnTo>
                      <a:lnTo>
                        <a:pt x="12629" y="7115"/>
                      </a:lnTo>
                      <a:lnTo>
                        <a:pt x="12629" y="3048"/>
                      </a:lnTo>
                      <a:lnTo>
                        <a:pt x="12629" y="3048"/>
                      </a:lnTo>
                      <a:lnTo>
                        <a:pt x="13574" y="3048"/>
                      </a:lnTo>
                      <a:cubicBezTo>
                        <a:pt x="13574" y="3048"/>
                        <a:pt x="13574" y="0"/>
                        <a:pt x="13574" y="0"/>
                      </a:cubicBezTo>
                      <a:close/>
                      <a:moveTo>
                        <a:pt x="12157" y="21600"/>
                      </a:moveTo>
                      <a:lnTo>
                        <a:pt x="13574" y="21600"/>
                      </a:lnTo>
                      <a:lnTo>
                        <a:pt x="13574" y="19567"/>
                      </a:lnTo>
                      <a:lnTo>
                        <a:pt x="12157" y="19567"/>
                      </a:lnTo>
                      <a:lnTo>
                        <a:pt x="12157" y="21600"/>
                      </a:lnTo>
                      <a:cubicBezTo>
                        <a:pt x="12157" y="21600"/>
                        <a:pt x="12157" y="21600"/>
                        <a:pt x="12157" y="21600"/>
                      </a:cubicBezTo>
                      <a:close/>
                      <a:moveTo>
                        <a:pt x="14990" y="0"/>
                      </a:moveTo>
                      <a:lnTo>
                        <a:pt x="13574" y="0"/>
                      </a:lnTo>
                      <a:lnTo>
                        <a:pt x="13574" y="3048"/>
                      </a:lnTo>
                      <a:lnTo>
                        <a:pt x="14518" y="3048"/>
                      </a:lnTo>
                      <a:lnTo>
                        <a:pt x="14518" y="7115"/>
                      </a:lnTo>
                      <a:lnTo>
                        <a:pt x="13574" y="7115"/>
                      </a:lnTo>
                      <a:lnTo>
                        <a:pt x="13574" y="15500"/>
                      </a:lnTo>
                      <a:lnTo>
                        <a:pt x="14990" y="15500"/>
                      </a:lnTo>
                      <a:lnTo>
                        <a:pt x="14990" y="13215"/>
                      </a:lnTo>
                      <a:lnTo>
                        <a:pt x="14046" y="13215"/>
                      </a:lnTo>
                      <a:lnTo>
                        <a:pt x="14046" y="13215"/>
                      </a:lnTo>
                      <a:lnTo>
                        <a:pt x="14046" y="9148"/>
                      </a:lnTo>
                      <a:lnTo>
                        <a:pt x="14990" y="9148"/>
                      </a:lnTo>
                      <a:cubicBezTo>
                        <a:pt x="14990" y="9148"/>
                        <a:pt x="14990" y="0"/>
                        <a:pt x="14990" y="0"/>
                      </a:cubicBezTo>
                      <a:close/>
                      <a:moveTo>
                        <a:pt x="13574" y="21600"/>
                      </a:moveTo>
                      <a:lnTo>
                        <a:pt x="14990" y="21600"/>
                      </a:lnTo>
                      <a:lnTo>
                        <a:pt x="14990" y="19567"/>
                      </a:lnTo>
                      <a:lnTo>
                        <a:pt x="13574" y="19567"/>
                      </a:lnTo>
                      <a:lnTo>
                        <a:pt x="13574" y="21600"/>
                      </a:lnTo>
                      <a:cubicBezTo>
                        <a:pt x="13574" y="21600"/>
                        <a:pt x="13574" y="21600"/>
                        <a:pt x="13574" y="21600"/>
                      </a:cubicBezTo>
                      <a:close/>
                      <a:moveTo>
                        <a:pt x="16406" y="0"/>
                      </a:moveTo>
                      <a:lnTo>
                        <a:pt x="14990" y="0"/>
                      </a:lnTo>
                      <a:lnTo>
                        <a:pt x="14990" y="9148"/>
                      </a:lnTo>
                      <a:lnTo>
                        <a:pt x="15934" y="9148"/>
                      </a:lnTo>
                      <a:lnTo>
                        <a:pt x="15934" y="13215"/>
                      </a:lnTo>
                      <a:lnTo>
                        <a:pt x="14990" y="13215"/>
                      </a:lnTo>
                      <a:lnTo>
                        <a:pt x="14990" y="15500"/>
                      </a:lnTo>
                      <a:lnTo>
                        <a:pt x="16406" y="15500"/>
                      </a:lnTo>
                      <a:lnTo>
                        <a:pt x="16406" y="7115"/>
                      </a:lnTo>
                      <a:lnTo>
                        <a:pt x="15462" y="7115"/>
                      </a:lnTo>
                      <a:lnTo>
                        <a:pt x="15462" y="3048"/>
                      </a:lnTo>
                      <a:lnTo>
                        <a:pt x="15462" y="3048"/>
                      </a:lnTo>
                      <a:lnTo>
                        <a:pt x="16406" y="3048"/>
                      </a:lnTo>
                      <a:cubicBezTo>
                        <a:pt x="16406" y="3048"/>
                        <a:pt x="16406" y="0"/>
                        <a:pt x="16406" y="0"/>
                      </a:cubicBezTo>
                      <a:close/>
                      <a:moveTo>
                        <a:pt x="14990" y="21600"/>
                      </a:moveTo>
                      <a:lnTo>
                        <a:pt x="16406" y="21600"/>
                      </a:lnTo>
                      <a:lnTo>
                        <a:pt x="16406" y="19567"/>
                      </a:lnTo>
                      <a:lnTo>
                        <a:pt x="14990" y="19567"/>
                      </a:lnTo>
                      <a:lnTo>
                        <a:pt x="14990" y="21600"/>
                      </a:lnTo>
                      <a:cubicBezTo>
                        <a:pt x="14990" y="21600"/>
                        <a:pt x="14990" y="21600"/>
                        <a:pt x="14990" y="21600"/>
                      </a:cubicBezTo>
                      <a:close/>
                      <a:moveTo>
                        <a:pt x="17822" y="0"/>
                      </a:moveTo>
                      <a:lnTo>
                        <a:pt x="16406" y="0"/>
                      </a:lnTo>
                      <a:lnTo>
                        <a:pt x="16406" y="3048"/>
                      </a:lnTo>
                      <a:lnTo>
                        <a:pt x="17351" y="3048"/>
                      </a:lnTo>
                      <a:lnTo>
                        <a:pt x="17351" y="7115"/>
                      </a:lnTo>
                      <a:lnTo>
                        <a:pt x="16406" y="7115"/>
                      </a:lnTo>
                      <a:lnTo>
                        <a:pt x="16406" y="15500"/>
                      </a:lnTo>
                      <a:lnTo>
                        <a:pt x="17822" y="15500"/>
                      </a:lnTo>
                      <a:lnTo>
                        <a:pt x="17822" y="13215"/>
                      </a:lnTo>
                      <a:lnTo>
                        <a:pt x="16878" y="13215"/>
                      </a:lnTo>
                      <a:lnTo>
                        <a:pt x="16878" y="9148"/>
                      </a:lnTo>
                      <a:lnTo>
                        <a:pt x="17822" y="9148"/>
                      </a:lnTo>
                      <a:cubicBezTo>
                        <a:pt x="17822" y="9148"/>
                        <a:pt x="17822" y="0"/>
                        <a:pt x="17822" y="0"/>
                      </a:cubicBezTo>
                      <a:close/>
                      <a:moveTo>
                        <a:pt x="16406" y="21600"/>
                      </a:moveTo>
                      <a:lnTo>
                        <a:pt x="17822" y="21600"/>
                      </a:lnTo>
                      <a:lnTo>
                        <a:pt x="17822" y="19567"/>
                      </a:lnTo>
                      <a:lnTo>
                        <a:pt x="16406" y="19567"/>
                      </a:lnTo>
                      <a:lnTo>
                        <a:pt x="16406" y="21600"/>
                      </a:lnTo>
                      <a:cubicBezTo>
                        <a:pt x="16406" y="21600"/>
                        <a:pt x="16406" y="21600"/>
                        <a:pt x="16406" y="21600"/>
                      </a:cubicBezTo>
                      <a:close/>
                      <a:moveTo>
                        <a:pt x="17822" y="21600"/>
                      </a:moveTo>
                      <a:lnTo>
                        <a:pt x="19239" y="21600"/>
                      </a:lnTo>
                      <a:lnTo>
                        <a:pt x="19239" y="7115"/>
                      </a:lnTo>
                      <a:lnTo>
                        <a:pt x="18295" y="7115"/>
                      </a:lnTo>
                      <a:lnTo>
                        <a:pt x="18295" y="3048"/>
                      </a:lnTo>
                      <a:lnTo>
                        <a:pt x="18295" y="3048"/>
                      </a:lnTo>
                      <a:lnTo>
                        <a:pt x="19239" y="3048"/>
                      </a:lnTo>
                      <a:lnTo>
                        <a:pt x="19239" y="0"/>
                      </a:lnTo>
                      <a:lnTo>
                        <a:pt x="17822" y="0"/>
                      </a:lnTo>
                      <a:lnTo>
                        <a:pt x="17822" y="9148"/>
                      </a:lnTo>
                      <a:lnTo>
                        <a:pt x="18767" y="9148"/>
                      </a:lnTo>
                      <a:lnTo>
                        <a:pt x="18767" y="13215"/>
                      </a:lnTo>
                      <a:lnTo>
                        <a:pt x="18767" y="13215"/>
                      </a:lnTo>
                      <a:lnTo>
                        <a:pt x="17822" y="13215"/>
                      </a:lnTo>
                      <a:lnTo>
                        <a:pt x="17822" y="15500"/>
                      </a:lnTo>
                      <a:lnTo>
                        <a:pt x="17823" y="15500"/>
                      </a:lnTo>
                      <a:lnTo>
                        <a:pt x="17823" y="19567"/>
                      </a:lnTo>
                      <a:lnTo>
                        <a:pt x="17823" y="19567"/>
                      </a:lnTo>
                      <a:lnTo>
                        <a:pt x="17822" y="19567"/>
                      </a:lnTo>
                      <a:cubicBezTo>
                        <a:pt x="17822" y="19567"/>
                        <a:pt x="17822" y="21600"/>
                        <a:pt x="17822" y="21600"/>
                      </a:cubicBezTo>
                      <a:close/>
                      <a:moveTo>
                        <a:pt x="19239" y="21600"/>
                      </a:move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19239" y="0"/>
                      </a:lnTo>
                      <a:lnTo>
                        <a:pt x="19239" y="3048"/>
                      </a:lnTo>
                      <a:lnTo>
                        <a:pt x="20184" y="3048"/>
                      </a:lnTo>
                      <a:lnTo>
                        <a:pt x="20184" y="7115"/>
                      </a:lnTo>
                      <a:lnTo>
                        <a:pt x="19239" y="7115"/>
                      </a:lnTo>
                      <a:cubicBezTo>
                        <a:pt x="19239" y="7115"/>
                        <a:pt x="19239" y="21600"/>
                        <a:pt x="19239" y="2160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4" name="Freeform: Shape 156"/>
                <p:cNvSpPr/>
                <p:nvPr/>
              </p:nvSpPr>
              <p:spPr>
                <a:xfrm>
                  <a:off x="3903213" y="5552702"/>
                  <a:ext cx="222821" cy="544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0562"/>
                      </a:moveTo>
                      <a:lnTo>
                        <a:pt x="1476" y="21600"/>
                      </a:lnTo>
                      <a:cubicBezTo>
                        <a:pt x="4073" y="15790"/>
                        <a:pt x="7384" y="12584"/>
                        <a:pt x="10800" y="12584"/>
                      </a:cubicBezTo>
                      <a:cubicBezTo>
                        <a:pt x="14215" y="12584"/>
                        <a:pt x="17527" y="15790"/>
                        <a:pt x="20125" y="21600"/>
                      </a:cubicBezTo>
                      <a:lnTo>
                        <a:pt x="21600" y="10562"/>
                      </a:lnTo>
                      <a:cubicBezTo>
                        <a:pt x="18557" y="3748"/>
                        <a:pt x="14721" y="0"/>
                        <a:pt x="10800" y="0"/>
                      </a:cubicBezTo>
                      <a:cubicBezTo>
                        <a:pt x="6877" y="0"/>
                        <a:pt x="3042" y="3748"/>
                        <a:pt x="0" y="10562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5" name="Freeform: Shape 157"/>
                <p:cNvSpPr/>
                <p:nvPr/>
              </p:nvSpPr>
              <p:spPr>
                <a:xfrm>
                  <a:off x="3864368" y="5487960"/>
                  <a:ext cx="298159" cy="633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2116"/>
                      </a:moveTo>
                      <a:cubicBezTo>
                        <a:pt x="18562" y="4304"/>
                        <a:pt x="14726" y="0"/>
                        <a:pt x="10800" y="0"/>
                      </a:cubicBezTo>
                      <a:cubicBezTo>
                        <a:pt x="6874" y="0"/>
                        <a:pt x="3039" y="4304"/>
                        <a:pt x="0" y="12116"/>
                      </a:cubicBezTo>
                      <a:lnTo>
                        <a:pt x="1102" y="21600"/>
                      </a:lnTo>
                      <a:cubicBezTo>
                        <a:pt x="3809" y="14641"/>
                        <a:pt x="7253" y="10802"/>
                        <a:pt x="10800" y="10802"/>
                      </a:cubicBezTo>
                      <a:cubicBezTo>
                        <a:pt x="14347" y="10802"/>
                        <a:pt x="17792" y="14641"/>
                        <a:pt x="20498" y="21600"/>
                      </a:cubicBezTo>
                      <a:cubicBezTo>
                        <a:pt x="20498" y="21600"/>
                        <a:pt x="21600" y="12116"/>
                        <a:pt x="21600" y="1211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  <p:sp>
              <p:nvSpPr>
                <p:cNvPr id="446" name="Freeform: Shape 158"/>
                <p:cNvSpPr/>
                <p:nvPr/>
              </p:nvSpPr>
              <p:spPr>
                <a:xfrm>
                  <a:off x="5003817" y="2315629"/>
                  <a:ext cx="127543" cy="1567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931" y="18626"/>
                      </a:moveTo>
                      <a:cubicBezTo>
                        <a:pt x="3025" y="18321"/>
                        <a:pt x="3075" y="18003"/>
                        <a:pt x="3075" y="17675"/>
                      </a:cubicBezTo>
                      <a:cubicBezTo>
                        <a:pt x="3075" y="17673"/>
                        <a:pt x="3075" y="17672"/>
                        <a:pt x="3075" y="17671"/>
                      </a:cubicBezTo>
                      <a:lnTo>
                        <a:pt x="3075" y="4935"/>
                      </a:lnTo>
                      <a:lnTo>
                        <a:pt x="18568" y="4935"/>
                      </a:lnTo>
                      <a:lnTo>
                        <a:pt x="18568" y="14029"/>
                      </a:lnTo>
                      <a:cubicBezTo>
                        <a:pt x="18014" y="13849"/>
                        <a:pt x="17409" y="13748"/>
                        <a:pt x="16776" y="13748"/>
                      </a:cubicBezTo>
                      <a:cubicBezTo>
                        <a:pt x="14110" y="13748"/>
                        <a:pt x="11952" y="15506"/>
                        <a:pt x="11952" y="17675"/>
                      </a:cubicBezTo>
                      <a:cubicBezTo>
                        <a:pt x="11952" y="19843"/>
                        <a:pt x="14110" y="21600"/>
                        <a:pt x="16776" y="21600"/>
                      </a:cubicBezTo>
                      <a:cubicBezTo>
                        <a:pt x="19438" y="21600"/>
                        <a:pt x="21600" y="19843"/>
                        <a:pt x="21600" y="17675"/>
                      </a:cubicBezTo>
                      <a:cubicBezTo>
                        <a:pt x="21600" y="17673"/>
                        <a:pt x="21599" y="17672"/>
                        <a:pt x="21599" y="17671"/>
                      </a:cubicBezTo>
                      <a:lnTo>
                        <a:pt x="21600" y="17671"/>
                      </a:lnTo>
                      <a:lnTo>
                        <a:pt x="21600" y="4935"/>
                      </a:lnTo>
                      <a:lnTo>
                        <a:pt x="21600" y="0"/>
                      </a:lnTo>
                      <a:lnTo>
                        <a:pt x="18568" y="0"/>
                      </a:lnTo>
                      <a:lnTo>
                        <a:pt x="3075" y="0"/>
                      </a:lnTo>
                      <a:lnTo>
                        <a:pt x="44" y="0"/>
                      </a:lnTo>
                      <a:lnTo>
                        <a:pt x="44" y="4935"/>
                      </a:lnTo>
                      <a:lnTo>
                        <a:pt x="44" y="14029"/>
                      </a:lnTo>
                      <a:lnTo>
                        <a:pt x="0" y="14017"/>
                      </a:lnTo>
                      <a:cubicBezTo>
                        <a:pt x="995" y="15545"/>
                        <a:pt x="1974" y="17079"/>
                        <a:pt x="2931" y="18626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  <a:endParaRPr>
                    <a:latin typeface="Tw Cen MT" panose="020B0602020104020603" pitchFamily="34" charset="0"/>
                  </a:endParaRPr>
                </a:p>
              </p:txBody>
            </p:sp>
          </p:grpSp>
          <p:sp>
            <p:nvSpPr>
              <p:cNvPr id="158" name="Oval 160"/>
              <p:cNvSpPr/>
              <p:nvPr/>
            </p:nvSpPr>
            <p:spPr>
              <a:xfrm>
                <a:off x="2055765" y="1981809"/>
                <a:ext cx="3399649" cy="3399649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latin typeface="Tw Cen MT" panose="020B0602020104020603" pitchFamily="34" charset="0"/>
                </a:endParaRPr>
              </a:p>
            </p:txBody>
          </p:sp>
        </p:grpSp>
        <p:grpSp>
          <p:nvGrpSpPr>
            <p:cNvPr id="151" name="组合 150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2065216" y="2198678"/>
              <a:ext cx="3380788" cy="3380788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5" name="同心圆 15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392114" y="760415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grpSp>
          <p:nvGrpSpPr>
            <p:cNvPr id="152" name="组合 151"/>
            <p:cNvGrpSpPr/>
            <p:nvPr/>
          </p:nvGrpSpPr>
          <p:grpSpPr>
            <a:xfrm>
              <a:off x="2338672" y="2962998"/>
              <a:ext cx="2919910" cy="1699473"/>
              <a:chOff x="1992609" y="2919084"/>
              <a:chExt cx="2919910" cy="1699473"/>
            </a:xfrm>
          </p:grpSpPr>
          <p:sp>
            <p:nvSpPr>
              <p:cNvPr id="153" name="文本框 152"/>
              <p:cNvSpPr txBox="1"/>
              <p:nvPr/>
            </p:nvSpPr>
            <p:spPr>
              <a:xfrm>
                <a:off x="2555037" y="2919084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1C46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输入标题内容</a:t>
                </a:r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992609" y="3233562"/>
                <a:ext cx="291991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spc="12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点击输入文字内容，根据具体情况灵活应用语言简洁概括，提炼主要关键词做到合乎逻辑，层次分明，语言简练。</a:t>
                </a:r>
              </a:p>
            </p:txBody>
          </p:sp>
        </p:grpSp>
      </p:grpSp>
      <p:sp>
        <p:nvSpPr>
          <p:cNvPr id="447" name="矩形 446"/>
          <p:cNvSpPr/>
          <p:nvPr/>
        </p:nvSpPr>
        <p:spPr>
          <a:xfrm>
            <a:off x="7656142" y="5236400"/>
            <a:ext cx="3875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点击输入文字内容，根据具体情况灵活应用语言简洁概括，提炼主要关键词做到合乎逻辑，层次分明语言简练。</a:t>
            </a:r>
          </a:p>
        </p:txBody>
      </p:sp>
      <p:sp>
        <p:nvSpPr>
          <p:cNvPr id="448" name="文本框 447"/>
          <p:cNvSpPr txBox="1"/>
          <p:nvPr/>
        </p:nvSpPr>
        <p:spPr>
          <a:xfrm>
            <a:off x="7656142" y="1991782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</a:t>
            </a:r>
          </a:p>
        </p:txBody>
      </p:sp>
      <p:sp>
        <p:nvSpPr>
          <p:cNvPr id="449" name="矩形 448"/>
          <p:cNvSpPr/>
          <p:nvPr/>
        </p:nvSpPr>
        <p:spPr>
          <a:xfrm>
            <a:off x="7656142" y="2232723"/>
            <a:ext cx="3875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点击输入文字内容，根据具体情况灵活应用语言简洁概括，提炼主要关键词做到合乎逻辑，层次分明语言简练。</a:t>
            </a:r>
          </a:p>
        </p:txBody>
      </p:sp>
      <p:sp>
        <p:nvSpPr>
          <p:cNvPr id="450" name="文本框 449"/>
          <p:cNvSpPr txBox="1"/>
          <p:nvPr/>
        </p:nvSpPr>
        <p:spPr>
          <a:xfrm>
            <a:off x="7678881" y="3480317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</a:t>
            </a:r>
          </a:p>
        </p:txBody>
      </p:sp>
      <p:sp>
        <p:nvSpPr>
          <p:cNvPr id="451" name="文本框 450"/>
          <p:cNvSpPr txBox="1"/>
          <p:nvPr/>
        </p:nvSpPr>
        <p:spPr>
          <a:xfrm>
            <a:off x="7670196" y="4981980"/>
            <a:ext cx="181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</a:t>
            </a:r>
          </a:p>
        </p:txBody>
      </p:sp>
      <p:cxnSp>
        <p:nvCxnSpPr>
          <p:cNvPr id="625" name="直接连接符 62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连接符 62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62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123590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/>
          <p:cNvGrpSpPr/>
          <p:nvPr/>
        </p:nvGrpSpPr>
        <p:grpSpPr>
          <a:xfrm>
            <a:off x="7599133" y="2405468"/>
            <a:ext cx="3875369" cy="1193169"/>
            <a:chOff x="7280925" y="1412701"/>
            <a:chExt cx="3875369" cy="1193169"/>
          </a:xfrm>
        </p:grpSpPr>
        <p:sp>
          <p:nvSpPr>
            <p:cNvPr id="102" name="文本框 101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1172791" y="2392189"/>
            <a:ext cx="4909088" cy="2795468"/>
            <a:chOff x="3641456" y="2031266"/>
            <a:chExt cx="4909088" cy="279546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05" name="组合 104"/>
            <p:cNvGrpSpPr/>
            <p:nvPr/>
          </p:nvGrpSpPr>
          <p:grpSpPr>
            <a:xfrm>
              <a:off x="3641456" y="2031266"/>
              <a:ext cx="4909088" cy="2795468"/>
              <a:chOff x="6074475" y="1849851"/>
              <a:chExt cx="4909087" cy="2795468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6074475" y="1849851"/>
                <a:ext cx="4909087" cy="2795468"/>
                <a:chOff x="2448694" y="1658840"/>
                <a:chExt cx="7294610" cy="4153896"/>
              </a:xfrm>
            </p:grpSpPr>
            <p:grpSp>
              <p:nvGrpSpPr>
                <p:cNvPr id="109" name="组合 108"/>
                <p:cNvGrpSpPr>
                  <a:grpSpLocks/>
                </p:cNvGrpSpPr>
                <p:nvPr/>
              </p:nvGrpSpPr>
              <p:grpSpPr bwMode="auto">
                <a:xfrm>
                  <a:off x="2448694" y="1658840"/>
                  <a:ext cx="7294610" cy="4153896"/>
                  <a:chOff x="8540751" y="4843463"/>
                  <a:chExt cx="8012112" cy="4562475"/>
                </a:xfrm>
                <a:effectLst/>
              </p:grpSpPr>
              <p:sp>
                <p:nvSpPr>
                  <p:cNvPr id="111" name="任意多边形 110"/>
                  <p:cNvSpPr>
                    <a:spLocks/>
                  </p:cNvSpPr>
                  <p:nvPr/>
                </p:nvSpPr>
                <p:spPr bwMode="auto">
                  <a:xfrm>
                    <a:off x="9321800" y="4843463"/>
                    <a:ext cx="6480176" cy="4421188"/>
                  </a:xfrm>
                  <a:custGeom>
                    <a:avLst/>
                    <a:gdLst>
                      <a:gd name="T0" fmla="*/ 17508 w 18000"/>
                      <a:gd name="T1" fmla="*/ 12280 h 12281"/>
                      <a:gd name="T2" fmla="*/ 491 w 18000"/>
                      <a:gd name="T3" fmla="*/ 12280 h 12281"/>
                      <a:gd name="T4" fmla="*/ 0 w 18000"/>
                      <a:gd name="T5" fmla="*/ 11792 h 12281"/>
                      <a:gd name="T6" fmla="*/ 0 w 18000"/>
                      <a:gd name="T7" fmla="*/ 488 h 12281"/>
                      <a:gd name="T8" fmla="*/ 491 w 18000"/>
                      <a:gd name="T9" fmla="*/ 0 h 12281"/>
                      <a:gd name="T10" fmla="*/ 17508 w 18000"/>
                      <a:gd name="T11" fmla="*/ 0 h 12281"/>
                      <a:gd name="T12" fmla="*/ 17999 w 18000"/>
                      <a:gd name="T13" fmla="*/ 488 h 12281"/>
                      <a:gd name="T14" fmla="*/ 17999 w 18000"/>
                      <a:gd name="T15" fmla="*/ 11792 h 12281"/>
                      <a:gd name="T16" fmla="*/ 17508 w 18000"/>
                      <a:gd name="T17" fmla="*/ 12280 h 1228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000"/>
                      <a:gd name="T28" fmla="*/ 0 h 12281"/>
                      <a:gd name="T29" fmla="*/ 18000 w 18000"/>
                      <a:gd name="T30" fmla="*/ 12281 h 12281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000" h="12281">
                        <a:moveTo>
                          <a:pt x="17508" y="12280"/>
                        </a:moveTo>
                        <a:lnTo>
                          <a:pt x="491" y="12280"/>
                        </a:lnTo>
                        <a:cubicBezTo>
                          <a:pt x="220" y="12280"/>
                          <a:pt x="0" y="12061"/>
                          <a:pt x="0" y="11792"/>
                        </a:cubicBezTo>
                        <a:lnTo>
                          <a:pt x="0" y="488"/>
                        </a:lnTo>
                        <a:cubicBezTo>
                          <a:pt x="0" y="219"/>
                          <a:pt x="220" y="0"/>
                          <a:pt x="491" y="0"/>
                        </a:cubicBezTo>
                        <a:lnTo>
                          <a:pt x="17508" y="0"/>
                        </a:lnTo>
                        <a:cubicBezTo>
                          <a:pt x="17779" y="0"/>
                          <a:pt x="17999" y="219"/>
                          <a:pt x="17999" y="488"/>
                        </a:cubicBezTo>
                        <a:lnTo>
                          <a:pt x="17999" y="11792"/>
                        </a:lnTo>
                        <a:cubicBezTo>
                          <a:pt x="17999" y="12061"/>
                          <a:pt x="17779" y="12280"/>
                          <a:pt x="17508" y="12280"/>
                        </a:cubicBez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2" name="任意多边形 111"/>
                  <p:cNvSpPr>
                    <a:spLocks/>
                  </p:cNvSpPr>
                  <p:nvPr/>
                </p:nvSpPr>
                <p:spPr bwMode="auto">
                  <a:xfrm>
                    <a:off x="8542336" y="9169402"/>
                    <a:ext cx="8008936" cy="142874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3" name="任意多边形 112"/>
                  <p:cNvSpPr>
                    <a:spLocks/>
                  </p:cNvSpPr>
                  <p:nvPr/>
                </p:nvSpPr>
                <p:spPr bwMode="auto">
                  <a:xfrm>
                    <a:off x="8542339" y="9169399"/>
                    <a:ext cx="8008939" cy="236539"/>
                  </a:xfrm>
                  <a:custGeom>
                    <a:avLst/>
                    <a:gdLst>
                      <a:gd name="T0" fmla="*/ 22247 w 22248"/>
                      <a:gd name="T1" fmla="*/ 398 h 657"/>
                      <a:gd name="T2" fmla="*/ 21410 w 22248"/>
                      <a:gd name="T3" fmla="*/ 656 h 657"/>
                      <a:gd name="T4" fmla="*/ 870 w 22248"/>
                      <a:gd name="T5" fmla="*/ 656 h 657"/>
                      <a:gd name="T6" fmla="*/ 0 w 22248"/>
                      <a:gd name="T7" fmla="*/ 398 h 657"/>
                      <a:gd name="T8" fmla="*/ 0 w 22248"/>
                      <a:gd name="T9" fmla="*/ 0 h 657"/>
                      <a:gd name="T10" fmla="*/ 22247 w 22248"/>
                      <a:gd name="T11" fmla="*/ 0 h 657"/>
                      <a:gd name="T12" fmla="*/ 22247 w 22248"/>
                      <a:gd name="T13" fmla="*/ 398 h 65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2248"/>
                      <a:gd name="T22" fmla="*/ 0 h 657"/>
                      <a:gd name="T23" fmla="*/ 22248 w 22248"/>
                      <a:gd name="T24" fmla="*/ 657 h 657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2248" h="657">
                        <a:moveTo>
                          <a:pt x="22247" y="398"/>
                        </a:moveTo>
                        <a:cubicBezTo>
                          <a:pt x="22247" y="398"/>
                          <a:pt x="21890" y="656"/>
                          <a:pt x="21410" y="656"/>
                        </a:cubicBezTo>
                        <a:lnTo>
                          <a:pt x="870" y="656"/>
                        </a:lnTo>
                        <a:cubicBezTo>
                          <a:pt x="462" y="656"/>
                          <a:pt x="0" y="398"/>
                          <a:pt x="0" y="398"/>
                        </a:cubicBezTo>
                        <a:lnTo>
                          <a:pt x="0" y="0"/>
                        </a:lnTo>
                        <a:lnTo>
                          <a:pt x="22247" y="0"/>
                        </a:lnTo>
                        <a:lnTo>
                          <a:pt x="22247" y="398"/>
                        </a:lnTo>
                      </a:path>
                    </a:pathLst>
                  </a:custGeom>
                  <a:noFill/>
                  <a:ln w="1008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:p14="http://schemas.microsoft.com/office/powerpoint/2010/main" xmlns:lc="http://schemas.openxmlformats.org/drawingml/2006/lockedCanvas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4" name="任意多边形 113"/>
                  <p:cNvSpPr>
                    <a:spLocks/>
                  </p:cNvSpPr>
                  <p:nvPr/>
                </p:nvSpPr>
                <p:spPr bwMode="auto">
                  <a:xfrm>
                    <a:off x="8540751" y="9312275"/>
                    <a:ext cx="8012112" cy="93663"/>
                  </a:xfrm>
                  <a:custGeom>
                    <a:avLst/>
                    <a:gdLst>
                      <a:gd name="T0" fmla="*/ 0 w 22256"/>
                      <a:gd name="T1" fmla="*/ 0 h 262"/>
                      <a:gd name="T2" fmla="*/ 870 w 22256"/>
                      <a:gd name="T3" fmla="*/ 261 h 262"/>
                      <a:gd name="T4" fmla="*/ 21418 w 22256"/>
                      <a:gd name="T5" fmla="*/ 261 h 262"/>
                      <a:gd name="T6" fmla="*/ 22255 w 22256"/>
                      <a:gd name="T7" fmla="*/ 0 h 262"/>
                      <a:gd name="T8" fmla="*/ 0 w 22256"/>
                      <a:gd name="T9" fmla="*/ 0 h 2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256"/>
                      <a:gd name="T16" fmla="*/ 0 h 262"/>
                      <a:gd name="T17" fmla="*/ 22256 w 22256"/>
                      <a:gd name="T18" fmla="*/ 262 h 2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256" h="262">
                        <a:moveTo>
                          <a:pt x="0" y="0"/>
                        </a:moveTo>
                        <a:cubicBezTo>
                          <a:pt x="0" y="0"/>
                          <a:pt x="462" y="261"/>
                          <a:pt x="870" y="261"/>
                        </a:cubicBezTo>
                        <a:lnTo>
                          <a:pt x="21418" y="261"/>
                        </a:lnTo>
                        <a:cubicBezTo>
                          <a:pt x="21898" y="261"/>
                          <a:pt x="22255" y="0"/>
                          <a:pt x="22255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5" name="任意多边形 114"/>
                  <p:cNvSpPr>
                    <a:spLocks/>
                  </p:cNvSpPr>
                  <p:nvPr/>
                </p:nvSpPr>
                <p:spPr bwMode="auto">
                  <a:xfrm>
                    <a:off x="11979275" y="9167813"/>
                    <a:ext cx="1141413" cy="88900"/>
                  </a:xfrm>
                  <a:custGeom>
                    <a:avLst/>
                    <a:gdLst>
                      <a:gd name="T0" fmla="*/ 0 w 3171"/>
                      <a:gd name="T1" fmla="*/ 0 h 249"/>
                      <a:gd name="T2" fmla="*/ 349 w 3171"/>
                      <a:gd name="T3" fmla="*/ 248 h 249"/>
                      <a:gd name="T4" fmla="*/ 2821 w 3171"/>
                      <a:gd name="T5" fmla="*/ 248 h 249"/>
                      <a:gd name="T6" fmla="*/ 3170 w 3171"/>
                      <a:gd name="T7" fmla="*/ 0 h 249"/>
                      <a:gd name="T8" fmla="*/ 0 w 3171"/>
                      <a:gd name="T9" fmla="*/ 0 h 2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171"/>
                      <a:gd name="T16" fmla="*/ 0 h 249"/>
                      <a:gd name="T17" fmla="*/ 3171 w 3171"/>
                      <a:gd name="T18" fmla="*/ 249 h 24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171" h="249">
                        <a:moveTo>
                          <a:pt x="0" y="0"/>
                        </a:moveTo>
                        <a:cubicBezTo>
                          <a:pt x="49" y="144"/>
                          <a:pt x="187" y="248"/>
                          <a:pt x="349" y="248"/>
                        </a:cubicBezTo>
                        <a:lnTo>
                          <a:pt x="2821" y="248"/>
                        </a:lnTo>
                        <a:cubicBezTo>
                          <a:pt x="2983" y="248"/>
                          <a:pt x="3120" y="144"/>
                          <a:pt x="3170" y="0"/>
                        </a:cubicBez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16" name="任意多边形 115"/>
                  <p:cNvSpPr>
                    <a:spLocks/>
                  </p:cNvSpPr>
                  <p:nvPr/>
                </p:nvSpPr>
                <p:spPr bwMode="auto">
                  <a:xfrm>
                    <a:off x="12571413" y="4937125"/>
                    <a:ext cx="38100" cy="36513"/>
                  </a:xfrm>
                  <a:custGeom>
                    <a:avLst/>
                    <a:gdLst>
                      <a:gd name="T0" fmla="*/ 51 w 104"/>
                      <a:gd name="T1" fmla="*/ 102 h 103"/>
                      <a:gd name="T2" fmla="*/ 0 w 104"/>
                      <a:gd name="T3" fmla="*/ 51 h 103"/>
                      <a:gd name="T4" fmla="*/ 51 w 104"/>
                      <a:gd name="T5" fmla="*/ 0 h 103"/>
                      <a:gd name="T6" fmla="*/ 103 w 104"/>
                      <a:gd name="T7" fmla="*/ 51 h 103"/>
                      <a:gd name="T8" fmla="*/ 51 w 104"/>
                      <a:gd name="T9" fmla="*/ 102 h 10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4"/>
                      <a:gd name="T16" fmla="*/ 0 h 103"/>
                      <a:gd name="T17" fmla="*/ 104 w 104"/>
                      <a:gd name="T18" fmla="*/ 103 h 10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4" h="103">
                        <a:moveTo>
                          <a:pt x="51" y="102"/>
                        </a:moveTo>
                        <a:cubicBezTo>
                          <a:pt x="23" y="102"/>
                          <a:pt x="0" y="79"/>
                          <a:pt x="0" y="51"/>
                        </a:cubicBezTo>
                        <a:cubicBezTo>
                          <a:pt x="0" y="22"/>
                          <a:pt x="23" y="0"/>
                          <a:pt x="51" y="0"/>
                        </a:cubicBezTo>
                        <a:cubicBezTo>
                          <a:pt x="80" y="0"/>
                          <a:pt x="103" y="22"/>
                          <a:pt x="103" y="51"/>
                        </a:cubicBezTo>
                        <a:cubicBezTo>
                          <a:pt x="103" y="79"/>
                          <a:pt x="80" y="102"/>
                          <a:pt x="51" y="10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:p14="http://schemas.microsoft.com/office/powerpoint/2010/main" xmlns:lc="http://schemas.openxmlformats.org/drawingml/2006/lockedCanvas" xmlns="" w="9525">
                        <a:solidFill>
                          <a:srgbClr val="000000"/>
                        </a:solidFill>
                        <a:bevel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110" name="矩形 109"/>
                <p:cNvSpPr/>
                <p:nvPr/>
              </p:nvSpPr>
              <p:spPr>
                <a:xfrm>
                  <a:off x="3387047" y="1980045"/>
                  <a:ext cx="5417906" cy="34178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08" name="矩形 107"/>
              <p:cNvSpPr/>
              <p:nvPr/>
            </p:nvSpPr>
            <p:spPr>
              <a:xfrm>
                <a:off x="6705961" y="2061151"/>
                <a:ext cx="3646113" cy="2289776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6836" y="2178479"/>
              <a:ext cx="3697365" cy="2369089"/>
            </a:xfrm>
            <a:prstGeom prst="rect">
              <a:avLst/>
            </a:prstGeom>
          </p:spPr>
        </p:pic>
      </p:grpSp>
      <p:grpSp>
        <p:nvGrpSpPr>
          <p:cNvPr id="117" name="组合 116"/>
          <p:cNvGrpSpPr/>
          <p:nvPr/>
        </p:nvGrpSpPr>
        <p:grpSpPr>
          <a:xfrm>
            <a:off x="7609513" y="4064251"/>
            <a:ext cx="3875369" cy="1193169"/>
            <a:chOff x="7280925" y="1412701"/>
            <a:chExt cx="3875369" cy="1193169"/>
          </a:xfrm>
        </p:grpSpPr>
        <p:sp>
          <p:nvSpPr>
            <p:cNvPr id="118" name="文本框 117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6507148" y="4217763"/>
            <a:ext cx="886144" cy="886144"/>
            <a:chOff x="1539416" y="3980565"/>
            <a:chExt cx="886144" cy="886144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3" name="椭圆 122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2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grpSp>
        <p:nvGrpSpPr>
          <p:cNvPr id="125" name="组合 124"/>
          <p:cNvGrpSpPr/>
          <p:nvPr/>
        </p:nvGrpSpPr>
        <p:grpSpPr>
          <a:xfrm>
            <a:off x="6507148" y="2558980"/>
            <a:ext cx="886144" cy="886144"/>
            <a:chOff x="1539416" y="1736414"/>
            <a:chExt cx="886144" cy="886144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539416" y="1736414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椭圆 127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27" name="settings_156240"/>
            <p:cNvSpPr>
              <a:spLocks noChangeAspect="1"/>
            </p:cNvSpPr>
            <p:nvPr/>
          </p:nvSpPr>
          <p:spPr bwMode="auto">
            <a:xfrm>
              <a:off x="1836417" y="2036910"/>
              <a:ext cx="292142" cy="285152"/>
            </a:xfrm>
            <a:custGeom>
              <a:avLst/>
              <a:gdLst>
                <a:gd name="connsiteX0" fmla="*/ 166688 w 331788"/>
                <a:gd name="connsiteY0" fmla="*/ 168275 h 323850"/>
                <a:gd name="connsiteX1" fmla="*/ 166688 w 331788"/>
                <a:gd name="connsiteY1" fmla="*/ 198438 h 323850"/>
                <a:gd name="connsiteX2" fmla="*/ 175578 w 331788"/>
                <a:gd name="connsiteY2" fmla="*/ 193192 h 323850"/>
                <a:gd name="connsiteX3" fmla="*/ 179388 w 331788"/>
                <a:gd name="connsiteY3" fmla="*/ 184012 h 323850"/>
                <a:gd name="connsiteX4" fmla="*/ 176848 w 331788"/>
                <a:gd name="connsiteY4" fmla="*/ 174832 h 323850"/>
                <a:gd name="connsiteX5" fmla="*/ 166688 w 331788"/>
                <a:gd name="connsiteY5" fmla="*/ 168275 h 323850"/>
                <a:gd name="connsiteX6" fmla="*/ 155575 w 331788"/>
                <a:gd name="connsiteY6" fmla="*/ 119062 h 323850"/>
                <a:gd name="connsiteX7" fmla="*/ 148771 w 331788"/>
                <a:gd name="connsiteY7" fmla="*/ 124142 h 323850"/>
                <a:gd name="connsiteX8" fmla="*/ 146050 w 331788"/>
                <a:gd name="connsiteY8" fmla="*/ 131762 h 323850"/>
                <a:gd name="connsiteX9" fmla="*/ 147411 w 331788"/>
                <a:gd name="connsiteY9" fmla="*/ 139382 h 323850"/>
                <a:gd name="connsiteX10" fmla="*/ 155575 w 331788"/>
                <a:gd name="connsiteY10" fmla="*/ 144462 h 323850"/>
                <a:gd name="connsiteX11" fmla="*/ 155575 w 331788"/>
                <a:gd name="connsiteY11" fmla="*/ 119062 h 323850"/>
                <a:gd name="connsiteX12" fmla="*/ 155121 w 331788"/>
                <a:gd name="connsiteY12" fmla="*/ 93662 h 323850"/>
                <a:gd name="connsiteX13" fmla="*/ 165554 w 331788"/>
                <a:gd name="connsiteY13" fmla="*/ 93662 h 323850"/>
                <a:gd name="connsiteX14" fmla="*/ 165554 w 331788"/>
                <a:gd name="connsiteY14" fmla="*/ 101463 h 323850"/>
                <a:gd name="connsiteX15" fmla="*/ 185114 w 331788"/>
                <a:gd name="connsiteY15" fmla="*/ 109265 h 323850"/>
                <a:gd name="connsiteX16" fmla="*/ 192938 w 331788"/>
                <a:gd name="connsiteY16" fmla="*/ 127468 h 323850"/>
                <a:gd name="connsiteX17" fmla="*/ 174682 w 331788"/>
                <a:gd name="connsiteY17" fmla="*/ 130069 h 323850"/>
                <a:gd name="connsiteX18" fmla="*/ 165554 w 331788"/>
                <a:gd name="connsiteY18" fmla="*/ 118367 h 323850"/>
                <a:gd name="connsiteX19" fmla="*/ 165554 w 331788"/>
                <a:gd name="connsiteY19" fmla="*/ 148272 h 323850"/>
                <a:gd name="connsiteX20" fmla="*/ 190330 w 331788"/>
                <a:gd name="connsiteY20" fmla="*/ 161274 h 323850"/>
                <a:gd name="connsiteX21" fmla="*/ 196850 w 331788"/>
                <a:gd name="connsiteY21" fmla="*/ 180778 h 323850"/>
                <a:gd name="connsiteX22" fmla="*/ 189026 w 331788"/>
                <a:gd name="connsiteY22" fmla="*/ 204182 h 323850"/>
                <a:gd name="connsiteX23" fmla="*/ 165554 w 331788"/>
                <a:gd name="connsiteY23" fmla="*/ 215884 h 323850"/>
                <a:gd name="connsiteX24" fmla="*/ 165554 w 331788"/>
                <a:gd name="connsiteY24" fmla="*/ 230187 h 323850"/>
                <a:gd name="connsiteX25" fmla="*/ 155121 w 331788"/>
                <a:gd name="connsiteY25" fmla="*/ 230187 h 323850"/>
                <a:gd name="connsiteX26" fmla="*/ 155121 w 331788"/>
                <a:gd name="connsiteY26" fmla="*/ 217185 h 323850"/>
                <a:gd name="connsiteX27" fmla="*/ 134257 w 331788"/>
                <a:gd name="connsiteY27" fmla="*/ 206783 h 323850"/>
                <a:gd name="connsiteX28" fmla="*/ 123825 w 331788"/>
                <a:gd name="connsiteY28" fmla="*/ 183378 h 323850"/>
                <a:gd name="connsiteX29" fmla="*/ 143385 w 331788"/>
                <a:gd name="connsiteY29" fmla="*/ 180778 h 323850"/>
                <a:gd name="connsiteX30" fmla="*/ 147297 w 331788"/>
                <a:gd name="connsiteY30" fmla="*/ 192480 h 323850"/>
                <a:gd name="connsiteX31" fmla="*/ 155121 w 331788"/>
                <a:gd name="connsiteY31" fmla="*/ 197681 h 323850"/>
                <a:gd name="connsiteX32" fmla="*/ 155121 w 331788"/>
                <a:gd name="connsiteY32" fmla="*/ 166475 h 323850"/>
                <a:gd name="connsiteX33" fmla="*/ 134257 w 331788"/>
                <a:gd name="connsiteY33" fmla="*/ 153473 h 323850"/>
                <a:gd name="connsiteX34" fmla="*/ 126433 w 331788"/>
                <a:gd name="connsiteY34" fmla="*/ 132669 h 323850"/>
                <a:gd name="connsiteX35" fmla="*/ 134257 w 331788"/>
                <a:gd name="connsiteY35" fmla="*/ 110565 h 323850"/>
                <a:gd name="connsiteX36" fmla="*/ 155121 w 331788"/>
                <a:gd name="connsiteY36" fmla="*/ 101463 h 323850"/>
                <a:gd name="connsiteX37" fmla="*/ 155121 w 331788"/>
                <a:gd name="connsiteY37" fmla="*/ 93662 h 323850"/>
                <a:gd name="connsiteX38" fmla="*/ 151628 w 331788"/>
                <a:gd name="connsiteY38" fmla="*/ 20637 h 323850"/>
                <a:gd name="connsiteX39" fmla="*/ 146441 w 331788"/>
                <a:gd name="connsiteY39" fmla="*/ 68597 h 323850"/>
                <a:gd name="connsiteX40" fmla="*/ 139956 w 331788"/>
                <a:gd name="connsiteY40" fmla="*/ 69893 h 323850"/>
                <a:gd name="connsiteX41" fmla="*/ 116611 w 331788"/>
                <a:gd name="connsiteY41" fmla="*/ 78967 h 323850"/>
                <a:gd name="connsiteX42" fmla="*/ 110126 w 331788"/>
                <a:gd name="connsiteY42" fmla="*/ 81559 h 323850"/>
                <a:gd name="connsiteX43" fmla="*/ 72515 w 331788"/>
                <a:gd name="connsiteY43" fmla="*/ 51746 h 323850"/>
                <a:gd name="connsiteX44" fmla="*/ 53061 w 331788"/>
                <a:gd name="connsiteY44" fmla="*/ 71189 h 323850"/>
                <a:gd name="connsiteX45" fmla="*/ 82891 w 331788"/>
                <a:gd name="connsiteY45" fmla="*/ 106187 h 323850"/>
                <a:gd name="connsiteX46" fmla="*/ 79000 w 331788"/>
                <a:gd name="connsiteY46" fmla="*/ 112668 h 323850"/>
                <a:gd name="connsiteX47" fmla="*/ 67328 w 331788"/>
                <a:gd name="connsiteY47" fmla="*/ 137296 h 323850"/>
                <a:gd name="connsiteX48" fmla="*/ 66031 w 331788"/>
                <a:gd name="connsiteY48" fmla="*/ 143778 h 323850"/>
                <a:gd name="connsiteX49" fmla="*/ 20638 w 331788"/>
                <a:gd name="connsiteY49" fmla="*/ 148962 h 323850"/>
                <a:gd name="connsiteX50" fmla="*/ 20638 w 331788"/>
                <a:gd name="connsiteY50" fmla="*/ 174887 h 323850"/>
                <a:gd name="connsiteX51" fmla="*/ 66031 w 331788"/>
                <a:gd name="connsiteY51" fmla="*/ 180072 h 323850"/>
                <a:gd name="connsiteX52" fmla="*/ 67328 w 331788"/>
                <a:gd name="connsiteY52" fmla="*/ 186553 h 323850"/>
                <a:gd name="connsiteX53" fmla="*/ 79000 w 331788"/>
                <a:gd name="connsiteY53" fmla="*/ 211181 h 323850"/>
                <a:gd name="connsiteX54" fmla="*/ 82891 w 331788"/>
                <a:gd name="connsiteY54" fmla="*/ 217662 h 323850"/>
                <a:gd name="connsiteX55" fmla="*/ 53061 w 331788"/>
                <a:gd name="connsiteY55" fmla="*/ 252660 h 323850"/>
                <a:gd name="connsiteX56" fmla="*/ 72515 w 331788"/>
                <a:gd name="connsiteY56" fmla="*/ 272103 h 323850"/>
                <a:gd name="connsiteX57" fmla="*/ 110126 w 331788"/>
                <a:gd name="connsiteY57" fmla="*/ 242290 h 323850"/>
                <a:gd name="connsiteX58" fmla="*/ 116611 w 331788"/>
                <a:gd name="connsiteY58" fmla="*/ 244882 h 323850"/>
                <a:gd name="connsiteX59" fmla="*/ 139956 w 331788"/>
                <a:gd name="connsiteY59" fmla="*/ 253956 h 323850"/>
                <a:gd name="connsiteX60" fmla="*/ 146441 w 331788"/>
                <a:gd name="connsiteY60" fmla="*/ 255252 h 323850"/>
                <a:gd name="connsiteX61" fmla="*/ 151628 w 331788"/>
                <a:gd name="connsiteY61" fmla="*/ 303212 h 323850"/>
                <a:gd name="connsiteX62" fmla="*/ 180161 w 331788"/>
                <a:gd name="connsiteY62" fmla="*/ 303212 h 323850"/>
                <a:gd name="connsiteX63" fmla="*/ 185349 w 331788"/>
                <a:gd name="connsiteY63" fmla="*/ 253956 h 323850"/>
                <a:gd name="connsiteX64" fmla="*/ 191833 w 331788"/>
                <a:gd name="connsiteY64" fmla="*/ 251363 h 323850"/>
                <a:gd name="connsiteX65" fmla="*/ 211287 w 331788"/>
                <a:gd name="connsiteY65" fmla="*/ 242290 h 323850"/>
                <a:gd name="connsiteX66" fmla="*/ 217772 w 331788"/>
                <a:gd name="connsiteY66" fmla="*/ 238401 h 323850"/>
                <a:gd name="connsiteX67" fmla="*/ 259274 w 331788"/>
                <a:gd name="connsiteY67" fmla="*/ 272103 h 323850"/>
                <a:gd name="connsiteX68" fmla="*/ 278728 w 331788"/>
                <a:gd name="connsiteY68" fmla="*/ 252660 h 323850"/>
                <a:gd name="connsiteX69" fmla="*/ 243710 w 331788"/>
                <a:gd name="connsiteY69" fmla="*/ 211181 h 323850"/>
                <a:gd name="connsiteX70" fmla="*/ 246304 w 331788"/>
                <a:gd name="connsiteY70" fmla="*/ 204700 h 323850"/>
                <a:gd name="connsiteX71" fmla="*/ 254086 w 331788"/>
                <a:gd name="connsiteY71" fmla="*/ 187849 h 323850"/>
                <a:gd name="connsiteX72" fmla="*/ 255383 w 331788"/>
                <a:gd name="connsiteY72" fmla="*/ 180072 h 323850"/>
                <a:gd name="connsiteX73" fmla="*/ 311151 w 331788"/>
                <a:gd name="connsiteY73" fmla="*/ 174887 h 323850"/>
                <a:gd name="connsiteX74" fmla="*/ 311151 w 331788"/>
                <a:gd name="connsiteY74" fmla="*/ 148962 h 323850"/>
                <a:gd name="connsiteX75" fmla="*/ 255383 w 331788"/>
                <a:gd name="connsiteY75" fmla="*/ 142481 h 323850"/>
                <a:gd name="connsiteX76" fmla="*/ 254086 w 331788"/>
                <a:gd name="connsiteY76" fmla="*/ 136000 h 323850"/>
                <a:gd name="connsiteX77" fmla="*/ 246304 w 331788"/>
                <a:gd name="connsiteY77" fmla="*/ 119149 h 323850"/>
                <a:gd name="connsiteX78" fmla="*/ 243710 w 331788"/>
                <a:gd name="connsiteY78" fmla="*/ 112668 h 323850"/>
                <a:gd name="connsiteX79" fmla="*/ 278728 w 331788"/>
                <a:gd name="connsiteY79" fmla="*/ 71189 h 323850"/>
                <a:gd name="connsiteX80" fmla="*/ 259274 w 331788"/>
                <a:gd name="connsiteY80" fmla="*/ 51746 h 323850"/>
                <a:gd name="connsiteX81" fmla="*/ 217772 w 331788"/>
                <a:gd name="connsiteY81" fmla="*/ 85448 h 323850"/>
                <a:gd name="connsiteX82" fmla="*/ 211287 w 331788"/>
                <a:gd name="connsiteY82" fmla="*/ 81559 h 323850"/>
                <a:gd name="connsiteX83" fmla="*/ 191833 w 331788"/>
                <a:gd name="connsiteY83" fmla="*/ 72486 h 323850"/>
                <a:gd name="connsiteX84" fmla="*/ 185349 w 331788"/>
                <a:gd name="connsiteY84" fmla="*/ 69893 h 323850"/>
                <a:gd name="connsiteX85" fmla="*/ 180161 w 331788"/>
                <a:gd name="connsiteY85" fmla="*/ 20637 h 323850"/>
                <a:gd name="connsiteX86" fmla="*/ 151628 w 331788"/>
                <a:gd name="connsiteY86" fmla="*/ 20637 h 323850"/>
                <a:gd name="connsiteX87" fmla="*/ 133493 w 331788"/>
                <a:gd name="connsiteY87" fmla="*/ 0 h 323850"/>
                <a:gd name="connsiteX88" fmla="*/ 198295 w 331788"/>
                <a:gd name="connsiteY88" fmla="*/ 0 h 323850"/>
                <a:gd name="connsiteX89" fmla="*/ 204775 w 331788"/>
                <a:gd name="connsiteY89" fmla="*/ 55702 h 323850"/>
                <a:gd name="connsiteX90" fmla="*/ 215144 w 331788"/>
                <a:gd name="connsiteY90" fmla="*/ 59588 h 323850"/>
                <a:gd name="connsiteX91" fmla="*/ 260505 w 331788"/>
                <a:gd name="connsiteY91" fmla="*/ 24613 h 323850"/>
                <a:gd name="connsiteX92" fmla="*/ 305867 w 331788"/>
                <a:gd name="connsiteY92" fmla="*/ 69952 h 323850"/>
                <a:gd name="connsiteX93" fmla="*/ 268282 w 331788"/>
                <a:gd name="connsiteY93" fmla="*/ 115291 h 323850"/>
                <a:gd name="connsiteX94" fmla="*/ 272170 w 331788"/>
                <a:gd name="connsiteY94" fmla="*/ 124358 h 323850"/>
                <a:gd name="connsiteX95" fmla="*/ 331788 w 331788"/>
                <a:gd name="connsiteY95" fmla="*/ 129540 h 323850"/>
                <a:gd name="connsiteX96" fmla="*/ 331788 w 331788"/>
                <a:gd name="connsiteY96" fmla="*/ 194310 h 323850"/>
                <a:gd name="connsiteX97" fmla="*/ 272170 w 331788"/>
                <a:gd name="connsiteY97" fmla="*/ 199492 h 323850"/>
                <a:gd name="connsiteX98" fmla="*/ 268282 w 331788"/>
                <a:gd name="connsiteY98" fmla="*/ 208559 h 323850"/>
                <a:gd name="connsiteX99" fmla="*/ 305867 w 331788"/>
                <a:gd name="connsiteY99" fmla="*/ 253898 h 323850"/>
                <a:gd name="connsiteX100" fmla="*/ 260505 w 331788"/>
                <a:gd name="connsiteY100" fmla="*/ 299237 h 323850"/>
                <a:gd name="connsiteX101" fmla="*/ 215144 w 331788"/>
                <a:gd name="connsiteY101" fmla="*/ 264262 h 323850"/>
                <a:gd name="connsiteX102" fmla="*/ 204775 w 331788"/>
                <a:gd name="connsiteY102" fmla="*/ 268148 h 323850"/>
                <a:gd name="connsiteX103" fmla="*/ 198295 w 331788"/>
                <a:gd name="connsiteY103" fmla="*/ 323850 h 323850"/>
                <a:gd name="connsiteX104" fmla="*/ 133493 w 331788"/>
                <a:gd name="connsiteY104" fmla="*/ 323850 h 323850"/>
                <a:gd name="connsiteX105" fmla="*/ 128309 w 331788"/>
                <a:gd name="connsiteY105" fmla="*/ 272034 h 323850"/>
                <a:gd name="connsiteX106" fmla="*/ 112756 w 331788"/>
                <a:gd name="connsiteY106" fmla="*/ 266852 h 323850"/>
                <a:gd name="connsiteX107" fmla="*/ 71283 w 331788"/>
                <a:gd name="connsiteY107" fmla="*/ 299237 h 323850"/>
                <a:gd name="connsiteX108" fmla="*/ 25921 w 331788"/>
                <a:gd name="connsiteY108" fmla="*/ 253898 h 323850"/>
                <a:gd name="connsiteX109" fmla="*/ 57026 w 331788"/>
                <a:gd name="connsiteY109" fmla="*/ 215036 h 323850"/>
                <a:gd name="connsiteX110" fmla="*/ 50546 w 331788"/>
                <a:gd name="connsiteY110" fmla="*/ 199492 h 323850"/>
                <a:gd name="connsiteX111" fmla="*/ 0 w 331788"/>
                <a:gd name="connsiteY111" fmla="*/ 194310 h 323850"/>
                <a:gd name="connsiteX112" fmla="*/ 0 w 331788"/>
                <a:gd name="connsiteY112" fmla="*/ 129540 h 323850"/>
                <a:gd name="connsiteX113" fmla="*/ 50546 w 331788"/>
                <a:gd name="connsiteY113" fmla="*/ 124358 h 323850"/>
                <a:gd name="connsiteX114" fmla="*/ 57026 w 331788"/>
                <a:gd name="connsiteY114" fmla="*/ 108814 h 323850"/>
                <a:gd name="connsiteX115" fmla="*/ 25921 w 331788"/>
                <a:gd name="connsiteY115" fmla="*/ 69952 h 323850"/>
                <a:gd name="connsiteX116" fmla="*/ 71283 w 331788"/>
                <a:gd name="connsiteY116" fmla="*/ 24613 h 323850"/>
                <a:gd name="connsiteX117" fmla="*/ 112756 w 331788"/>
                <a:gd name="connsiteY117" fmla="*/ 56998 h 323850"/>
                <a:gd name="connsiteX118" fmla="*/ 128309 w 331788"/>
                <a:gd name="connsiteY118" fmla="*/ 51816 h 323850"/>
                <a:gd name="connsiteX119" fmla="*/ 133493 w 331788"/>
                <a:gd name="connsiteY119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331788" h="323850">
                  <a:moveTo>
                    <a:pt x="166688" y="168275"/>
                  </a:moveTo>
                  <a:lnTo>
                    <a:pt x="166688" y="198438"/>
                  </a:lnTo>
                  <a:cubicBezTo>
                    <a:pt x="170498" y="198438"/>
                    <a:pt x="173038" y="195815"/>
                    <a:pt x="175578" y="193192"/>
                  </a:cubicBezTo>
                  <a:cubicBezTo>
                    <a:pt x="178118" y="190569"/>
                    <a:pt x="179388" y="186635"/>
                    <a:pt x="179388" y="184012"/>
                  </a:cubicBezTo>
                  <a:cubicBezTo>
                    <a:pt x="179388" y="180078"/>
                    <a:pt x="178118" y="177455"/>
                    <a:pt x="176848" y="174832"/>
                  </a:cubicBezTo>
                  <a:cubicBezTo>
                    <a:pt x="174308" y="172209"/>
                    <a:pt x="171768" y="169586"/>
                    <a:pt x="166688" y="168275"/>
                  </a:cubicBezTo>
                  <a:close/>
                  <a:moveTo>
                    <a:pt x="155575" y="119062"/>
                  </a:moveTo>
                  <a:cubicBezTo>
                    <a:pt x="152854" y="120332"/>
                    <a:pt x="150132" y="121602"/>
                    <a:pt x="148771" y="124142"/>
                  </a:cubicBezTo>
                  <a:cubicBezTo>
                    <a:pt x="146050" y="126682"/>
                    <a:pt x="146050" y="129222"/>
                    <a:pt x="146050" y="131762"/>
                  </a:cubicBezTo>
                  <a:cubicBezTo>
                    <a:pt x="146050" y="134302"/>
                    <a:pt x="146050" y="136842"/>
                    <a:pt x="147411" y="139382"/>
                  </a:cubicBezTo>
                  <a:cubicBezTo>
                    <a:pt x="150132" y="141922"/>
                    <a:pt x="151493" y="143192"/>
                    <a:pt x="155575" y="144462"/>
                  </a:cubicBezTo>
                  <a:cubicBezTo>
                    <a:pt x="155575" y="144462"/>
                    <a:pt x="155575" y="144462"/>
                    <a:pt x="155575" y="119062"/>
                  </a:cubicBezTo>
                  <a:close/>
                  <a:moveTo>
                    <a:pt x="155121" y="93662"/>
                  </a:moveTo>
                  <a:cubicBezTo>
                    <a:pt x="155121" y="93662"/>
                    <a:pt x="155121" y="93662"/>
                    <a:pt x="165554" y="93662"/>
                  </a:cubicBezTo>
                  <a:cubicBezTo>
                    <a:pt x="165554" y="93662"/>
                    <a:pt x="165554" y="93662"/>
                    <a:pt x="165554" y="101463"/>
                  </a:cubicBezTo>
                  <a:cubicBezTo>
                    <a:pt x="173378" y="102764"/>
                    <a:pt x="179898" y="105364"/>
                    <a:pt x="185114" y="109265"/>
                  </a:cubicBezTo>
                  <a:cubicBezTo>
                    <a:pt x="189026" y="114466"/>
                    <a:pt x="191634" y="120967"/>
                    <a:pt x="192938" y="127468"/>
                  </a:cubicBezTo>
                  <a:cubicBezTo>
                    <a:pt x="192938" y="127468"/>
                    <a:pt x="192938" y="127468"/>
                    <a:pt x="174682" y="130069"/>
                  </a:cubicBezTo>
                  <a:cubicBezTo>
                    <a:pt x="173378" y="124868"/>
                    <a:pt x="170770" y="120967"/>
                    <a:pt x="165554" y="118367"/>
                  </a:cubicBezTo>
                  <a:cubicBezTo>
                    <a:pt x="165554" y="118367"/>
                    <a:pt x="165554" y="118367"/>
                    <a:pt x="165554" y="148272"/>
                  </a:cubicBezTo>
                  <a:cubicBezTo>
                    <a:pt x="177290" y="150873"/>
                    <a:pt x="186418" y="156073"/>
                    <a:pt x="190330" y="161274"/>
                  </a:cubicBezTo>
                  <a:cubicBezTo>
                    <a:pt x="194242" y="166475"/>
                    <a:pt x="196850" y="172977"/>
                    <a:pt x="196850" y="180778"/>
                  </a:cubicBezTo>
                  <a:cubicBezTo>
                    <a:pt x="196850" y="191180"/>
                    <a:pt x="194242" y="198981"/>
                    <a:pt x="189026" y="204182"/>
                  </a:cubicBezTo>
                  <a:cubicBezTo>
                    <a:pt x="182506" y="210683"/>
                    <a:pt x="175986" y="214584"/>
                    <a:pt x="165554" y="215884"/>
                  </a:cubicBezTo>
                  <a:cubicBezTo>
                    <a:pt x="165554" y="215884"/>
                    <a:pt x="165554" y="215884"/>
                    <a:pt x="165554" y="230187"/>
                  </a:cubicBezTo>
                  <a:cubicBezTo>
                    <a:pt x="165554" y="230187"/>
                    <a:pt x="165554" y="230187"/>
                    <a:pt x="155121" y="230187"/>
                  </a:cubicBezTo>
                  <a:cubicBezTo>
                    <a:pt x="155121" y="230187"/>
                    <a:pt x="155121" y="230187"/>
                    <a:pt x="155121" y="217185"/>
                  </a:cubicBezTo>
                  <a:cubicBezTo>
                    <a:pt x="145993" y="215884"/>
                    <a:pt x="139473" y="211984"/>
                    <a:pt x="134257" y="206783"/>
                  </a:cubicBezTo>
                  <a:cubicBezTo>
                    <a:pt x="129041" y="201582"/>
                    <a:pt x="125129" y="193780"/>
                    <a:pt x="123825" y="183378"/>
                  </a:cubicBezTo>
                  <a:cubicBezTo>
                    <a:pt x="123825" y="183378"/>
                    <a:pt x="123825" y="183378"/>
                    <a:pt x="143385" y="180778"/>
                  </a:cubicBezTo>
                  <a:cubicBezTo>
                    <a:pt x="144689" y="185979"/>
                    <a:pt x="145993" y="188579"/>
                    <a:pt x="147297" y="192480"/>
                  </a:cubicBezTo>
                  <a:cubicBezTo>
                    <a:pt x="149905" y="195081"/>
                    <a:pt x="152513" y="196381"/>
                    <a:pt x="155121" y="197681"/>
                  </a:cubicBezTo>
                  <a:cubicBezTo>
                    <a:pt x="155121" y="197681"/>
                    <a:pt x="155121" y="197681"/>
                    <a:pt x="155121" y="166475"/>
                  </a:cubicBezTo>
                  <a:cubicBezTo>
                    <a:pt x="144689" y="163875"/>
                    <a:pt x="138169" y="158674"/>
                    <a:pt x="134257" y="153473"/>
                  </a:cubicBezTo>
                  <a:cubicBezTo>
                    <a:pt x="129041" y="146972"/>
                    <a:pt x="126433" y="140471"/>
                    <a:pt x="126433" y="132669"/>
                  </a:cubicBezTo>
                  <a:cubicBezTo>
                    <a:pt x="126433" y="123568"/>
                    <a:pt x="129041" y="117066"/>
                    <a:pt x="134257" y="110565"/>
                  </a:cubicBezTo>
                  <a:cubicBezTo>
                    <a:pt x="139473" y="105364"/>
                    <a:pt x="145993" y="102764"/>
                    <a:pt x="155121" y="101463"/>
                  </a:cubicBezTo>
                  <a:cubicBezTo>
                    <a:pt x="155121" y="101463"/>
                    <a:pt x="155121" y="101463"/>
                    <a:pt x="155121" y="93662"/>
                  </a:cubicBezTo>
                  <a:close/>
                  <a:moveTo>
                    <a:pt x="151628" y="20637"/>
                  </a:moveTo>
                  <a:cubicBezTo>
                    <a:pt x="151628" y="20637"/>
                    <a:pt x="151628" y="20637"/>
                    <a:pt x="146441" y="68597"/>
                  </a:cubicBezTo>
                  <a:cubicBezTo>
                    <a:pt x="146441" y="68597"/>
                    <a:pt x="146441" y="68597"/>
                    <a:pt x="139956" y="69893"/>
                  </a:cubicBezTo>
                  <a:cubicBezTo>
                    <a:pt x="130877" y="72486"/>
                    <a:pt x="123096" y="75078"/>
                    <a:pt x="116611" y="78967"/>
                  </a:cubicBezTo>
                  <a:cubicBezTo>
                    <a:pt x="116611" y="78967"/>
                    <a:pt x="116611" y="78967"/>
                    <a:pt x="110126" y="81559"/>
                  </a:cubicBezTo>
                  <a:cubicBezTo>
                    <a:pt x="110126" y="81559"/>
                    <a:pt x="110126" y="81559"/>
                    <a:pt x="72515" y="51746"/>
                  </a:cubicBezTo>
                  <a:cubicBezTo>
                    <a:pt x="72515" y="51746"/>
                    <a:pt x="72515" y="51746"/>
                    <a:pt x="53061" y="71189"/>
                  </a:cubicBezTo>
                  <a:cubicBezTo>
                    <a:pt x="53061" y="71189"/>
                    <a:pt x="53061" y="71189"/>
                    <a:pt x="82891" y="106187"/>
                  </a:cubicBezTo>
                  <a:cubicBezTo>
                    <a:pt x="82891" y="106187"/>
                    <a:pt x="82891" y="106187"/>
                    <a:pt x="79000" y="112668"/>
                  </a:cubicBezTo>
                  <a:cubicBezTo>
                    <a:pt x="73812" y="120446"/>
                    <a:pt x="69921" y="128223"/>
                    <a:pt x="67328" y="137296"/>
                  </a:cubicBezTo>
                  <a:cubicBezTo>
                    <a:pt x="67328" y="137296"/>
                    <a:pt x="67328" y="137296"/>
                    <a:pt x="66031" y="143778"/>
                  </a:cubicBezTo>
                  <a:cubicBezTo>
                    <a:pt x="66031" y="143778"/>
                    <a:pt x="66031" y="143778"/>
                    <a:pt x="20638" y="148962"/>
                  </a:cubicBezTo>
                  <a:cubicBezTo>
                    <a:pt x="20638" y="148962"/>
                    <a:pt x="20638" y="148962"/>
                    <a:pt x="20638" y="174887"/>
                  </a:cubicBezTo>
                  <a:cubicBezTo>
                    <a:pt x="20638" y="174887"/>
                    <a:pt x="20638" y="174887"/>
                    <a:pt x="66031" y="180072"/>
                  </a:cubicBezTo>
                  <a:cubicBezTo>
                    <a:pt x="66031" y="180072"/>
                    <a:pt x="66031" y="180072"/>
                    <a:pt x="67328" y="186553"/>
                  </a:cubicBezTo>
                  <a:cubicBezTo>
                    <a:pt x="69921" y="195626"/>
                    <a:pt x="73812" y="203403"/>
                    <a:pt x="79000" y="211181"/>
                  </a:cubicBezTo>
                  <a:cubicBezTo>
                    <a:pt x="79000" y="211181"/>
                    <a:pt x="79000" y="211181"/>
                    <a:pt x="82891" y="217662"/>
                  </a:cubicBezTo>
                  <a:cubicBezTo>
                    <a:pt x="82891" y="217662"/>
                    <a:pt x="82891" y="217662"/>
                    <a:pt x="53061" y="252660"/>
                  </a:cubicBezTo>
                  <a:cubicBezTo>
                    <a:pt x="53061" y="252660"/>
                    <a:pt x="53061" y="252660"/>
                    <a:pt x="72515" y="272103"/>
                  </a:cubicBezTo>
                  <a:cubicBezTo>
                    <a:pt x="72515" y="272103"/>
                    <a:pt x="72515" y="272103"/>
                    <a:pt x="110126" y="242290"/>
                  </a:cubicBezTo>
                  <a:cubicBezTo>
                    <a:pt x="110126" y="242290"/>
                    <a:pt x="110126" y="242290"/>
                    <a:pt x="116611" y="244882"/>
                  </a:cubicBezTo>
                  <a:cubicBezTo>
                    <a:pt x="123096" y="248771"/>
                    <a:pt x="130877" y="251363"/>
                    <a:pt x="139956" y="253956"/>
                  </a:cubicBezTo>
                  <a:cubicBezTo>
                    <a:pt x="139956" y="253956"/>
                    <a:pt x="139956" y="253956"/>
                    <a:pt x="146441" y="255252"/>
                  </a:cubicBezTo>
                  <a:cubicBezTo>
                    <a:pt x="146441" y="255252"/>
                    <a:pt x="146441" y="255252"/>
                    <a:pt x="151628" y="303212"/>
                  </a:cubicBezTo>
                  <a:cubicBezTo>
                    <a:pt x="151628" y="303212"/>
                    <a:pt x="151628" y="303212"/>
                    <a:pt x="180161" y="303212"/>
                  </a:cubicBezTo>
                  <a:cubicBezTo>
                    <a:pt x="180161" y="303212"/>
                    <a:pt x="180161" y="303212"/>
                    <a:pt x="185349" y="253956"/>
                  </a:cubicBezTo>
                  <a:cubicBezTo>
                    <a:pt x="185349" y="253956"/>
                    <a:pt x="185349" y="253956"/>
                    <a:pt x="191833" y="251363"/>
                  </a:cubicBezTo>
                  <a:cubicBezTo>
                    <a:pt x="198318" y="248771"/>
                    <a:pt x="204802" y="246179"/>
                    <a:pt x="211287" y="242290"/>
                  </a:cubicBezTo>
                  <a:cubicBezTo>
                    <a:pt x="211287" y="242290"/>
                    <a:pt x="211287" y="242290"/>
                    <a:pt x="217772" y="238401"/>
                  </a:cubicBezTo>
                  <a:cubicBezTo>
                    <a:pt x="217772" y="238401"/>
                    <a:pt x="217772" y="238401"/>
                    <a:pt x="259274" y="272103"/>
                  </a:cubicBezTo>
                  <a:cubicBezTo>
                    <a:pt x="259274" y="272103"/>
                    <a:pt x="259274" y="272103"/>
                    <a:pt x="278728" y="252660"/>
                  </a:cubicBezTo>
                  <a:cubicBezTo>
                    <a:pt x="278728" y="252660"/>
                    <a:pt x="278728" y="252660"/>
                    <a:pt x="243710" y="211181"/>
                  </a:cubicBezTo>
                  <a:cubicBezTo>
                    <a:pt x="243710" y="211181"/>
                    <a:pt x="243710" y="211181"/>
                    <a:pt x="246304" y="204700"/>
                  </a:cubicBezTo>
                  <a:cubicBezTo>
                    <a:pt x="250195" y="199515"/>
                    <a:pt x="252789" y="193034"/>
                    <a:pt x="254086" y="187849"/>
                  </a:cubicBezTo>
                  <a:cubicBezTo>
                    <a:pt x="254086" y="187849"/>
                    <a:pt x="254086" y="187849"/>
                    <a:pt x="255383" y="180072"/>
                  </a:cubicBezTo>
                  <a:cubicBezTo>
                    <a:pt x="255383" y="180072"/>
                    <a:pt x="255383" y="180072"/>
                    <a:pt x="311151" y="174887"/>
                  </a:cubicBezTo>
                  <a:cubicBezTo>
                    <a:pt x="311151" y="174887"/>
                    <a:pt x="311151" y="174887"/>
                    <a:pt x="311151" y="148962"/>
                  </a:cubicBezTo>
                  <a:cubicBezTo>
                    <a:pt x="311151" y="148962"/>
                    <a:pt x="311151" y="148962"/>
                    <a:pt x="255383" y="142481"/>
                  </a:cubicBezTo>
                  <a:cubicBezTo>
                    <a:pt x="255383" y="142481"/>
                    <a:pt x="255383" y="142481"/>
                    <a:pt x="254086" y="136000"/>
                  </a:cubicBezTo>
                  <a:cubicBezTo>
                    <a:pt x="252789" y="130815"/>
                    <a:pt x="250195" y="124334"/>
                    <a:pt x="246304" y="119149"/>
                  </a:cubicBezTo>
                  <a:cubicBezTo>
                    <a:pt x="246304" y="119149"/>
                    <a:pt x="246304" y="119149"/>
                    <a:pt x="243710" y="112668"/>
                  </a:cubicBezTo>
                  <a:cubicBezTo>
                    <a:pt x="243710" y="112668"/>
                    <a:pt x="243710" y="112668"/>
                    <a:pt x="278728" y="71189"/>
                  </a:cubicBezTo>
                  <a:cubicBezTo>
                    <a:pt x="278728" y="71189"/>
                    <a:pt x="278728" y="71189"/>
                    <a:pt x="259274" y="51746"/>
                  </a:cubicBezTo>
                  <a:cubicBezTo>
                    <a:pt x="259274" y="51746"/>
                    <a:pt x="259274" y="51746"/>
                    <a:pt x="217772" y="85448"/>
                  </a:cubicBezTo>
                  <a:cubicBezTo>
                    <a:pt x="217772" y="85448"/>
                    <a:pt x="217772" y="85448"/>
                    <a:pt x="211287" y="81559"/>
                  </a:cubicBezTo>
                  <a:cubicBezTo>
                    <a:pt x="204802" y="77671"/>
                    <a:pt x="198318" y="75078"/>
                    <a:pt x="191833" y="72486"/>
                  </a:cubicBezTo>
                  <a:cubicBezTo>
                    <a:pt x="191833" y="72486"/>
                    <a:pt x="191833" y="72486"/>
                    <a:pt x="185349" y="69893"/>
                  </a:cubicBezTo>
                  <a:cubicBezTo>
                    <a:pt x="185349" y="69893"/>
                    <a:pt x="185349" y="69893"/>
                    <a:pt x="180161" y="20637"/>
                  </a:cubicBezTo>
                  <a:cubicBezTo>
                    <a:pt x="180161" y="20637"/>
                    <a:pt x="180161" y="20637"/>
                    <a:pt x="151628" y="20637"/>
                  </a:cubicBezTo>
                  <a:close/>
                  <a:moveTo>
                    <a:pt x="133493" y="0"/>
                  </a:moveTo>
                  <a:cubicBezTo>
                    <a:pt x="133493" y="0"/>
                    <a:pt x="133493" y="0"/>
                    <a:pt x="198295" y="0"/>
                  </a:cubicBezTo>
                  <a:cubicBezTo>
                    <a:pt x="198295" y="0"/>
                    <a:pt x="198295" y="0"/>
                    <a:pt x="204775" y="55702"/>
                  </a:cubicBezTo>
                  <a:cubicBezTo>
                    <a:pt x="208664" y="56998"/>
                    <a:pt x="211256" y="58293"/>
                    <a:pt x="215144" y="59588"/>
                  </a:cubicBezTo>
                  <a:cubicBezTo>
                    <a:pt x="215144" y="59588"/>
                    <a:pt x="215144" y="59588"/>
                    <a:pt x="260505" y="24613"/>
                  </a:cubicBezTo>
                  <a:cubicBezTo>
                    <a:pt x="260505" y="24613"/>
                    <a:pt x="260505" y="24613"/>
                    <a:pt x="305867" y="69952"/>
                  </a:cubicBezTo>
                  <a:cubicBezTo>
                    <a:pt x="305867" y="69952"/>
                    <a:pt x="305867" y="69952"/>
                    <a:pt x="268282" y="115291"/>
                  </a:cubicBezTo>
                  <a:cubicBezTo>
                    <a:pt x="269578" y="117881"/>
                    <a:pt x="270874" y="120472"/>
                    <a:pt x="272170" y="124358"/>
                  </a:cubicBezTo>
                  <a:cubicBezTo>
                    <a:pt x="272170" y="124358"/>
                    <a:pt x="272170" y="124358"/>
                    <a:pt x="331788" y="129540"/>
                  </a:cubicBezTo>
                  <a:cubicBezTo>
                    <a:pt x="331788" y="129540"/>
                    <a:pt x="331788" y="129540"/>
                    <a:pt x="331788" y="194310"/>
                  </a:cubicBezTo>
                  <a:cubicBezTo>
                    <a:pt x="331788" y="194310"/>
                    <a:pt x="331788" y="194310"/>
                    <a:pt x="272170" y="199492"/>
                  </a:cubicBezTo>
                  <a:cubicBezTo>
                    <a:pt x="270874" y="203378"/>
                    <a:pt x="269578" y="205969"/>
                    <a:pt x="268282" y="208559"/>
                  </a:cubicBezTo>
                  <a:cubicBezTo>
                    <a:pt x="268282" y="208559"/>
                    <a:pt x="268282" y="208559"/>
                    <a:pt x="305867" y="253898"/>
                  </a:cubicBezTo>
                  <a:cubicBezTo>
                    <a:pt x="305867" y="253898"/>
                    <a:pt x="305867" y="253898"/>
                    <a:pt x="260505" y="299237"/>
                  </a:cubicBezTo>
                  <a:cubicBezTo>
                    <a:pt x="260505" y="299237"/>
                    <a:pt x="260505" y="299237"/>
                    <a:pt x="215144" y="264262"/>
                  </a:cubicBezTo>
                  <a:cubicBezTo>
                    <a:pt x="211256" y="265557"/>
                    <a:pt x="208664" y="266852"/>
                    <a:pt x="204775" y="268148"/>
                  </a:cubicBezTo>
                  <a:cubicBezTo>
                    <a:pt x="204775" y="268148"/>
                    <a:pt x="204775" y="268148"/>
                    <a:pt x="198295" y="323850"/>
                  </a:cubicBezTo>
                  <a:cubicBezTo>
                    <a:pt x="198295" y="323850"/>
                    <a:pt x="198295" y="323850"/>
                    <a:pt x="133493" y="323850"/>
                  </a:cubicBezTo>
                  <a:cubicBezTo>
                    <a:pt x="133493" y="323850"/>
                    <a:pt x="133493" y="323850"/>
                    <a:pt x="128309" y="272034"/>
                  </a:cubicBezTo>
                  <a:cubicBezTo>
                    <a:pt x="123124" y="270739"/>
                    <a:pt x="117940" y="268148"/>
                    <a:pt x="112756" y="266852"/>
                  </a:cubicBezTo>
                  <a:cubicBezTo>
                    <a:pt x="112756" y="266852"/>
                    <a:pt x="112756" y="266852"/>
                    <a:pt x="71283" y="299237"/>
                  </a:cubicBezTo>
                  <a:cubicBezTo>
                    <a:pt x="71283" y="299237"/>
                    <a:pt x="71283" y="299237"/>
                    <a:pt x="25921" y="253898"/>
                  </a:cubicBezTo>
                  <a:cubicBezTo>
                    <a:pt x="25921" y="253898"/>
                    <a:pt x="25921" y="253898"/>
                    <a:pt x="57026" y="215036"/>
                  </a:cubicBezTo>
                  <a:cubicBezTo>
                    <a:pt x="54434" y="209855"/>
                    <a:pt x="51842" y="204673"/>
                    <a:pt x="50546" y="199492"/>
                  </a:cubicBezTo>
                  <a:cubicBezTo>
                    <a:pt x="50546" y="199492"/>
                    <a:pt x="50546" y="199492"/>
                    <a:pt x="0" y="194310"/>
                  </a:cubicBezTo>
                  <a:cubicBezTo>
                    <a:pt x="0" y="194310"/>
                    <a:pt x="0" y="194310"/>
                    <a:pt x="0" y="129540"/>
                  </a:cubicBezTo>
                  <a:cubicBezTo>
                    <a:pt x="0" y="129540"/>
                    <a:pt x="0" y="129540"/>
                    <a:pt x="50546" y="124358"/>
                  </a:cubicBezTo>
                  <a:cubicBezTo>
                    <a:pt x="51842" y="119177"/>
                    <a:pt x="54434" y="113995"/>
                    <a:pt x="57026" y="108814"/>
                  </a:cubicBezTo>
                  <a:cubicBezTo>
                    <a:pt x="57026" y="108814"/>
                    <a:pt x="57026" y="108814"/>
                    <a:pt x="25921" y="69952"/>
                  </a:cubicBezTo>
                  <a:cubicBezTo>
                    <a:pt x="25921" y="69952"/>
                    <a:pt x="25921" y="69952"/>
                    <a:pt x="71283" y="24613"/>
                  </a:cubicBezTo>
                  <a:cubicBezTo>
                    <a:pt x="71283" y="24613"/>
                    <a:pt x="71283" y="24613"/>
                    <a:pt x="112756" y="56998"/>
                  </a:cubicBezTo>
                  <a:cubicBezTo>
                    <a:pt x="117940" y="55702"/>
                    <a:pt x="123124" y="53111"/>
                    <a:pt x="128309" y="51816"/>
                  </a:cubicBezTo>
                  <a:cubicBezTo>
                    <a:pt x="128309" y="51816"/>
                    <a:pt x="128309" y="51816"/>
                    <a:pt x="133493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cxnSp>
        <p:nvCxnSpPr>
          <p:cNvPr id="130" name="直接连接符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1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382376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17817" y="1538566"/>
            <a:ext cx="3284566" cy="4853182"/>
            <a:chOff x="1912729" y="1458758"/>
            <a:chExt cx="3510756" cy="5187394"/>
          </a:xfrm>
        </p:grpSpPr>
        <p:grpSp>
          <p:nvGrpSpPr>
            <p:cNvPr id="5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2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1 w 272825"/>
                  <a:gd name="connsiteY4" fmla="*/ 3609974 h 3776662"/>
                  <a:gd name="connsiteX5" fmla="*/ 0 w 272825"/>
                  <a:gd name="connsiteY5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57151 w 272825"/>
                  <a:gd name="connsiteY3" fmla="*/ 3776661 h 3776662"/>
                  <a:gd name="connsiteX4" fmla="*/ 0 w 272825"/>
                  <a:gd name="connsiteY4" fmla="*/ 3776662 h 3776662"/>
                  <a:gd name="connsiteX5" fmla="*/ 1 w 272825"/>
                  <a:gd name="connsiteY5" fmla="*/ 3609974 h 3776662"/>
                  <a:gd name="connsiteX6" fmla="*/ 0 w 272825"/>
                  <a:gd name="connsiteY6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57151 w 272825"/>
                  <a:gd name="connsiteY4" fmla="*/ 3776661 h 3776662"/>
                  <a:gd name="connsiteX5" fmla="*/ 0 w 272825"/>
                  <a:gd name="connsiteY5" fmla="*/ 3776662 h 3776662"/>
                  <a:gd name="connsiteX6" fmla="*/ 1 w 272825"/>
                  <a:gd name="connsiteY6" fmla="*/ 3609974 h 3776662"/>
                  <a:gd name="connsiteX7" fmla="*/ 0 w 272825"/>
                  <a:gd name="connsiteY7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166689 w 272825"/>
                  <a:gd name="connsiteY3" fmla="*/ 3776661 h 3776662"/>
                  <a:gd name="connsiteX4" fmla="*/ 107157 w 272825"/>
                  <a:gd name="connsiteY4" fmla="*/ 3774280 h 3776662"/>
                  <a:gd name="connsiteX5" fmla="*/ 57151 w 272825"/>
                  <a:gd name="connsiteY5" fmla="*/ 3776661 h 3776662"/>
                  <a:gd name="connsiteX6" fmla="*/ 0 w 272825"/>
                  <a:gd name="connsiteY6" fmla="*/ 3776662 h 3776662"/>
                  <a:gd name="connsiteX7" fmla="*/ 1 w 272825"/>
                  <a:gd name="connsiteY7" fmla="*/ 3609974 h 3776662"/>
                  <a:gd name="connsiteX8" fmla="*/ 0 w 272825"/>
                  <a:gd name="connsiteY8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21457 w 272825"/>
                  <a:gd name="connsiteY3" fmla="*/ 3774280 h 3776662"/>
                  <a:gd name="connsiteX4" fmla="*/ 166689 w 272825"/>
                  <a:gd name="connsiteY4" fmla="*/ 3776661 h 3776662"/>
                  <a:gd name="connsiteX5" fmla="*/ 107157 w 272825"/>
                  <a:gd name="connsiteY5" fmla="*/ 3774280 h 3776662"/>
                  <a:gd name="connsiteX6" fmla="*/ 57151 w 272825"/>
                  <a:gd name="connsiteY6" fmla="*/ 3776661 h 3776662"/>
                  <a:gd name="connsiteX7" fmla="*/ 0 w 272825"/>
                  <a:gd name="connsiteY7" fmla="*/ 3776662 h 3776662"/>
                  <a:gd name="connsiteX8" fmla="*/ 1 w 272825"/>
                  <a:gd name="connsiteY8" fmla="*/ 3609974 h 3776662"/>
                  <a:gd name="connsiteX9" fmla="*/ 0 w 272825"/>
                  <a:gd name="connsiteY9" fmla="*/ 0 h 3776662"/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252414 w 272825"/>
                  <a:gd name="connsiteY3" fmla="*/ 3776661 h 3776662"/>
                  <a:gd name="connsiteX4" fmla="*/ 221457 w 272825"/>
                  <a:gd name="connsiteY4" fmla="*/ 3774280 h 3776662"/>
                  <a:gd name="connsiteX5" fmla="*/ 166689 w 272825"/>
                  <a:gd name="connsiteY5" fmla="*/ 3776661 h 3776662"/>
                  <a:gd name="connsiteX6" fmla="*/ 107157 w 272825"/>
                  <a:gd name="connsiteY6" fmla="*/ 3774280 h 3776662"/>
                  <a:gd name="connsiteX7" fmla="*/ 57151 w 272825"/>
                  <a:gd name="connsiteY7" fmla="*/ 3776661 h 3776662"/>
                  <a:gd name="connsiteX8" fmla="*/ 0 w 272825"/>
                  <a:gd name="connsiteY8" fmla="*/ 3776662 h 3776662"/>
                  <a:gd name="connsiteX9" fmla="*/ 1 w 272825"/>
                  <a:gd name="connsiteY9" fmla="*/ 3609974 h 3776662"/>
                  <a:gd name="connsiteX10" fmla="*/ 0 w 272825"/>
                  <a:gd name="connsiteY10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72825 w 273845"/>
                  <a:gd name="connsiteY3" fmla="*/ 3776662 h 3776662"/>
                  <a:gd name="connsiteX4" fmla="*/ 252414 w 273845"/>
                  <a:gd name="connsiteY4" fmla="*/ 3776661 h 3776662"/>
                  <a:gd name="connsiteX5" fmla="*/ 221457 w 273845"/>
                  <a:gd name="connsiteY5" fmla="*/ 3774280 h 3776662"/>
                  <a:gd name="connsiteX6" fmla="*/ 166689 w 273845"/>
                  <a:gd name="connsiteY6" fmla="*/ 3776661 h 3776662"/>
                  <a:gd name="connsiteX7" fmla="*/ 107157 w 273845"/>
                  <a:gd name="connsiteY7" fmla="*/ 3774280 h 3776662"/>
                  <a:gd name="connsiteX8" fmla="*/ 57151 w 273845"/>
                  <a:gd name="connsiteY8" fmla="*/ 3776661 h 3776662"/>
                  <a:gd name="connsiteX9" fmla="*/ 0 w 273845"/>
                  <a:gd name="connsiteY9" fmla="*/ 3776662 h 3776662"/>
                  <a:gd name="connsiteX10" fmla="*/ 1 w 273845"/>
                  <a:gd name="connsiteY10" fmla="*/ 3609974 h 3776662"/>
                  <a:gd name="connsiteX11" fmla="*/ 0 w 273845"/>
                  <a:gd name="connsiteY11" fmla="*/ 0 h 3776662"/>
                  <a:gd name="connsiteX0" fmla="*/ 0 w 273845"/>
                  <a:gd name="connsiteY0" fmla="*/ 0 h 3776662"/>
                  <a:gd name="connsiteX1" fmla="*/ 272825 w 273845"/>
                  <a:gd name="connsiteY1" fmla="*/ 0 h 3776662"/>
                  <a:gd name="connsiteX2" fmla="*/ 273845 w 273845"/>
                  <a:gd name="connsiteY2" fmla="*/ 3581399 h 3776662"/>
                  <a:gd name="connsiteX3" fmla="*/ 252414 w 273845"/>
                  <a:gd name="connsiteY3" fmla="*/ 3776661 h 3776662"/>
                  <a:gd name="connsiteX4" fmla="*/ 221457 w 273845"/>
                  <a:gd name="connsiteY4" fmla="*/ 3774280 h 3776662"/>
                  <a:gd name="connsiteX5" fmla="*/ 166689 w 273845"/>
                  <a:gd name="connsiteY5" fmla="*/ 3776661 h 3776662"/>
                  <a:gd name="connsiteX6" fmla="*/ 107157 w 273845"/>
                  <a:gd name="connsiteY6" fmla="*/ 3774280 h 3776662"/>
                  <a:gd name="connsiteX7" fmla="*/ 57151 w 273845"/>
                  <a:gd name="connsiteY7" fmla="*/ 3776661 h 3776662"/>
                  <a:gd name="connsiteX8" fmla="*/ 0 w 273845"/>
                  <a:gd name="connsiteY8" fmla="*/ 3776662 h 3776662"/>
                  <a:gd name="connsiteX9" fmla="*/ 1 w 273845"/>
                  <a:gd name="connsiteY9" fmla="*/ 3609974 h 3776662"/>
                  <a:gd name="connsiteX10" fmla="*/ 0 w 273845"/>
                  <a:gd name="connsiteY10" fmla="*/ 0 h 3776662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7157 w 273845"/>
                  <a:gd name="connsiteY6" fmla="*/ 3774280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76661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1457 w 273845"/>
                  <a:gd name="connsiteY4" fmla="*/ 3774280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2414 w 273845"/>
                  <a:gd name="connsiteY3" fmla="*/ 3776661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50032 w 273845"/>
                  <a:gd name="connsiteY3" fmla="*/ 3695699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661"/>
                  <a:gd name="connsiteX1" fmla="*/ 272825 w 273845"/>
                  <a:gd name="connsiteY1" fmla="*/ 0 h 3776661"/>
                  <a:gd name="connsiteX2" fmla="*/ 273845 w 273845"/>
                  <a:gd name="connsiteY2" fmla="*/ 3581399 h 3776661"/>
                  <a:gd name="connsiteX3" fmla="*/ 247651 w 273845"/>
                  <a:gd name="connsiteY3" fmla="*/ 3702843 h 3776661"/>
                  <a:gd name="connsiteX4" fmla="*/ 228601 w 273845"/>
                  <a:gd name="connsiteY4" fmla="*/ 3629023 h 3776661"/>
                  <a:gd name="connsiteX5" fmla="*/ 166689 w 273845"/>
                  <a:gd name="connsiteY5" fmla="*/ 3776661 h 3776661"/>
                  <a:gd name="connsiteX6" fmla="*/ 104776 w 273845"/>
                  <a:gd name="connsiteY6" fmla="*/ 3664743 h 3776661"/>
                  <a:gd name="connsiteX7" fmla="*/ 57151 w 273845"/>
                  <a:gd name="connsiteY7" fmla="*/ 3750467 h 3776661"/>
                  <a:gd name="connsiteX8" fmla="*/ 1 w 273845"/>
                  <a:gd name="connsiteY8" fmla="*/ 3609974 h 3776661"/>
                  <a:gd name="connsiteX9" fmla="*/ 0 w 273845"/>
                  <a:gd name="connsiteY9" fmla="*/ 0 h 3776661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87"/>
                  <a:gd name="connsiteX1" fmla="*/ 272825 w 273845"/>
                  <a:gd name="connsiteY1" fmla="*/ 0 h 3776887"/>
                  <a:gd name="connsiteX2" fmla="*/ 273845 w 273845"/>
                  <a:gd name="connsiteY2" fmla="*/ 3581399 h 3776887"/>
                  <a:gd name="connsiteX3" fmla="*/ 247651 w 273845"/>
                  <a:gd name="connsiteY3" fmla="*/ 3702843 h 3776887"/>
                  <a:gd name="connsiteX4" fmla="*/ 228601 w 273845"/>
                  <a:gd name="connsiteY4" fmla="*/ 3629023 h 3776887"/>
                  <a:gd name="connsiteX5" fmla="*/ 166689 w 273845"/>
                  <a:gd name="connsiteY5" fmla="*/ 3776661 h 3776887"/>
                  <a:gd name="connsiteX6" fmla="*/ 104776 w 273845"/>
                  <a:gd name="connsiteY6" fmla="*/ 3664743 h 3776887"/>
                  <a:gd name="connsiteX7" fmla="*/ 57151 w 273845"/>
                  <a:gd name="connsiteY7" fmla="*/ 3750467 h 3776887"/>
                  <a:gd name="connsiteX8" fmla="*/ 1 w 273845"/>
                  <a:gd name="connsiteY8" fmla="*/ 3609974 h 3776887"/>
                  <a:gd name="connsiteX9" fmla="*/ 0 w 273845"/>
                  <a:gd name="connsiteY9" fmla="*/ 0 h 3776887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94"/>
                  <a:gd name="connsiteY0" fmla="*/ 0 h 3776859"/>
                  <a:gd name="connsiteX1" fmla="*/ 272825 w 273894"/>
                  <a:gd name="connsiteY1" fmla="*/ 0 h 3776859"/>
                  <a:gd name="connsiteX2" fmla="*/ 273845 w 273894"/>
                  <a:gd name="connsiteY2" fmla="*/ 3581399 h 3776859"/>
                  <a:gd name="connsiteX3" fmla="*/ 247651 w 273894"/>
                  <a:gd name="connsiteY3" fmla="*/ 3702843 h 3776859"/>
                  <a:gd name="connsiteX4" fmla="*/ 223839 w 273894"/>
                  <a:gd name="connsiteY4" fmla="*/ 3631404 h 3776859"/>
                  <a:gd name="connsiteX5" fmla="*/ 166689 w 273894"/>
                  <a:gd name="connsiteY5" fmla="*/ 3776661 h 3776859"/>
                  <a:gd name="connsiteX6" fmla="*/ 104776 w 273894"/>
                  <a:gd name="connsiteY6" fmla="*/ 3664743 h 3776859"/>
                  <a:gd name="connsiteX7" fmla="*/ 57151 w 273894"/>
                  <a:gd name="connsiteY7" fmla="*/ 3750467 h 3776859"/>
                  <a:gd name="connsiteX8" fmla="*/ 1 w 273894"/>
                  <a:gd name="connsiteY8" fmla="*/ 3609974 h 3776859"/>
                  <a:gd name="connsiteX9" fmla="*/ 0 w 273894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7651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52414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  <a:gd name="connsiteX0" fmla="*/ 0 w 273845"/>
                  <a:gd name="connsiteY0" fmla="*/ 0 h 3776859"/>
                  <a:gd name="connsiteX1" fmla="*/ 272825 w 273845"/>
                  <a:gd name="connsiteY1" fmla="*/ 0 h 3776859"/>
                  <a:gd name="connsiteX2" fmla="*/ 273845 w 273845"/>
                  <a:gd name="connsiteY2" fmla="*/ 3581399 h 3776859"/>
                  <a:gd name="connsiteX3" fmla="*/ 245270 w 273845"/>
                  <a:gd name="connsiteY3" fmla="*/ 3702843 h 3776859"/>
                  <a:gd name="connsiteX4" fmla="*/ 223839 w 273845"/>
                  <a:gd name="connsiteY4" fmla="*/ 3631404 h 3776859"/>
                  <a:gd name="connsiteX5" fmla="*/ 166689 w 273845"/>
                  <a:gd name="connsiteY5" fmla="*/ 3776661 h 3776859"/>
                  <a:gd name="connsiteX6" fmla="*/ 104776 w 273845"/>
                  <a:gd name="connsiteY6" fmla="*/ 3664743 h 3776859"/>
                  <a:gd name="connsiteX7" fmla="*/ 57151 w 273845"/>
                  <a:gd name="connsiteY7" fmla="*/ 3750467 h 3776859"/>
                  <a:gd name="connsiteX8" fmla="*/ 1 w 273845"/>
                  <a:gd name="connsiteY8" fmla="*/ 3609974 h 3776859"/>
                  <a:gd name="connsiteX9" fmla="*/ 0 w 273845"/>
                  <a:gd name="connsiteY9" fmla="*/ 0 h 377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solidFill>
                <a:srgbClr val="1F497D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rgbClr val="1F497D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4" fmla="*/ 0 w 226544"/>
                  <a:gd name="connsiteY4" fmla="*/ 35306 h 7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1F497D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1F497D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1F497D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1F497D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79704" y="2509740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TextBox 38"/>
            <p:cNvSpPr txBox="1"/>
            <p:nvPr/>
          </p:nvSpPr>
          <p:spPr>
            <a:xfrm>
              <a:off x="1944843" y="2478964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36" name="TextBox 191"/>
            <p:cNvSpPr txBox="1"/>
            <p:nvPr/>
          </p:nvSpPr>
          <p:spPr>
            <a:xfrm>
              <a:off x="1944843" y="3381429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37" name="TextBox 192"/>
            <p:cNvSpPr txBox="1"/>
            <p:nvPr/>
          </p:nvSpPr>
          <p:spPr>
            <a:xfrm>
              <a:off x="1944843" y="4283895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38" name="TextBox 193"/>
            <p:cNvSpPr txBox="1"/>
            <p:nvPr/>
          </p:nvSpPr>
          <p:spPr>
            <a:xfrm>
              <a:off x="1944843" y="5186362"/>
              <a:ext cx="303613" cy="34960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79704" y="3412206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79704" y="4314672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9704" y="5214753"/>
              <a:ext cx="2330568" cy="351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r>
                <a:rPr lang="en-GB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868972" y="201186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868972" y="2354521"/>
            <a:ext cx="4377747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。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Donut 44"/>
          <p:cNvSpPr/>
          <p:nvPr/>
        </p:nvSpPr>
        <p:spPr>
          <a:xfrm>
            <a:off x="5937233" y="3301776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 noEditPoints="1"/>
          </p:cNvSpPr>
          <p:nvPr/>
        </p:nvSpPr>
        <p:spPr bwMode="auto">
          <a:xfrm>
            <a:off x="6142990" y="3499217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 noEditPoints="1"/>
          </p:cNvSpPr>
          <p:nvPr/>
        </p:nvSpPr>
        <p:spPr bwMode="auto">
          <a:xfrm>
            <a:off x="6114638" y="5024359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47"/>
          <p:cNvSpPr>
            <a:spLocks noEditPoints="1"/>
          </p:cNvSpPr>
          <p:nvPr/>
        </p:nvSpPr>
        <p:spPr bwMode="auto">
          <a:xfrm>
            <a:off x="8854192" y="5021839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48"/>
          <p:cNvSpPr>
            <a:spLocks noEditPoints="1"/>
          </p:cNvSpPr>
          <p:nvPr/>
        </p:nvSpPr>
        <p:spPr bwMode="auto">
          <a:xfrm>
            <a:off x="8844060" y="3512070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1F497D"/>
          </a:solidFill>
          <a:ln>
            <a:noFill/>
          </a:ln>
        </p:spPr>
        <p:txBody>
          <a:bodyPr vert="horz" wrap="square" lIns="96430" tIns="48216" rIns="96430" bIns="482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49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Donut 49"/>
          <p:cNvSpPr/>
          <p:nvPr/>
        </p:nvSpPr>
        <p:spPr>
          <a:xfrm>
            <a:off x="8610636" y="4818814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Donut 50"/>
          <p:cNvSpPr/>
          <p:nvPr/>
        </p:nvSpPr>
        <p:spPr>
          <a:xfrm>
            <a:off x="5931813" y="4818967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Donut 51"/>
          <p:cNvSpPr/>
          <p:nvPr/>
        </p:nvSpPr>
        <p:spPr>
          <a:xfrm>
            <a:off x="8604931" y="3301776"/>
            <a:ext cx="724494" cy="724494"/>
          </a:xfrm>
          <a:prstGeom prst="donut">
            <a:avLst>
              <a:gd name="adj" fmla="val 6804"/>
            </a:avLst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54485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96777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sz="1400" b="1" dirty="0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83439" y="3609779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282082" y="3340555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sz="14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654485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96777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sz="14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40944" y="5135727"/>
            <a:ext cx="1441420" cy="328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GB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284396" y="4849926"/>
            <a:ext cx="543739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>
                <a:solidFill>
                  <a:srgbClr val="1F497D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sz="1400" b="1">
              <a:solidFill>
                <a:srgbClr val="1F497D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884114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884114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8548425" y="4036579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542297" y="5560125"/>
            <a:ext cx="2400274" cy="521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GB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42" name="直接连接符 2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24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33737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5565279" y="3428647"/>
            <a:ext cx="3275256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2017</a:t>
            </a:r>
          </a:p>
          <a:p>
            <a:pPr algn="r"/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教学设计</a:t>
            </a: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5637287" y="2752229"/>
            <a:ext cx="279435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2017 teaching analysis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5781303" y="3189177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2396927" y="2191662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7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1"/>
          <p:cNvSpPr/>
          <p:nvPr/>
        </p:nvSpPr>
        <p:spPr>
          <a:xfrm>
            <a:off x="4044534" y="1479437"/>
            <a:ext cx="4111784" cy="47478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0" name="Freeform: Shape 2"/>
          <p:cNvSpPr/>
          <p:nvPr/>
        </p:nvSpPr>
        <p:spPr>
          <a:xfrm>
            <a:off x="4080929" y="1963161"/>
            <a:ext cx="3746227" cy="4189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rgbClr val="1C4670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1" name="Straight Connector 3"/>
          <p:cNvSpPr/>
          <p:nvPr/>
        </p:nvSpPr>
        <p:spPr>
          <a:xfrm>
            <a:off x="4076702" y="2671993"/>
            <a:ext cx="4067181" cy="2366170"/>
          </a:xfrm>
          <a:prstGeom prst="line">
            <a:avLst/>
          </a:prstGeom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2" name="Straight Connector 4"/>
          <p:cNvSpPr/>
          <p:nvPr/>
        </p:nvSpPr>
        <p:spPr>
          <a:xfrm flipH="1">
            <a:off x="4076909" y="2674995"/>
            <a:ext cx="4067181" cy="2366170"/>
          </a:xfrm>
          <a:prstGeom prst="line">
            <a:avLst/>
          </a:prstGeom>
          <a:solidFill>
            <a:srgbClr val="09BAF7"/>
          </a:solidFill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3" name="Straight Connector 5"/>
          <p:cNvSpPr/>
          <p:nvPr/>
        </p:nvSpPr>
        <p:spPr>
          <a:xfrm>
            <a:off x="6101433" y="1509067"/>
            <a:ext cx="1952" cy="4736727"/>
          </a:xfrm>
          <a:prstGeom prst="line">
            <a:avLst/>
          </a:prstGeom>
          <a:ln w="38100">
            <a:solidFill>
              <a:schemeClr val="bg1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34" name="组合 33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<p:cNvGrpSpPr/>
          <p:nvPr/>
        </p:nvGrpSpPr>
        <p:grpSpPr>
          <a:xfrm>
            <a:off x="5673600" y="3440738"/>
            <a:ext cx="873384" cy="87338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4" y="760415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</p:grpSp>
      <p:sp>
        <p:nvSpPr>
          <p:cNvPr id="37" name="Freeform: Shape 6"/>
          <p:cNvSpPr/>
          <p:nvPr/>
        </p:nvSpPr>
        <p:spPr>
          <a:xfrm>
            <a:off x="7721158" y="2792845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Freeform: Shape 7"/>
          <p:cNvSpPr/>
          <p:nvPr/>
        </p:nvSpPr>
        <p:spPr>
          <a:xfrm>
            <a:off x="7347516" y="4537044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Freeform: Shape 8"/>
          <p:cNvSpPr/>
          <p:nvPr/>
        </p:nvSpPr>
        <p:spPr>
          <a:xfrm>
            <a:off x="6016622" y="6076154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0" name="Freeform: Shape 9"/>
          <p:cNvSpPr/>
          <p:nvPr/>
        </p:nvSpPr>
        <p:spPr>
          <a:xfrm>
            <a:off x="4798887" y="4490510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Freeform: Shape 10"/>
          <p:cNvSpPr/>
          <p:nvPr/>
        </p:nvSpPr>
        <p:spPr>
          <a:xfrm>
            <a:off x="4035682" y="2620548"/>
            <a:ext cx="168650" cy="168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17375E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11"/>
          <p:cNvSpPr/>
          <p:nvPr/>
        </p:nvSpPr>
        <p:spPr>
          <a:xfrm>
            <a:off x="6028279" y="1992984"/>
            <a:ext cx="101719" cy="101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/>
          </a:solidFill>
          <a:ln w="88900">
            <a:solidFill>
              <a:srgbClr val="FFFFFF"/>
            </a:solidFill>
            <a:miter lim="4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Freeform: Shape 20"/>
          <p:cNvSpPr/>
          <p:nvPr/>
        </p:nvSpPr>
        <p:spPr>
          <a:xfrm>
            <a:off x="5945875" y="3664903"/>
            <a:ext cx="328835" cy="425054"/>
          </a:xfrm>
          <a:custGeom>
            <a:avLst/>
            <a:gdLst>
              <a:gd name="connsiteX0" fmla="*/ 43815 w 258763"/>
              <a:gd name="connsiteY0" fmla="*/ 130175 h 330201"/>
              <a:gd name="connsiteX1" fmla="*/ 28575 w 258763"/>
              <a:gd name="connsiteY1" fmla="*/ 147060 h 330201"/>
              <a:gd name="connsiteX2" fmla="*/ 28575 w 258763"/>
              <a:gd name="connsiteY2" fmla="*/ 227590 h 330201"/>
              <a:gd name="connsiteX3" fmla="*/ 43815 w 258763"/>
              <a:gd name="connsiteY3" fmla="*/ 244475 h 330201"/>
              <a:gd name="connsiteX4" fmla="*/ 60325 w 258763"/>
              <a:gd name="connsiteY4" fmla="*/ 227590 h 330201"/>
              <a:gd name="connsiteX5" fmla="*/ 60325 w 258763"/>
              <a:gd name="connsiteY5" fmla="*/ 147060 h 330201"/>
              <a:gd name="connsiteX6" fmla="*/ 43815 w 258763"/>
              <a:gd name="connsiteY6" fmla="*/ 130175 h 330201"/>
              <a:gd name="connsiteX7" fmla="*/ 221457 w 258763"/>
              <a:gd name="connsiteY7" fmla="*/ 98425 h 330201"/>
              <a:gd name="connsiteX8" fmla="*/ 211138 w 258763"/>
              <a:gd name="connsiteY8" fmla="*/ 110021 h 330201"/>
              <a:gd name="connsiteX9" fmla="*/ 211138 w 258763"/>
              <a:gd name="connsiteY9" fmla="*/ 265918 h 330201"/>
              <a:gd name="connsiteX10" fmla="*/ 221457 w 258763"/>
              <a:gd name="connsiteY10" fmla="*/ 276225 h 330201"/>
              <a:gd name="connsiteX11" fmla="*/ 231776 w 258763"/>
              <a:gd name="connsiteY11" fmla="*/ 265918 h 330201"/>
              <a:gd name="connsiteX12" fmla="*/ 231776 w 258763"/>
              <a:gd name="connsiteY12" fmla="*/ 110021 h 330201"/>
              <a:gd name="connsiteX13" fmla="*/ 221457 w 258763"/>
              <a:gd name="connsiteY13" fmla="*/ 98425 h 330201"/>
              <a:gd name="connsiteX14" fmla="*/ 80216 w 258763"/>
              <a:gd name="connsiteY14" fmla="*/ 71438 h 330201"/>
              <a:gd name="connsiteX15" fmla="*/ 236768 w 258763"/>
              <a:gd name="connsiteY15" fmla="*/ 71438 h 330201"/>
              <a:gd name="connsiteX16" fmla="*/ 258763 w 258763"/>
              <a:gd name="connsiteY16" fmla="*/ 93324 h 330201"/>
              <a:gd name="connsiteX17" fmla="*/ 258763 w 258763"/>
              <a:gd name="connsiteY17" fmla="*/ 274844 h 330201"/>
              <a:gd name="connsiteX18" fmla="*/ 204423 w 258763"/>
              <a:gd name="connsiteY18" fmla="*/ 330201 h 330201"/>
              <a:gd name="connsiteX19" fmla="*/ 113856 w 258763"/>
              <a:gd name="connsiteY19" fmla="*/ 330201 h 330201"/>
              <a:gd name="connsiteX20" fmla="*/ 59515 w 258763"/>
              <a:gd name="connsiteY20" fmla="*/ 274844 h 330201"/>
              <a:gd name="connsiteX21" fmla="*/ 59515 w 258763"/>
              <a:gd name="connsiteY21" fmla="*/ 267120 h 330201"/>
              <a:gd name="connsiteX22" fmla="*/ 42696 w 258763"/>
              <a:gd name="connsiteY22" fmla="*/ 270982 h 330201"/>
              <a:gd name="connsiteX23" fmla="*/ 0 w 258763"/>
              <a:gd name="connsiteY23" fmla="*/ 227211 h 330201"/>
              <a:gd name="connsiteX24" fmla="*/ 0 w 258763"/>
              <a:gd name="connsiteY24" fmla="*/ 147394 h 330201"/>
              <a:gd name="connsiteX25" fmla="*/ 42696 w 258763"/>
              <a:gd name="connsiteY25" fmla="*/ 103623 h 330201"/>
              <a:gd name="connsiteX26" fmla="*/ 59515 w 258763"/>
              <a:gd name="connsiteY26" fmla="*/ 107485 h 330201"/>
              <a:gd name="connsiteX27" fmla="*/ 59515 w 258763"/>
              <a:gd name="connsiteY27" fmla="*/ 93324 h 330201"/>
              <a:gd name="connsiteX28" fmla="*/ 80216 w 258763"/>
              <a:gd name="connsiteY28" fmla="*/ 71438 h 330201"/>
              <a:gd name="connsiteX29" fmla="*/ 107950 w 258763"/>
              <a:gd name="connsiteY29" fmla="*/ 0 h 330201"/>
              <a:gd name="connsiteX30" fmla="*/ 109247 w 258763"/>
              <a:gd name="connsiteY30" fmla="*/ 1290 h 330201"/>
              <a:gd name="connsiteX31" fmla="*/ 113139 w 258763"/>
              <a:gd name="connsiteY31" fmla="*/ 2580 h 330201"/>
              <a:gd name="connsiteX32" fmla="*/ 119624 w 258763"/>
              <a:gd name="connsiteY32" fmla="*/ 5160 h 330201"/>
              <a:gd name="connsiteX33" fmla="*/ 126110 w 258763"/>
              <a:gd name="connsiteY33" fmla="*/ 7739 h 330201"/>
              <a:gd name="connsiteX34" fmla="*/ 144269 w 258763"/>
              <a:gd name="connsiteY34" fmla="*/ 12899 h 330201"/>
              <a:gd name="connsiteX35" fmla="*/ 145566 w 258763"/>
              <a:gd name="connsiteY35" fmla="*/ 12899 h 330201"/>
              <a:gd name="connsiteX36" fmla="*/ 146863 w 258763"/>
              <a:gd name="connsiteY36" fmla="*/ 14189 h 330201"/>
              <a:gd name="connsiteX37" fmla="*/ 148161 w 258763"/>
              <a:gd name="connsiteY37" fmla="*/ 14189 h 330201"/>
              <a:gd name="connsiteX38" fmla="*/ 149458 w 258763"/>
              <a:gd name="connsiteY38" fmla="*/ 14189 h 330201"/>
              <a:gd name="connsiteX39" fmla="*/ 152052 w 258763"/>
              <a:gd name="connsiteY39" fmla="*/ 14189 h 330201"/>
              <a:gd name="connsiteX40" fmla="*/ 154646 w 258763"/>
              <a:gd name="connsiteY40" fmla="*/ 15478 h 330201"/>
              <a:gd name="connsiteX41" fmla="*/ 155943 w 258763"/>
              <a:gd name="connsiteY41" fmla="*/ 15478 h 330201"/>
              <a:gd name="connsiteX42" fmla="*/ 157240 w 258763"/>
              <a:gd name="connsiteY42" fmla="*/ 15478 h 330201"/>
              <a:gd name="connsiteX43" fmla="*/ 158537 w 258763"/>
              <a:gd name="connsiteY43" fmla="*/ 16768 h 330201"/>
              <a:gd name="connsiteX44" fmla="*/ 159835 w 258763"/>
              <a:gd name="connsiteY44" fmla="*/ 16768 h 330201"/>
              <a:gd name="connsiteX45" fmla="*/ 162429 w 258763"/>
              <a:gd name="connsiteY45" fmla="*/ 16768 h 330201"/>
              <a:gd name="connsiteX46" fmla="*/ 165023 w 258763"/>
              <a:gd name="connsiteY46" fmla="*/ 18058 h 330201"/>
              <a:gd name="connsiteX47" fmla="*/ 166320 w 258763"/>
              <a:gd name="connsiteY47" fmla="*/ 18058 h 330201"/>
              <a:gd name="connsiteX48" fmla="*/ 167617 w 258763"/>
              <a:gd name="connsiteY48" fmla="*/ 18058 h 330201"/>
              <a:gd name="connsiteX49" fmla="*/ 168914 w 258763"/>
              <a:gd name="connsiteY49" fmla="*/ 18058 h 330201"/>
              <a:gd name="connsiteX50" fmla="*/ 170211 w 258763"/>
              <a:gd name="connsiteY50" fmla="*/ 18058 h 330201"/>
              <a:gd name="connsiteX51" fmla="*/ 176697 w 258763"/>
              <a:gd name="connsiteY51" fmla="*/ 20638 h 330201"/>
              <a:gd name="connsiteX52" fmla="*/ 188371 w 258763"/>
              <a:gd name="connsiteY52" fmla="*/ 24507 h 330201"/>
              <a:gd name="connsiteX53" fmla="*/ 193559 w 258763"/>
              <a:gd name="connsiteY53" fmla="*/ 27087 h 330201"/>
              <a:gd name="connsiteX54" fmla="*/ 194856 w 258763"/>
              <a:gd name="connsiteY54" fmla="*/ 28377 h 330201"/>
              <a:gd name="connsiteX55" fmla="*/ 196154 w 258763"/>
              <a:gd name="connsiteY55" fmla="*/ 29667 h 330201"/>
              <a:gd name="connsiteX56" fmla="*/ 197451 w 258763"/>
              <a:gd name="connsiteY56" fmla="*/ 29667 h 330201"/>
              <a:gd name="connsiteX57" fmla="*/ 198748 w 258763"/>
              <a:gd name="connsiteY57" fmla="*/ 30957 h 330201"/>
              <a:gd name="connsiteX58" fmla="*/ 207828 w 258763"/>
              <a:gd name="connsiteY58" fmla="*/ 38696 h 330201"/>
              <a:gd name="connsiteX59" fmla="*/ 213016 w 258763"/>
              <a:gd name="connsiteY59" fmla="*/ 47725 h 330201"/>
              <a:gd name="connsiteX60" fmla="*/ 214313 w 258763"/>
              <a:gd name="connsiteY60" fmla="*/ 55464 h 330201"/>
              <a:gd name="connsiteX61" fmla="*/ 214313 w 258763"/>
              <a:gd name="connsiteY61" fmla="*/ 58044 h 330201"/>
              <a:gd name="connsiteX62" fmla="*/ 213016 w 258763"/>
              <a:gd name="connsiteY62" fmla="*/ 59334 h 330201"/>
              <a:gd name="connsiteX63" fmla="*/ 213016 w 258763"/>
              <a:gd name="connsiteY63" fmla="*/ 60623 h 330201"/>
              <a:gd name="connsiteX64" fmla="*/ 213016 w 258763"/>
              <a:gd name="connsiteY64" fmla="*/ 61913 h 330201"/>
              <a:gd name="connsiteX65" fmla="*/ 211719 w 258763"/>
              <a:gd name="connsiteY65" fmla="*/ 60623 h 330201"/>
              <a:gd name="connsiteX66" fmla="*/ 210422 w 258763"/>
              <a:gd name="connsiteY66" fmla="*/ 59334 h 330201"/>
              <a:gd name="connsiteX67" fmla="*/ 209125 w 258763"/>
              <a:gd name="connsiteY67" fmla="*/ 58044 h 330201"/>
              <a:gd name="connsiteX68" fmla="*/ 203936 w 258763"/>
              <a:gd name="connsiteY68" fmla="*/ 54174 h 330201"/>
              <a:gd name="connsiteX69" fmla="*/ 197451 w 258763"/>
              <a:gd name="connsiteY69" fmla="*/ 51594 h 330201"/>
              <a:gd name="connsiteX70" fmla="*/ 189668 w 258763"/>
              <a:gd name="connsiteY70" fmla="*/ 50305 h 330201"/>
              <a:gd name="connsiteX71" fmla="*/ 187074 w 258763"/>
              <a:gd name="connsiteY71" fmla="*/ 50305 h 330201"/>
              <a:gd name="connsiteX72" fmla="*/ 184480 w 258763"/>
              <a:gd name="connsiteY72" fmla="*/ 49015 h 330201"/>
              <a:gd name="connsiteX73" fmla="*/ 180588 w 258763"/>
              <a:gd name="connsiteY73" fmla="*/ 47725 h 330201"/>
              <a:gd name="connsiteX74" fmla="*/ 170211 w 258763"/>
              <a:gd name="connsiteY74" fmla="*/ 46435 h 330201"/>
              <a:gd name="connsiteX75" fmla="*/ 165023 w 258763"/>
              <a:gd name="connsiteY75" fmla="*/ 45145 h 330201"/>
              <a:gd name="connsiteX76" fmla="*/ 163726 w 258763"/>
              <a:gd name="connsiteY76" fmla="*/ 45145 h 330201"/>
              <a:gd name="connsiteX77" fmla="*/ 162429 w 258763"/>
              <a:gd name="connsiteY77" fmla="*/ 45145 h 330201"/>
              <a:gd name="connsiteX78" fmla="*/ 159835 w 258763"/>
              <a:gd name="connsiteY78" fmla="*/ 43855 h 330201"/>
              <a:gd name="connsiteX79" fmla="*/ 158537 w 258763"/>
              <a:gd name="connsiteY79" fmla="*/ 43855 h 330201"/>
              <a:gd name="connsiteX80" fmla="*/ 155943 w 258763"/>
              <a:gd name="connsiteY80" fmla="*/ 42565 h 330201"/>
              <a:gd name="connsiteX81" fmla="*/ 152052 w 258763"/>
              <a:gd name="connsiteY81" fmla="*/ 42565 h 330201"/>
              <a:gd name="connsiteX82" fmla="*/ 149458 w 258763"/>
              <a:gd name="connsiteY82" fmla="*/ 41276 h 330201"/>
              <a:gd name="connsiteX83" fmla="*/ 146863 w 258763"/>
              <a:gd name="connsiteY83" fmla="*/ 39986 h 330201"/>
              <a:gd name="connsiteX84" fmla="*/ 135189 w 258763"/>
              <a:gd name="connsiteY84" fmla="*/ 34826 h 330201"/>
              <a:gd name="connsiteX85" fmla="*/ 124813 w 258763"/>
              <a:gd name="connsiteY85" fmla="*/ 27087 h 330201"/>
              <a:gd name="connsiteX86" fmla="*/ 117030 w 258763"/>
              <a:gd name="connsiteY86" fmla="*/ 19348 h 330201"/>
              <a:gd name="connsiteX87" fmla="*/ 111841 w 258763"/>
              <a:gd name="connsiteY87" fmla="*/ 12899 h 330201"/>
              <a:gd name="connsiteX88" fmla="*/ 109247 w 258763"/>
              <a:gd name="connsiteY88" fmla="*/ 6450 h 330201"/>
              <a:gd name="connsiteX89" fmla="*/ 107950 w 258763"/>
              <a:gd name="connsiteY89" fmla="*/ 1290 h 330201"/>
              <a:gd name="connsiteX90" fmla="*/ 107950 w 258763"/>
              <a:gd name="connsiteY90" fmla="*/ 0 h 330201"/>
              <a:gd name="connsiteX91" fmla="*/ 9525 w 258763"/>
              <a:gd name="connsiteY91" fmla="*/ 0 h 330201"/>
              <a:gd name="connsiteX92" fmla="*/ 10822 w 258763"/>
              <a:gd name="connsiteY92" fmla="*/ 1290 h 330201"/>
              <a:gd name="connsiteX93" fmla="*/ 14713 w 258763"/>
              <a:gd name="connsiteY93" fmla="*/ 2580 h 330201"/>
              <a:gd name="connsiteX94" fmla="*/ 19902 w 258763"/>
              <a:gd name="connsiteY94" fmla="*/ 5160 h 330201"/>
              <a:gd name="connsiteX95" fmla="*/ 27684 w 258763"/>
              <a:gd name="connsiteY95" fmla="*/ 7739 h 330201"/>
              <a:gd name="connsiteX96" fmla="*/ 45844 w 258763"/>
              <a:gd name="connsiteY96" fmla="*/ 12899 h 330201"/>
              <a:gd name="connsiteX97" fmla="*/ 47141 w 258763"/>
              <a:gd name="connsiteY97" fmla="*/ 12899 h 330201"/>
              <a:gd name="connsiteX98" fmla="*/ 48438 w 258763"/>
              <a:gd name="connsiteY98" fmla="*/ 12899 h 330201"/>
              <a:gd name="connsiteX99" fmla="*/ 48438 w 258763"/>
              <a:gd name="connsiteY99" fmla="*/ 14189 h 330201"/>
              <a:gd name="connsiteX100" fmla="*/ 49735 w 258763"/>
              <a:gd name="connsiteY100" fmla="*/ 14189 h 330201"/>
              <a:gd name="connsiteX101" fmla="*/ 52329 w 258763"/>
              <a:gd name="connsiteY101" fmla="*/ 14189 h 330201"/>
              <a:gd name="connsiteX102" fmla="*/ 54924 w 258763"/>
              <a:gd name="connsiteY102" fmla="*/ 15478 h 330201"/>
              <a:gd name="connsiteX103" fmla="*/ 56221 w 258763"/>
              <a:gd name="connsiteY103" fmla="*/ 15478 h 330201"/>
              <a:gd name="connsiteX104" fmla="*/ 57518 w 258763"/>
              <a:gd name="connsiteY104" fmla="*/ 15478 h 330201"/>
              <a:gd name="connsiteX105" fmla="*/ 58815 w 258763"/>
              <a:gd name="connsiteY105" fmla="*/ 15478 h 330201"/>
              <a:gd name="connsiteX106" fmla="*/ 60112 w 258763"/>
              <a:gd name="connsiteY106" fmla="*/ 16768 h 330201"/>
              <a:gd name="connsiteX107" fmla="*/ 62706 w 258763"/>
              <a:gd name="connsiteY107" fmla="*/ 16768 h 330201"/>
              <a:gd name="connsiteX108" fmla="*/ 65301 w 258763"/>
              <a:gd name="connsiteY108" fmla="*/ 18058 h 330201"/>
              <a:gd name="connsiteX109" fmla="*/ 66598 w 258763"/>
              <a:gd name="connsiteY109" fmla="*/ 18058 h 330201"/>
              <a:gd name="connsiteX110" fmla="*/ 69192 w 258763"/>
              <a:gd name="connsiteY110" fmla="*/ 18058 h 330201"/>
              <a:gd name="connsiteX111" fmla="*/ 70489 w 258763"/>
              <a:gd name="connsiteY111" fmla="*/ 18058 h 330201"/>
              <a:gd name="connsiteX112" fmla="*/ 71786 w 258763"/>
              <a:gd name="connsiteY112" fmla="*/ 18058 h 330201"/>
              <a:gd name="connsiteX113" fmla="*/ 76975 w 258763"/>
              <a:gd name="connsiteY113" fmla="*/ 20638 h 330201"/>
              <a:gd name="connsiteX114" fmla="*/ 89946 w 258763"/>
              <a:gd name="connsiteY114" fmla="*/ 24507 h 330201"/>
              <a:gd name="connsiteX115" fmla="*/ 95134 w 258763"/>
              <a:gd name="connsiteY115" fmla="*/ 27087 h 330201"/>
              <a:gd name="connsiteX116" fmla="*/ 96431 w 258763"/>
              <a:gd name="connsiteY116" fmla="*/ 28377 h 330201"/>
              <a:gd name="connsiteX117" fmla="*/ 97728 w 258763"/>
              <a:gd name="connsiteY117" fmla="*/ 28377 h 330201"/>
              <a:gd name="connsiteX118" fmla="*/ 99025 w 258763"/>
              <a:gd name="connsiteY118" fmla="*/ 29667 h 330201"/>
              <a:gd name="connsiteX119" fmla="*/ 100323 w 258763"/>
              <a:gd name="connsiteY119" fmla="*/ 30957 h 330201"/>
              <a:gd name="connsiteX120" fmla="*/ 108105 w 258763"/>
              <a:gd name="connsiteY120" fmla="*/ 38696 h 330201"/>
              <a:gd name="connsiteX121" fmla="*/ 113294 w 258763"/>
              <a:gd name="connsiteY121" fmla="*/ 47725 h 330201"/>
              <a:gd name="connsiteX122" fmla="*/ 114591 w 258763"/>
              <a:gd name="connsiteY122" fmla="*/ 55464 h 330201"/>
              <a:gd name="connsiteX123" fmla="*/ 114591 w 258763"/>
              <a:gd name="connsiteY123" fmla="*/ 58044 h 330201"/>
              <a:gd name="connsiteX124" fmla="*/ 114591 w 258763"/>
              <a:gd name="connsiteY124" fmla="*/ 59334 h 330201"/>
              <a:gd name="connsiteX125" fmla="*/ 114591 w 258763"/>
              <a:gd name="connsiteY125" fmla="*/ 60623 h 330201"/>
              <a:gd name="connsiteX126" fmla="*/ 113294 w 258763"/>
              <a:gd name="connsiteY126" fmla="*/ 61913 h 330201"/>
              <a:gd name="connsiteX127" fmla="*/ 111997 w 258763"/>
              <a:gd name="connsiteY127" fmla="*/ 60623 h 330201"/>
              <a:gd name="connsiteX128" fmla="*/ 111997 w 258763"/>
              <a:gd name="connsiteY128" fmla="*/ 59334 h 330201"/>
              <a:gd name="connsiteX129" fmla="*/ 110700 w 258763"/>
              <a:gd name="connsiteY129" fmla="*/ 58044 h 330201"/>
              <a:gd name="connsiteX130" fmla="*/ 109403 w 258763"/>
              <a:gd name="connsiteY130" fmla="*/ 58044 h 330201"/>
              <a:gd name="connsiteX131" fmla="*/ 104214 w 258763"/>
              <a:gd name="connsiteY131" fmla="*/ 54174 h 330201"/>
              <a:gd name="connsiteX132" fmla="*/ 97728 w 258763"/>
              <a:gd name="connsiteY132" fmla="*/ 51594 h 330201"/>
              <a:gd name="connsiteX133" fmla="*/ 89946 w 258763"/>
              <a:gd name="connsiteY133" fmla="*/ 50305 h 330201"/>
              <a:gd name="connsiteX134" fmla="*/ 88649 w 258763"/>
              <a:gd name="connsiteY134" fmla="*/ 50305 h 330201"/>
              <a:gd name="connsiteX135" fmla="*/ 86054 w 258763"/>
              <a:gd name="connsiteY135" fmla="*/ 49015 h 330201"/>
              <a:gd name="connsiteX136" fmla="*/ 80866 w 258763"/>
              <a:gd name="connsiteY136" fmla="*/ 47725 h 330201"/>
              <a:gd name="connsiteX137" fmla="*/ 71786 w 258763"/>
              <a:gd name="connsiteY137" fmla="*/ 46435 h 330201"/>
              <a:gd name="connsiteX138" fmla="*/ 66598 w 258763"/>
              <a:gd name="connsiteY138" fmla="*/ 45145 h 330201"/>
              <a:gd name="connsiteX139" fmla="*/ 65301 w 258763"/>
              <a:gd name="connsiteY139" fmla="*/ 45145 h 330201"/>
              <a:gd name="connsiteX140" fmla="*/ 64003 w 258763"/>
              <a:gd name="connsiteY140" fmla="*/ 45145 h 330201"/>
              <a:gd name="connsiteX141" fmla="*/ 62706 w 258763"/>
              <a:gd name="connsiteY141" fmla="*/ 45145 h 330201"/>
              <a:gd name="connsiteX142" fmla="*/ 61409 w 258763"/>
              <a:gd name="connsiteY142" fmla="*/ 43855 h 330201"/>
              <a:gd name="connsiteX143" fmla="*/ 60112 w 258763"/>
              <a:gd name="connsiteY143" fmla="*/ 43855 h 330201"/>
              <a:gd name="connsiteX144" fmla="*/ 56221 w 258763"/>
              <a:gd name="connsiteY144" fmla="*/ 42565 h 330201"/>
              <a:gd name="connsiteX145" fmla="*/ 53627 w 258763"/>
              <a:gd name="connsiteY145" fmla="*/ 42565 h 330201"/>
              <a:gd name="connsiteX146" fmla="*/ 51032 w 258763"/>
              <a:gd name="connsiteY146" fmla="*/ 41276 h 330201"/>
              <a:gd name="connsiteX147" fmla="*/ 47141 w 258763"/>
              <a:gd name="connsiteY147" fmla="*/ 39986 h 330201"/>
              <a:gd name="connsiteX148" fmla="*/ 36764 w 258763"/>
              <a:gd name="connsiteY148" fmla="*/ 34826 h 330201"/>
              <a:gd name="connsiteX149" fmla="*/ 26387 w 258763"/>
              <a:gd name="connsiteY149" fmla="*/ 27087 h 330201"/>
              <a:gd name="connsiteX150" fmla="*/ 18605 w 258763"/>
              <a:gd name="connsiteY150" fmla="*/ 19348 h 330201"/>
              <a:gd name="connsiteX151" fmla="*/ 13416 w 258763"/>
              <a:gd name="connsiteY151" fmla="*/ 12899 h 330201"/>
              <a:gd name="connsiteX152" fmla="*/ 10822 w 258763"/>
              <a:gd name="connsiteY152" fmla="*/ 6450 h 330201"/>
              <a:gd name="connsiteX153" fmla="*/ 9525 w 258763"/>
              <a:gd name="connsiteY153" fmla="*/ 1290 h 330201"/>
              <a:gd name="connsiteX154" fmla="*/ 9525 w 258763"/>
              <a:gd name="connsiteY154" fmla="*/ 0 h 330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258763" h="330201">
                <a:moveTo>
                  <a:pt x="43815" y="130175"/>
                </a:moveTo>
                <a:cubicBezTo>
                  <a:pt x="34925" y="130175"/>
                  <a:pt x="28575" y="137968"/>
                  <a:pt x="28575" y="147060"/>
                </a:cubicBezTo>
                <a:cubicBezTo>
                  <a:pt x="28575" y="147060"/>
                  <a:pt x="28575" y="147060"/>
                  <a:pt x="28575" y="227590"/>
                </a:cubicBezTo>
                <a:cubicBezTo>
                  <a:pt x="28575" y="236682"/>
                  <a:pt x="34925" y="244475"/>
                  <a:pt x="43815" y="244475"/>
                </a:cubicBezTo>
                <a:cubicBezTo>
                  <a:pt x="52705" y="244475"/>
                  <a:pt x="60325" y="236682"/>
                  <a:pt x="60325" y="227590"/>
                </a:cubicBezTo>
                <a:cubicBezTo>
                  <a:pt x="60325" y="227590"/>
                  <a:pt x="60325" y="227590"/>
                  <a:pt x="60325" y="147060"/>
                </a:cubicBezTo>
                <a:cubicBezTo>
                  <a:pt x="60325" y="137968"/>
                  <a:pt x="52705" y="130175"/>
                  <a:pt x="43815" y="130175"/>
                </a:cubicBezTo>
                <a:close/>
                <a:moveTo>
                  <a:pt x="221457" y="98425"/>
                </a:moveTo>
                <a:cubicBezTo>
                  <a:pt x="215008" y="98425"/>
                  <a:pt x="211138" y="103579"/>
                  <a:pt x="211138" y="110021"/>
                </a:cubicBezTo>
                <a:lnTo>
                  <a:pt x="211138" y="265918"/>
                </a:lnTo>
                <a:cubicBezTo>
                  <a:pt x="211138" y="271072"/>
                  <a:pt x="215008" y="276225"/>
                  <a:pt x="221457" y="276225"/>
                </a:cubicBezTo>
                <a:cubicBezTo>
                  <a:pt x="227907" y="276225"/>
                  <a:pt x="231776" y="271072"/>
                  <a:pt x="231776" y="265918"/>
                </a:cubicBezTo>
                <a:cubicBezTo>
                  <a:pt x="231776" y="265918"/>
                  <a:pt x="231776" y="265918"/>
                  <a:pt x="231776" y="110021"/>
                </a:cubicBezTo>
                <a:cubicBezTo>
                  <a:pt x="231776" y="103579"/>
                  <a:pt x="227907" y="98425"/>
                  <a:pt x="221457" y="98425"/>
                </a:cubicBezTo>
                <a:close/>
                <a:moveTo>
                  <a:pt x="80216" y="71438"/>
                </a:moveTo>
                <a:cubicBezTo>
                  <a:pt x="80216" y="71438"/>
                  <a:pt x="80216" y="71438"/>
                  <a:pt x="236768" y="71438"/>
                </a:cubicBezTo>
                <a:cubicBezTo>
                  <a:pt x="258763" y="71438"/>
                  <a:pt x="258763" y="71438"/>
                  <a:pt x="258763" y="93324"/>
                </a:cubicBezTo>
                <a:cubicBezTo>
                  <a:pt x="258763" y="93324"/>
                  <a:pt x="258763" y="93324"/>
                  <a:pt x="258763" y="274844"/>
                </a:cubicBezTo>
                <a:cubicBezTo>
                  <a:pt x="258763" y="330201"/>
                  <a:pt x="258763" y="330201"/>
                  <a:pt x="204423" y="330201"/>
                </a:cubicBezTo>
                <a:cubicBezTo>
                  <a:pt x="204423" y="330201"/>
                  <a:pt x="204423" y="330201"/>
                  <a:pt x="113856" y="330201"/>
                </a:cubicBezTo>
                <a:cubicBezTo>
                  <a:pt x="59515" y="330201"/>
                  <a:pt x="59515" y="330201"/>
                  <a:pt x="59515" y="274844"/>
                </a:cubicBezTo>
                <a:cubicBezTo>
                  <a:pt x="59515" y="274844"/>
                  <a:pt x="59515" y="274844"/>
                  <a:pt x="59515" y="267120"/>
                </a:cubicBezTo>
                <a:cubicBezTo>
                  <a:pt x="54340" y="269694"/>
                  <a:pt x="49165" y="270982"/>
                  <a:pt x="42696" y="270982"/>
                </a:cubicBezTo>
                <a:cubicBezTo>
                  <a:pt x="19407" y="270982"/>
                  <a:pt x="0" y="251671"/>
                  <a:pt x="0" y="227211"/>
                </a:cubicBezTo>
                <a:cubicBezTo>
                  <a:pt x="0" y="227211"/>
                  <a:pt x="0" y="227211"/>
                  <a:pt x="0" y="147394"/>
                </a:cubicBezTo>
                <a:cubicBezTo>
                  <a:pt x="0" y="122933"/>
                  <a:pt x="19407" y="103623"/>
                  <a:pt x="42696" y="103623"/>
                </a:cubicBezTo>
                <a:cubicBezTo>
                  <a:pt x="49165" y="103623"/>
                  <a:pt x="54340" y="104910"/>
                  <a:pt x="59515" y="107485"/>
                </a:cubicBezTo>
                <a:cubicBezTo>
                  <a:pt x="59515" y="107485"/>
                  <a:pt x="59515" y="107485"/>
                  <a:pt x="59515" y="93324"/>
                </a:cubicBezTo>
                <a:cubicBezTo>
                  <a:pt x="59515" y="71438"/>
                  <a:pt x="59515" y="71438"/>
                  <a:pt x="80216" y="71438"/>
                </a:cubicBezTo>
                <a:close/>
                <a:moveTo>
                  <a:pt x="107950" y="0"/>
                </a:moveTo>
                <a:cubicBezTo>
                  <a:pt x="107950" y="0"/>
                  <a:pt x="107950" y="0"/>
                  <a:pt x="109247" y="1290"/>
                </a:cubicBezTo>
                <a:cubicBezTo>
                  <a:pt x="110544" y="1290"/>
                  <a:pt x="111841" y="2580"/>
                  <a:pt x="113139" y="2580"/>
                </a:cubicBezTo>
                <a:cubicBezTo>
                  <a:pt x="114436" y="3870"/>
                  <a:pt x="117030" y="3870"/>
                  <a:pt x="119624" y="5160"/>
                </a:cubicBezTo>
                <a:cubicBezTo>
                  <a:pt x="120921" y="6450"/>
                  <a:pt x="123515" y="6450"/>
                  <a:pt x="126110" y="7739"/>
                </a:cubicBezTo>
                <a:cubicBezTo>
                  <a:pt x="131298" y="10319"/>
                  <a:pt x="137784" y="11609"/>
                  <a:pt x="144269" y="12899"/>
                </a:cubicBezTo>
                <a:cubicBezTo>
                  <a:pt x="144269" y="12899"/>
                  <a:pt x="144269" y="12899"/>
                  <a:pt x="145566" y="12899"/>
                </a:cubicBezTo>
                <a:cubicBezTo>
                  <a:pt x="145566" y="12899"/>
                  <a:pt x="146863" y="12899"/>
                  <a:pt x="146863" y="14189"/>
                </a:cubicBezTo>
                <a:cubicBezTo>
                  <a:pt x="146863" y="14189"/>
                  <a:pt x="146863" y="14189"/>
                  <a:pt x="148161" y="14189"/>
                </a:cubicBezTo>
                <a:cubicBezTo>
                  <a:pt x="148161" y="14189"/>
                  <a:pt x="149458" y="14189"/>
                  <a:pt x="149458" y="14189"/>
                </a:cubicBezTo>
                <a:cubicBezTo>
                  <a:pt x="149458" y="14189"/>
                  <a:pt x="150755" y="14189"/>
                  <a:pt x="152052" y="14189"/>
                </a:cubicBezTo>
                <a:cubicBezTo>
                  <a:pt x="152052" y="15478"/>
                  <a:pt x="153349" y="15478"/>
                  <a:pt x="154646" y="15478"/>
                </a:cubicBezTo>
                <a:cubicBezTo>
                  <a:pt x="154646" y="15478"/>
                  <a:pt x="154646" y="15478"/>
                  <a:pt x="155943" y="15478"/>
                </a:cubicBezTo>
                <a:cubicBezTo>
                  <a:pt x="155943" y="15478"/>
                  <a:pt x="155943" y="15478"/>
                  <a:pt x="157240" y="15478"/>
                </a:cubicBezTo>
                <a:cubicBezTo>
                  <a:pt x="157240" y="15478"/>
                  <a:pt x="157240" y="15478"/>
                  <a:pt x="158537" y="16768"/>
                </a:cubicBezTo>
                <a:cubicBezTo>
                  <a:pt x="158537" y="16768"/>
                  <a:pt x="158537" y="16768"/>
                  <a:pt x="159835" y="16768"/>
                </a:cubicBezTo>
                <a:cubicBezTo>
                  <a:pt x="161132" y="16768"/>
                  <a:pt x="161132" y="16768"/>
                  <a:pt x="162429" y="16768"/>
                </a:cubicBezTo>
                <a:cubicBezTo>
                  <a:pt x="163726" y="16768"/>
                  <a:pt x="163726" y="16768"/>
                  <a:pt x="165023" y="18058"/>
                </a:cubicBezTo>
                <a:cubicBezTo>
                  <a:pt x="165023" y="18058"/>
                  <a:pt x="165023" y="18058"/>
                  <a:pt x="166320" y="18058"/>
                </a:cubicBezTo>
                <a:cubicBezTo>
                  <a:pt x="166320" y="18058"/>
                  <a:pt x="166320" y="18058"/>
                  <a:pt x="167617" y="18058"/>
                </a:cubicBezTo>
                <a:cubicBezTo>
                  <a:pt x="167617" y="18058"/>
                  <a:pt x="167617" y="18058"/>
                  <a:pt x="168914" y="18058"/>
                </a:cubicBezTo>
                <a:cubicBezTo>
                  <a:pt x="168914" y="18058"/>
                  <a:pt x="168914" y="18058"/>
                  <a:pt x="170211" y="18058"/>
                </a:cubicBezTo>
                <a:cubicBezTo>
                  <a:pt x="172806" y="19348"/>
                  <a:pt x="174103" y="19348"/>
                  <a:pt x="176697" y="20638"/>
                </a:cubicBezTo>
                <a:cubicBezTo>
                  <a:pt x="180588" y="21928"/>
                  <a:pt x="184480" y="23218"/>
                  <a:pt x="188371" y="24507"/>
                </a:cubicBezTo>
                <a:cubicBezTo>
                  <a:pt x="190965" y="25797"/>
                  <a:pt x="192262" y="25797"/>
                  <a:pt x="193559" y="27087"/>
                </a:cubicBezTo>
                <a:cubicBezTo>
                  <a:pt x="194856" y="28377"/>
                  <a:pt x="194856" y="28377"/>
                  <a:pt x="194856" y="28377"/>
                </a:cubicBezTo>
                <a:cubicBezTo>
                  <a:pt x="196154" y="28377"/>
                  <a:pt x="196154" y="28377"/>
                  <a:pt x="196154" y="29667"/>
                </a:cubicBezTo>
                <a:cubicBezTo>
                  <a:pt x="197451" y="29667"/>
                  <a:pt x="197451" y="29667"/>
                  <a:pt x="197451" y="29667"/>
                </a:cubicBezTo>
                <a:cubicBezTo>
                  <a:pt x="198748" y="29667"/>
                  <a:pt x="198748" y="30957"/>
                  <a:pt x="198748" y="30957"/>
                </a:cubicBezTo>
                <a:cubicBezTo>
                  <a:pt x="202639" y="33536"/>
                  <a:pt x="205233" y="36116"/>
                  <a:pt x="207828" y="38696"/>
                </a:cubicBezTo>
                <a:cubicBezTo>
                  <a:pt x="210422" y="41276"/>
                  <a:pt x="211719" y="45145"/>
                  <a:pt x="213016" y="47725"/>
                </a:cubicBezTo>
                <a:cubicBezTo>
                  <a:pt x="214313" y="50305"/>
                  <a:pt x="214313" y="52884"/>
                  <a:pt x="214313" y="55464"/>
                </a:cubicBezTo>
                <a:cubicBezTo>
                  <a:pt x="214313" y="56754"/>
                  <a:pt x="214313" y="56754"/>
                  <a:pt x="214313" y="58044"/>
                </a:cubicBezTo>
                <a:cubicBezTo>
                  <a:pt x="214313" y="58044"/>
                  <a:pt x="214313" y="59334"/>
                  <a:pt x="213016" y="59334"/>
                </a:cubicBezTo>
                <a:cubicBezTo>
                  <a:pt x="213016" y="59334"/>
                  <a:pt x="213016" y="59334"/>
                  <a:pt x="213016" y="60623"/>
                </a:cubicBezTo>
                <a:cubicBezTo>
                  <a:pt x="213016" y="61913"/>
                  <a:pt x="213016" y="61913"/>
                  <a:pt x="213016" y="61913"/>
                </a:cubicBezTo>
                <a:cubicBezTo>
                  <a:pt x="213016" y="61913"/>
                  <a:pt x="213016" y="61913"/>
                  <a:pt x="211719" y="60623"/>
                </a:cubicBezTo>
                <a:cubicBezTo>
                  <a:pt x="211719" y="60623"/>
                  <a:pt x="211719" y="59334"/>
                  <a:pt x="210422" y="59334"/>
                </a:cubicBezTo>
                <a:cubicBezTo>
                  <a:pt x="210422" y="59334"/>
                  <a:pt x="210422" y="58044"/>
                  <a:pt x="209125" y="58044"/>
                </a:cubicBezTo>
                <a:cubicBezTo>
                  <a:pt x="207828" y="56754"/>
                  <a:pt x="205233" y="55464"/>
                  <a:pt x="203936" y="54174"/>
                </a:cubicBezTo>
                <a:cubicBezTo>
                  <a:pt x="201342" y="54174"/>
                  <a:pt x="200045" y="52884"/>
                  <a:pt x="197451" y="51594"/>
                </a:cubicBezTo>
                <a:cubicBezTo>
                  <a:pt x="194856" y="51594"/>
                  <a:pt x="192262" y="50305"/>
                  <a:pt x="189668" y="50305"/>
                </a:cubicBezTo>
                <a:cubicBezTo>
                  <a:pt x="188371" y="50305"/>
                  <a:pt x="188371" y="50305"/>
                  <a:pt x="187074" y="50305"/>
                </a:cubicBezTo>
                <a:cubicBezTo>
                  <a:pt x="187074" y="49015"/>
                  <a:pt x="185777" y="49015"/>
                  <a:pt x="184480" y="49015"/>
                </a:cubicBezTo>
                <a:cubicBezTo>
                  <a:pt x="183182" y="49015"/>
                  <a:pt x="181885" y="49015"/>
                  <a:pt x="180588" y="47725"/>
                </a:cubicBezTo>
                <a:cubicBezTo>
                  <a:pt x="176697" y="47725"/>
                  <a:pt x="174103" y="47725"/>
                  <a:pt x="170211" y="46435"/>
                </a:cubicBezTo>
                <a:cubicBezTo>
                  <a:pt x="168914" y="46435"/>
                  <a:pt x="166320" y="45145"/>
                  <a:pt x="165023" y="45145"/>
                </a:cubicBezTo>
                <a:cubicBezTo>
                  <a:pt x="165023" y="45145"/>
                  <a:pt x="165023" y="45145"/>
                  <a:pt x="163726" y="45145"/>
                </a:cubicBezTo>
                <a:cubicBezTo>
                  <a:pt x="163726" y="45145"/>
                  <a:pt x="163726" y="45145"/>
                  <a:pt x="162429" y="45145"/>
                </a:cubicBezTo>
                <a:cubicBezTo>
                  <a:pt x="162429" y="45145"/>
                  <a:pt x="162429" y="45145"/>
                  <a:pt x="159835" y="43855"/>
                </a:cubicBezTo>
                <a:cubicBezTo>
                  <a:pt x="159835" y="43855"/>
                  <a:pt x="159835" y="43855"/>
                  <a:pt x="158537" y="43855"/>
                </a:cubicBezTo>
                <a:cubicBezTo>
                  <a:pt x="157240" y="43855"/>
                  <a:pt x="157240" y="43855"/>
                  <a:pt x="155943" y="42565"/>
                </a:cubicBezTo>
                <a:cubicBezTo>
                  <a:pt x="154646" y="42565"/>
                  <a:pt x="153349" y="42565"/>
                  <a:pt x="152052" y="42565"/>
                </a:cubicBezTo>
                <a:cubicBezTo>
                  <a:pt x="152052" y="41276"/>
                  <a:pt x="150755" y="41276"/>
                  <a:pt x="149458" y="41276"/>
                </a:cubicBezTo>
                <a:cubicBezTo>
                  <a:pt x="148161" y="41276"/>
                  <a:pt x="146863" y="39986"/>
                  <a:pt x="146863" y="39986"/>
                </a:cubicBezTo>
                <a:cubicBezTo>
                  <a:pt x="142972" y="38696"/>
                  <a:pt x="139081" y="36116"/>
                  <a:pt x="135189" y="34826"/>
                </a:cubicBezTo>
                <a:cubicBezTo>
                  <a:pt x="131298" y="32247"/>
                  <a:pt x="128704" y="29667"/>
                  <a:pt x="124813" y="27087"/>
                </a:cubicBezTo>
                <a:cubicBezTo>
                  <a:pt x="122218" y="24507"/>
                  <a:pt x="119624" y="21928"/>
                  <a:pt x="117030" y="19348"/>
                </a:cubicBezTo>
                <a:cubicBezTo>
                  <a:pt x="115733" y="16768"/>
                  <a:pt x="113139" y="15478"/>
                  <a:pt x="111841" y="12899"/>
                </a:cubicBezTo>
                <a:cubicBezTo>
                  <a:pt x="110544" y="10319"/>
                  <a:pt x="110544" y="7739"/>
                  <a:pt x="109247" y="6450"/>
                </a:cubicBezTo>
                <a:cubicBezTo>
                  <a:pt x="109247" y="3870"/>
                  <a:pt x="107950" y="2580"/>
                  <a:pt x="107950" y="1290"/>
                </a:cubicBezTo>
                <a:cubicBezTo>
                  <a:pt x="107950" y="1290"/>
                  <a:pt x="107950" y="0"/>
                  <a:pt x="107950" y="0"/>
                </a:cubicBezTo>
                <a:close/>
                <a:moveTo>
                  <a:pt x="9525" y="0"/>
                </a:moveTo>
                <a:cubicBezTo>
                  <a:pt x="9525" y="0"/>
                  <a:pt x="9525" y="0"/>
                  <a:pt x="10822" y="1290"/>
                </a:cubicBezTo>
                <a:cubicBezTo>
                  <a:pt x="12119" y="1290"/>
                  <a:pt x="12119" y="2580"/>
                  <a:pt x="14713" y="2580"/>
                </a:cubicBezTo>
                <a:cubicBezTo>
                  <a:pt x="16010" y="3870"/>
                  <a:pt x="17308" y="3870"/>
                  <a:pt x="19902" y="5160"/>
                </a:cubicBezTo>
                <a:cubicBezTo>
                  <a:pt x="22496" y="6450"/>
                  <a:pt x="25090" y="6450"/>
                  <a:pt x="27684" y="7739"/>
                </a:cubicBezTo>
                <a:cubicBezTo>
                  <a:pt x="32873" y="9029"/>
                  <a:pt x="39358" y="11609"/>
                  <a:pt x="45844" y="12899"/>
                </a:cubicBezTo>
                <a:cubicBezTo>
                  <a:pt x="45844" y="12899"/>
                  <a:pt x="45844" y="12899"/>
                  <a:pt x="47141" y="12899"/>
                </a:cubicBezTo>
                <a:cubicBezTo>
                  <a:pt x="47141" y="12899"/>
                  <a:pt x="47141" y="12899"/>
                  <a:pt x="48438" y="12899"/>
                </a:cubicBezTo>
                <a:cubicBezTo>
                  <a:pt x="48438" y="12899"/>
                  <a:pt x="48438" y="12899"/>
                  <a:pt x="48438" y="14189"/>
                </a:cubicBezTo>
                <a:cubicBezTo>
                  <a:pt x="49735" y="14189"/>
                  <a:pt x="49735" y="14189"/>
                  <a:pt x="49735" y="14189"/>
                </a:cubicBezTo>
                <a:cubicBezTo>
                  <a:pt x="51032" y="14189"/>
                  <a:pt x="52329" y="14189"/>
                  <a:pt x="52329" y="14189"/>
                </a:cubicBezTo>
                <a:cubicBezTo>
                  <a:pt x="53627" y="15478"/>
                  <a:pt x="54924" y="15478"/>
                  <a:pt x="54924" y="15478"/>
                </a:cubicBezTo>
                <a:cubicBezTo>
                  <a:pt x="56221" y="15478"/>
                  <a:pt x="56221" y="15478"/>
                  <a:pt x="56221" y="15478"/>
                </a:cubicBezTo>
                <a:cubicBezTo>
                  <a:pt x="57518" y="15478"/>
                  <a:pt x="57518" y="15478"/>
                  <a:pt x="57518" y="15478"/>
                </a:cubicBezTo>
                <a:cubicBezTo>
                  <a:pt x="58815" y="15478"/>
                  <a:pt x="58815" y="15478"/>
                  <a:pt x="58815" y="15478"/>
                </a:cubicBezTo>
                <a:cubicBezTo>
                  <a:pt x="60112" y="16768"/>
                  <a:pt x="60112" y="16768"/>
                  <a:pt x="60112" y="16768"/>
                </a:cubicBezTo>
                <a:cubicBezTo>
                  <a:pt x="61409" y="16768"/>
                  <a:pt x="62706" y="16768"/>
                  <a:pt x="62706" y="16768"/>
                </a:cubicBezTo>
                <a:cubicBezTo>
                  <a:pt x="64003" y="16768"/>
                  <a:pt x="65301" y="16768"/>
                  <a:pt x="65301" y="18058"/>
                </a:cubicBezTo>
                <a:cubicBezTo>
                  <a:pt x="65301" y="18058"/>
                  <a:pt x="65301" y="18058"/>
                  <a:pt x="66598" y="18058"/>
                </a:cubicBezTo>
                <a:cubicBezTo>
                  <a:pt x="66598" y="18058"/>
                  <a:pt x="66598" y="18058"/>
                  <a:pt x="69192" y="18058"/>
                </a:cubicBezTo>
                <a:cubicBezTo>
                  <a:pt x="69192" y="18058"/>
                  <a:pt x="69192" y="18058"/>
                  <a:pt x="70489" y="18058"/>
                </a:cubicBezTo>
                <a:cubicBezTo>
                  <a:pt x="70489" y="18058"/>
                  <a:pt x="70489" y="18058"/>
                  <a:pt x="71786" y="18058"/>
                </a:cubicBezTo>
                <a:cubicBezTo>
                  <a:pt x="73083" y="19348"/>
                  <a:pt x="75677" y="19348"/>
                  <a:pt x="76975" y="20638"/>
                </a:cubicBezTo>
                <a:cubicBezTo>
                  <a:pt x="82163" y="20638"/>
                  <a:pt x="86054" y="23218"/>
                  <a:pt x="89946" y="24507"/>
                </a:cubicBezTo>
                <a:cubicBezTo>
                  <a:pt x="91243" y="25797"/>
                  <a:pt x="93837" y="25797"/>
                  <a:pt x="95134" y="27087"/>
                </a:cubicBezTo>
                <a:cubicBezTo>
                  <a:pt x="95134" y="27087"/>
                  <a:pt x="96431" y="28377"/>
                  <a:pt x="96431" y="28377"/>
                </a:cubicBezTo>
                <a:cubicBezTo>
                  <a:pt x="96431" y="28377"/>
                  <a:pt x="97728" y="28377"/>
                  <a:pt x="97728" y="28377"/>
                </a:cubicBezTo>
                <a:cubicBezTo>
                  <a:pt x="97728" y="29667"/>
                  <a:pt x="99025" y="29667"/>
                  <a:pt x="99025" y="29667"/>
                </a:cubicBezTo>
                <a:cubicBezTo>
                  <a:pt x="99025" y="29667"/>
                  <a:pt x="100323" y="30957"/>
                  <a:pt x="100323" y="30957"/>
                </a:cubicBezTo>
                <a:cubicBezTo>
                  <a:pt x="102917" y="33536"/>
                  <a:pt x="106808" y="36116"/>
                  <a:pt x="108105" y="38696"/>
                </a:cubicBezTo>
                <a:cubicBezTo>
                  <a:pt x="110700" y="41276"/>
                  <a:pt x="111997" y="45145"/>
                  <a:pt x="113294" y="47725"/>
                </a:cubicBezTo>
                <a:cubicBezTo>
                  <a:pt x="114591" y="50305"/>
                  <a:pt x="115888" y="52884"/>
                  <a:pt x="114591" y="55464"/>
                </a:cubicBezTo>
                <a:cubicBezTo>
                  <a:pt x="114591" y="56754"/>
                  <a:pt x="114591" y="56754"/>
                  <a:pt x="114591" y="58044"/>
                </a:cubicBezTo>
                <a:cubicBezTo>
                  <a:pt x="114591" y="58044"/>
                  <a:pt x="114591" y="59334"/>
                  <a:pt x="114591" y="59334"/>
                </a:cubicBezTo>
                <a:cubicBezTo>
                  <a:pt x="114591" y="59334"/>
                  <a:pt x="114591" y="59334"/>
                  <a:pt x="114591" y="60623"/>
                </a:cubicBezTo>
                <a:cubicBezTo>
                  <a:pt x="114591" y="60623"/>
                  <a:pt x="113294" y="60623"/>
                  <a:pt x="113294" y="61913"/>
                </a:cubicBezTo>
                <a:cubicBezTo>
                  <a:pt x="113294" y="60623"/>
                  <a:pt x="113294" y="60623"/>
                  <a:pt x="111997" y="60623"/>
                </a:cubicBezTo>
                <a:cubicBezTo>
                  <a:pt x="111997" y="60623"/>
                  <a:pt x="111997" y="59334"/>
                  <a:pt x="111997" y="59334"/>
                </a:cubicBezTo>
                <a:cubicBezTo>
                  <a:pt x="110700" y="59334"/>
                  <a:pt x="110700" y="58044"/>
                  <a:pt x="110700" y="58044"/>
                </a:cubicBezTo>
                <a:cubicBezTo>
                  <a:pt x="110700" y="58044"/>
                  <a:pt x="110700" y="58044"/>
                  <a:pt x="109403" y="58044"/>
                </a:cubicBezTo>
                <a:cubicBezTo>
                  <a:pt x="108105" y="56754"/>
                  <a:pt x="106808" y="55464"/>
                  <a:pt x="104214" y="54174"/>
                </a:cubicBezTo>
                <a:cubicBezTo>
                  <a:pt x="102917" y="54174"/>
                  <a:pt x="100323" y="52884"/>
                  <a:pt x="97728" y="51594"/>
                </a:cubicBezTo>
                <a:cubicBezTo>
                  <a:pt x="96431" y="51594"/>
                  <a:pt x="93837" y="50305"/>
                  <a:pt x="89946" y="50305"/>
                </a:cubicBezTo>
                <a:cubicBezTo>
                  <a:pt x="89946" y="50305"/>
                  <a:pt x="88649" y="50305"/>
                  <a:pt x="88649" y="50305"/>
                </a:cubicBezTo>
                <a:cubicBezTo>
                  <a:pt x="87351" y="49015"/>
                  <a:pt x="87351" y="49015"/>
                  <a:pt x="86054" y="49015"/>
                </a:cubicBezTo>
                <a:cubicBezTo>
                  <a:pt x="84757" y="49015"/>
                  <a:pt x="83460" y="49015"/>
                  <a:pt x="80866" y="47725"/>
                </a:cubicBezTo>
                <a:cubicBezTo>
                  <a:pt x="78272" y="47725"/>
                  <a:pt x="74380" y="47725"/>
                  <a:pt x="71786" y="46435"/>
                </a:cubicBezTo>
                <a:cubicBezTo>
                  <a:pt x="69192" y="46435"/>
                  <a:pt x="67895" y="45145"/>
                  <a:pt x="66598" y="45145"/>
                </a:cubicBezTo>
                <a:cubicBezTo>
                  <a:pt x="66598" y="45145"/>
                  <a:pt x="66598" y="45145"/>
                  <a:pt x="65301" y="45145"/>
                </a:cubicBezTo>
                <a:cubicBezTo>
                  <a:pt x="65301" y="45145"/>
                  <a:pt x="65301" y="45145"/>
                  <a:pt x="64003" y="45145"/>
                </a:cubicBezTo>
                <a:cubicBezTo>
                  <a:pt x="64003" y="45145"/>
                  <a:pt x="64003" y="45145"/>
                  <a:pt x="62706" y="45145"/>
                </a:cubicBezTo>
                <a:cubicBezTo>
                  <a:pt x="62706" y="45145"/>
                  <a:pt x="62706" y="45145"/>
                  <a:pt x="61409" y="43855"/>
                </a:cubicBezTo>
                <a:cubicBezTo>
                  <a:pt x="61409" y="43855"/>
                  <a:pt x="61409" y="43855"/>
                  <a:pt x="60112" y="43855"/>
                </a:cubicBezTo>
                <a:cubicBezTo>
                  <a:pt x="58815" y="43855"/>
                  <a:pt x="57518" y="43855"/>
                  <a:pt x="56221" y="42565"/>
                </a:cubicBezTo>
                <a:cubicBezTo>
                  <a:pt x="56221" y="42565"/>
                  <a:pt x="54924" y="42565"/>
                  <a:pt x="53627" y="42565"/>
                </a:cubicBezTo>
                <a:cubicBezTo>
                  <a:pt x="52329" y="41276"/>
                  <a:pt x="51032" y="41276"/>
                  <a:pt x="51032" y="41276"/>
                </a:cubicBezTo>
                <a:cubicBezTo>
                  <a:pt x="49735" y="41276"/>
                  <a:pt x="48438" y="39986"/>
                  <a:pt x="47141" y="39986"/>
                </a:cubicBezTo>
                <a:cubicBezTo>
                  <a:pt x="43250" y="38696"/>
                  <a:pt x="39358" y="36116"/>
                  <a:pt x="36764" y="34826"/>
                </a:cubicBezTo>
                <a:cubicBezTo>
                  <a:pt x="32873" y="32247"/>
                  <a:pt x="28982" y="29667"/>
                  <a:pt x="26387" y="27087"/>
                </a:cubicBezTo>
                <a:cubicBezTo>
                  <a:pt x="23793" y="24507"/>
                  <a:pt x="21199" y="21928"/>
                  <a:pt x="18605" y="19348"/>
                </a:cubicBezTo>
                <a:cubicBezTo>
                  <a:pt x="16010" y="18058"/>
                  <a:pt x="14713" y="15478"/>
                  <a:pt x="13416" y="12899"/>
                </a:cubicBezTo>
                <a:cubicBezTo>
                  <a:pt x="12119" y="10319"/>
                  <a:pt x="10822" y="7739"/>
                  <a:pt x="10822" y="6450"/>
                </a:cubicBezTo>
                <a:cubicBezTo>
                  <a:pt x="9525" y="3870"/>
                  <a:pt x="9525" y="2580"/>
                  <a:pt x="9525" y="1290"/>
                </a:cubicBezTo>
                <a:cubicBezTo>
                  <a:pt x="9525" y="0"/>
                  <a:pt x="9525" y="0"/>
                  <a:pt x="9525" y="0"/>
                </a:cubicBezTo>
                <a:close/>
              </a:path>
            </a:pathLst>
          </a:custGeom>
          <a:solidFill>
            <a:srgbClr val="17375E"/>
          </a:solidFill>
          <a:ln w="12700">
            <a:miter lim="400000"/>
          </a:ln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44" name="组合 43"/>
          <p:cNvGrpSpPr/>
          <p:nvPr/>
        </p:nvGrpSpPr>
        <p:grpSpPr>
          <a:xfrm>
            <a:off x="981013" y="2476200"/>
            <a:ext cx="2919910" cy="1482170"/>
            <a:chOff x="1323913" y="4377472"/>
            <a:chExt cx="2919910" cy="1482170"/>
          </a:xfrm>
        </p:grpSpPr>
        <p:sp>
          <p:nvSpPr>
            <p:cNvPr id="45" name="文本框 44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323913" y="4691950"/>
              <a:ext cx="2919910" cy="1167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069809" y="5056560"/>
            <a:ext cx="2919910" cy="1482170"/>
            <a:chOff x="1323913" y="4377472"/>
            <a:chExt cx="2919910" cy="1482170"/>
          </a:xfrm>
        </p:grpSpPr>
        <p:sp>
          <p:nvSpPr>
            <p:cNvPr id="48" name="文本框 47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1323913" y="4691950"/>
              <a:ext cx="2919910" cy="1167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350946" y="2476200"/>
            <a:ext cx="2919910" cy="1482170"/>
            <a:chOff x="1323913" y="4377472"/>
            <a:chExt cx="2919910" cy="1482170"/>
          </a:xfrm>
        </p:grpSpPr>
        <p:sp>
          <p:nvSpPr>
            <p:cNvPr id="51" name="文本框 50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1323913" y="4691950"/>
              <a:ext cx="2919910" cy="1167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87705" y="5056560"/>
            <a:ext cx="2919910" cy="1482170"/>
            <a:chOff x="1323913" y="4377472"/>
            <a:chExt cx="2919910" cy="1482170"/>
          </a:xfrm>
        </p:grpSpPr>
        <p:sp>
          <p:nvSpPr>
            <p:cNvPr id="54" name="文本框 53"/>
            <p:cNvSpPr txBox="1"/>
            <p:nvPr/>
          </p:nvSpPr>
          <p:spPr>
            <a:xfrm>
              <a:off x="2053697" y="4377472"/>
              <a:ext cx="1629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323913" y="4691950"/>
              <a:ext cx="2919910" cy="11676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034257" y="1348249"/>
            <a:ext cx="947691" cy="947691"/>
            <a:chOff x="1746610" y="1841507"/>
            <a:chExt cx="2310196" cy="2310196"/>
          </a:xfrm>
        </p:grpSpPr>
        <p:grpSp>
          <p:nvGrpSpPr>
            <p:cNvPr id="57" name="组合 56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9" name="同心圆 5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58" name="椭圆 57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355255" y="1348249"/>
            <a:ext cx="947691" cy="947691"/>
            <a:chOff x="1746610" y="1841507"/>
            <a:chExt cx="2310196" cy="2310196"/>
          </a:xfrm>
        </p:grpSpPr>
        <p:grpSp>
          <p:nvGrpSpPr>
            <p:cNvPr id="62" name="组合 61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6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63" name="椭圆 62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034257" y="3934933"/>
            <a:ext cx="947691" cy="947691"/>
            <a:chOff x="1746610" y="1841507"/>
            <a:chExt cx="2310196" cy="2310196"/>
          </a:xfrm>
        </p:grpSpPr>
        <p:grpSp>
          <p:nvGrpSpPr>
            <p:cNvPr id="67" name="组合 66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9" name="同心圆 6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68" name="椭圆 67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9355255" y="3934933"/>
            <a:ext cx="947691" cy="947691"/>
            <a:chOff x="1746610" y="1841507"/>
            <a:chExt cx="2310196" cy="2310196"/>
          </a:xfrm>
        </p:grpSpPr>
        <p:grpSp>
          <p:nvGrpSpPr>
            <p:cNvPr id="72" name="组合 71" descr="e7d195523061f1c07f83f732a5522b9b3ebe164d7250580aEF66DE1A1ABCD1416532D3433F8BE1C4DD26AF8C595CA3B8FBFFDC471B28313D41FC0B29AEB12651AEAC05881CD0265D4CB30185DEC2EB28B0A129A65C6DE0544C0CBD4FD1478F49105123AFA538CD90A3DF04A7250780D20F56FE96494583CBD8EFAD30A6F1547FFFE08182180C5BD3"/>
            <p:cNvGrpSpPr/>
            <p:nvPr/>
          </p:nvGrpSpPr>
          <p:grpSpPr>
            <a:xfrm>
              <a:off x="1746610" y="1841507"/>
              <a:ext cx="2310196" cy="231019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4" name="同心圆 7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2114" y="760414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ea typeface="微软雅黑" pitchFamily="34" charset="-122"/>
                </a:endParaRPr>
              </a:p>
            </p:txBody>
          </p:sp>
        </p:grpSp>
        <p:sp>
          <p:nvSpPr>
            <p:cNvPr id="73" name="椭圆 72"/>
            <p:cNvSpPr/>
            <p:nvPr/>
          </p:nvSpPr>
          <p:spPr>
            <a:xfrm>
              <a:off x="1933776" y="2028673"/>
              <a:ext cx="1935864" cy="1935864"/>
            </a:xfrm>
            <a:prstGeom prst="ellipse">
              <a:avLst/>
            </a:prstGeom>
            <a:solidFill>
              <a:srgbClr val="1C4670"/>
            </a:solidFill>
            <a:ln w="19050">
              <a:solidFill>
                <a:srgbClr val="1C467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anchor_146641"/>
          <p:cNvSpPr>
            <a:spLocks noChangeAspect="1"/>
          </p:cNvSpPr>
          <p:nvPr/>
        </p:nvSpPr>
        <p:spPr bwMode="auto">
          <a:xfrm>
            <a:off x="9689795" y="4207112"/>
            <a:ext cx="315730" cy="367723"/>
          </a:xfrm>
          <a:custGeom>
            <a:avLst/>
            <a:gdLst>
              <a:gd name="connsiteX0" fmla="*/ 144482 w 288965"/>
              <a:gd name="connsiteY0" fmla="*/ 79375 h 336550"/>
              <a:gd name="connsiteX1" fmla="*/ 124638 w 288965"/>
              <a:gd name="connsiteY1" fmla="*/ 99219 h 336550"/>
              <a:gd name="connsiteX2" fmla="*/ 144482 w 288965"/>
              <a:gd name="connsiteY2" fmla="*/ 119063 h 336550"/>
              <a:gd name="connsiteX3" fmla="*/ 164326 w 288965"/>
              <a:gd name="connsiteY3" fmla="*/ 99219 h 336550"/>
              <a:gd name="connsiteX4" fmla="*/ 144482 w 288965"/>
              <a:gd name="connsiteY4" fmla="*/ 79375 h 336550"/>
              <a:gd name="connsiteX5" fmla="*/ 144483 w 288965"/>
              <a:gd name="connsiteY5" fmla="*/ 0 h 336550"/>
              <a:gd name="connsiteX6" fmla="*/ 172213 w 288965"/>
              <a:gd name="connsiteY6" fmla="*/ 27607 h 336550"/>
              <a:gd name="connsiteX7" fmla="*/ 159008 w 288965"/>
              <a:gd name="connsiteY7" fmla="*/ 49957 h 336550"/>
              <a:gd name="connsiteX8" fmla="*/ 159008 w 288965"/>
              <a:gd name="connsiteY8" fmla="*/ 57844 h 336550"/>
              <a:gd name="connsiteX9" fmla="*/ 185419 w 288965"/>
              <a:gd name="connsiteY9" fmla="*/ 85452 h 336550"/>
              <a:gd name="connsiteX10" fmla="*/ 228996 w 288965"/>
              <a:gd name="connsiteY10" fmla="*/ 85452 h 336550"/>
              <a:gd name="connsiteX11" fmla="*/ 239560 w 288965"/>
              <a:gd name="connsiteY11" fmla="*/ 97284 h 336550"/>
              <a:gd name="connsiteX12" fmla="*/ 228996 w 288965"/>
              <a:gd name="connsiteY12" fmla="*/ 109116 h 336550"/>
              <a:gd name="connsiteX13" fmla="*/ 186739 w 288965"/>
              <a:gd name="connsiteY13" fmla="*/ 109116 h 336550"/>
              <a:gd name="connsiteX14" fmla="*/ 159008 w 288965"/>
              <a:gd name="connsiteY14" fmla="*/ 139353 h 336550"/>
              <a:gd name="connsiteX15" fmla="*/ 159008 w 288965"/>
              <a:gd name="connsiteY15" fmla="*/ 265559 h 336550"/>
              <a:gd name="connsiteX16" fmla="*/ 164290 w 288965"/>
              <a:gd name="connsiteY16" fmla="*/ 277391 h 336550"/>
              <a:gd name="connsiteX17" fmla="*/ 176175 w 288965"/>
              <a:gd name="connsiteY17" fmla="*/ 280020 h 336550"/>
              <a:gd name="connsiteX18" fmla="*/ 211829 w 288965"/>
              <a:gd name="connsiteY18" fmla="*/ 264244 h 336550"/>
              <a:gd name="connsiteX19" fmla="*/ 235598 w 288965"/>
              <a:gd name="connsiteY19" fmla="*/ 234008 h 336550"/>
              <a:gd name="connsiteX20" fmla="*/ 215790 w 288965"/>
              <a:gd name="connsiteY20" fmla="*/ 235322 h 336550"/>
              <a:gd name="connsiteX21" fmla="*/ 210508 w 288965"/>
              <a:gd name="connsiteY21" fmla="*/ 232693 h 336550"/>
              <a:gd name="connsiteX22" fmla="*/ 210508 w 288965"/>
              <a:gd name="connsiteY22" fmla="*/ 226120 h 336550"/>
              <a:gd name="connsiteX23" fmla="*/ 262008 w 288965"/>
              <a:gd name="connsiteY23" fmla="*/ 169590 h 336550"/>
              <a:gd name="connsiteX24" fmla="*/ 268611 w 288965"/>
              <a:gd name="connsiteY24" fmla="*/ 168275 h 336550"/>
              <a:gd name="connsiteX25" fmla="*/ 272572 w 288965"/>
              <a:gd name="connsiteY25" fmla="*/ 172219 h 336550"/>
              <a:gd name="connsiteX26" fmla="*/ 288419 w 288965"/>
              <a:gd name="connsiteY26" fmla="*/ 245839 h 336550"/>
              <a:gd name="connsiteX27" fmla="*/ 287098 w 288965"/>
              <a:gd name="connsiteY27" fmla="*/ 252413 h 336550"/>
              <a:gd name="connsiteX28" fmla="*/ 280496 w 288965"/>
              <a:gd name="connsiteY28" fmla="*/ 252413 h 336550"/>
              <a:gd name="connsiteX29" fmla="*/ 263329 w 288965"/>
              <a:gd name="connsiteY29" fmla="*/ 241895 h 336550"/>
              <a:gd name="connsiteX30" fmla="*/ 228996 w 288965"/>
              <a:gd name="connsiteY30" fmla="*/ 287908 h 336550"/>
              <a:gd name="connsiteX31" fmla="*/ 197303 w 288965"/>
              <a:gd name="connsiteY31" fmla="*/ 303684 h 336550"/>
              <a:gd name="connsiteX32" fmla="*/ 144483 w 288965"/>
              <a:gd name="connsiteY32" fmla="*/ 336550 h 336550"/>
              <a:gd name="connsiteX33" fmla="*/ 91662 w 288965"/>
              <a:gd name="connsiteY33" fmla="*/ 303684 h 336550"/>
              <a:gd name="connsiteX34" fmla="*/ 59970 w 288965"/>
              <a:gd name="connsiteY34" fmla="*/ 287908 h 336550"/>
              <a:gd name="connsiteX35" fmla="*/ 25636 w 288965"/>
              <a:gd name="connsiteY35" fmla="*/ 241895 h 336550"/>
              <a:gd name="connsiteX36" fmla="*/ 8469 w 288965"/>
              <a:gd name="connsiteY36" fmla="*/ 252413 h 336550"/>
              <a:gd name="connsiteX37" fmla="*/ 1867 w 288965"/>
              <a:gd name="connsiteY37" fmla="*/ 252413 h 336550"/>
              <a:gd name="connsiteX38" fmla="*/ 546 w 288965"/>
              <a:gd name="connsiteY38" fmla="*/ 245839 h 336550"/>
              <a:gd name="connsiteX39" fmla="*/ 16393 w 288965"/>
              <a:gd name="connsiteY39" fmla="*/ 172219 h 336550"/>
              <a:gd name="connsiteX40" fmla="*/ 20354 w 288965"/>
              <a:gd name="connsiteY40" fmla="*/ 168275 h 336550"/>
              <a:gd name="connsiteX41" fmla="*/ 26957 w 288965"/>
              <a:gd name="connsiteY41" fmla="*/ 169590 h 336550"/>
              <a:gd name="connsiteX42" fmla="*/ 78457 w 288965"/>
              <a:gd name="connsiteY42" fmla="*/ 226120 h 336550"/>
              <a:gd name="connsiteX43" fmla="*/ 78457 w 288965"/>
              <a:gd name="connsiteY43" fmla="*/ 232693 h 336550"/>
              <a:gd name="connsiteX44" fmla="*/ 73175 w 288965"/>
              <a:gd name="connsiteY44" fmla="*/ 235322 h 336550"/>
              <a:gd name="connsiteX45" fmla="*/ 53367 w 288965"/>
              <a:gd name="connsiteY45" fmla="*/ 234008 h 336550"/>
              <a:gd name="connsiteX46" fmla="*/ 77136 w 288965"/>
              <a:gd name="connsiteY46" fmla="*/ 264244 h 336550"/>
              <a:gd name="connsiteX47" fmla="*/ 112790 w 288965"/>
              <a:gd name="connsiteY47" fmla="*/ 280020 h 336550"/>
              <a:gd name="connsiteX48" fmla="*/ 124675 w 288965"/>
              <a:gd name="connsiteY48" fmla="*/ 277391 h 336550"/>
              <a:gd name="connsiteX49" fmla="*/ 129957 w 288965"/>
              <a:gd name="connsiteY49" fmla="*/ 265559 h 336550"/>
              <a:gd name="connsiteX50" fmla="*/ 129957 w 288965"/>
              <a:gd name="connsiteY50" fmla="*/ 139353 h 336550"/>
              <a:gd name="connsiteX51" fmla="*/ 102226 w 288965"/>
              <a:gd name="connsiteY51" fmla="*/ 109116 h 336550"/>
              <a:gd name="connsiteX52" fmla="*/ 61290 w 288965"/>
              <a:gd name="connsiteY52" fmla="*/ 109116 h 336550"/>
              <a:gd name="connsiteX53" fmla="*/ 49405 w 288965"/>
              <a:gd name="connsiteY53" fmla="*/ 97284 h 336550"/>
              <a:gd name="connsiteX54" fmla="*/ 61290 w 288965"/>
              <a:gd name="connsiteY54" fmla="*/ 85452 h 336550"/>
              <a:gd name="connsiteX55" fmla="*/ 103546 w 288965"/>
              <a:gd name="connsiteY55" fmla="*/ 85452 h 336550"/>
              <a:gd name="connsiteX56" fmla="*/ 129957 w 288965"/>
              <a:gd name="connsiteY56" fmla="*/ 57844 h 336550"/>
              <a:gd name="connsiteX57" fmla="*/ 129957 w 288965"/>
              <a:gd name="connsiteY57" fmla="*/ 49957 h 336550"/>
              <a:gd name="connsiteX58" fmla="*/ 116752 w 288965"/>
              <a:gd name="connsiteY58" fmla="*/ 27607 h 336550"/>
              <a:gd name="connsiteX59" fmla="*/ 144483 w 288965"/>
              <a:gd name="connsiteY5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8965" h="336550">
                <a:moveTo>
                  <a:pt x="144482" y="79375"/>
                </a:moveTo>
                <a:cubicBezTo>
                  <a:pt x="133522" y="79375"/>
                  <a:pt x="124638" y="88259"/>
                  <a:pt x="124638" y="99219"/>
                </a:cubicBezTo>
                <a:cubicBezTo>
                  <a:pt x="124638" y="110179"/>
                  <a:pt x="133522" y="119063"/>
                  <a:pt x="144482" y="119063"/>
                </a:cubicBezTo>
                <a:cubicBezTo>
                  <a:pt x="155442" y="119063"/>
                  <a:pt x="164326" y="110179"/>
                  <a:pt x="164326" y="99219"/>
                </a:cubicBezTo>
                <a:cubicBezTo>
                  <a:pt x="164326" y="88259"/>
                  <a:pt x="155442" y="79375"/>
                  <a:pt x="144482" y="79375"/>
                </a:cubicBezTo>
                <a:close/>
                <a:moveTo>
                  <a:pt x="144483" y="0"/>
                </a:moveTo>
                <a:cubicBezTo>
                  <a:pt x="159008" y="0"/>
                  <a:pt x="172213" y="11832"/>
                  <a:pt x="172213" y="27607"/>
                </a:cubicBezTo>
                <a:cubicBezTo>
                  <a:pt x="172213" y="36810"/>
                  <a:pt x="166931" y="46013"/>
                  <a:pt x="159008" y="49957"/>
                </a:cubicBezTo>
                <a:cubicBezTo>
                  <a:pt x="159008" y="49957"/>
                  <a:pt x="159008" y="49957"/>
                  <a:pt x="159008" y="57844"/>
                </a:cubicBezTo>
                <a:cubicBezTo>
                  <a:pt x="172213" y="63103"/>
                  <a:pt x="181457" y="72306"/>
                  <a:pt x="185419" y="85452"/>
                </a:cubicBezTo>
                <a:cubicBezTo>
                  <a:pt x="185419" y="85452"/>
                  <a:pt x="185419" y="85452"/>
                  <a:pt x="228996" y="85452"/>
                </a:cubicBezTo>
                <a:cubicBezTo>
                  <a:pt x="234278" y="85452"/>
                  <a:pt x="239560" y="90711"/>
                  <a:pt x="239560" y="97284"/>
                </a:cubicBezTo>
                <a:cubicBezTo>
                  <a:pt x="239560" y="103857"/>
                  <a:pt x="234278" y="109116"/>
                  <a:pt x="228996" y="109116"/>
                </a:cubicBezTo>
                <a:cubicBezTo>
                  <a:pt x="228996" y="109116"/>
                  <a:pt x="228996" y="109116"/>
                  <a:pt x="186739" y="109116"/>
                </a:cubicBezTo>
                <a:cubicBezTo>
                  <a:pt x="182778" y="122262"/>
                  <a:pt x="172213" y="134094"/>
                  <a:pt x="159008" y="139353"/>
                </a:cubicBezTo>
                <a:cubicBezTo>
                  <a:pt x="159008" y="139353"/>
                  <a:pt x="159008" y="139353"/>
                  <a:pt x="159008" y="265559"/>
                </a:cubicBezTo>
                <a:cubicBezTo>
                  <a:pt x="159008" y="270818"/>
                  <a:pt x="161649" y="274762"/>
                  <a:pt x="164290" y="277391"/>
                </a:cubicBezTo>
                <a:cubicBezTo>
                  <a:pt x="168252" y="280020"/>
                  <a:pt x="172213" y="280020"/>
                  <a:pt x="176175" y="280020"/>
                </a:cubicBezTo>
                <a:cubicBezTo>
                  <a:pt x="189380" y="276076"/>
                  <a:pt x="201265" y="270818"/>
                  <a:pt x="211829" y="264244"/>
                </a:cubicBezTo>
                <a:cubicBezTo>
                  <a:pt x="223713" y="255042"/>
                  <a:pt x="231637" y="244525"/>
                  <a:pt x="235598" y="234008"/>
                </a:cubicBezTo>
                <a:cubicBezTo>
                  <a:pt x="235598" y="234008"/>
                  <a:pt x="235598" y="234008"/>
                  <a:pt x="215790" y="235322"/>
                </a:cubicBezTo>
                <a:cubicBezTo>
                  <a:pt x="213149" y="235322"/>
                  <a:pt x="211829" y="234008"/>
                  <a:pt x="210508" y="232693"/>
                </a:cubicBezTo>
                <a:cubicBezTo>
                  <a:pt x="209188" y="230064"/>
                  <a:pt x="209188" y="227434"/>
                  <a:pt x="210508" y="226120"/>
                </a:cubicBezTo>
                <a:cubicBezTo>
                  <a:pt x="210508" y="226120"/>
                  <a:pt x="210508" y="226120"/>
                  <a:pt x="262008" y="169590"/>
                </a:cubicBezTo>
                <a:cubicBezTo>
                  <a:pt x="263329" y="168275"/>
                  <a:pt x="265970" y="166960"/>
                  <a:pt x="268611" y="168275"/>
                </a:cubicBezTo>
                <a:cubicBezTo>
                  <a:pt x="269931" y="168275"/>
                  <a:pt x="271252" y="169590"/>
                  <a:pt x="272572" y="172219"/>
                </a:cubicBezTo>
                <a:cubicBezTo>
                  <a:pt x="272572" y="172219"/>
                  <a:pt x="272572" y="172219"/>
                  <a:pt x="288419" y="245839"/>
                </a:cubicBezTo>
                <a:cubicBezTo>
                  <a:pt x="289739" y="248469"/>
                  <a:pt x="288419" y="251098"/>
                  <a:pt x="287098" y="252413"/>
                </a:cubicBezTo>
                <a:cubicBezTo>
                  <a:pt x="284457" y="253727"/>
                  <a:pt x="281816" y="253727"/>
                  <a:pt x="280496" y="252413"/>
                </a:cubicBezTo>
                <a:cubicBezTo>
                  <a:pt x="280496" y="252413"/>
                  <a:pt x="280496" y="252413"/>
                  <a:pt x="263329" y="241895"/>
                </a:cubicBezTo>
                <a:cubicBezTo>
                  <a:pt x="259367" y="258986"/>
                  <a:pt x="246162" y="274762"/>
                  <a:pt x="228996" y="287908"/>
                </a:cubicBezTo>
                <a:cubicBezTo>
                  <a:pt x="219752" y="294481"/>
                  <a:pt x="207867" y="299740"/>
                  <a:pt x="197303" y="303684"/>
                </a:cubicBezTo>
                <a:cubicBezTo>
                  <a:pt x="177495" y="310257"/>
                  <a:pt x="159008" y="322089"/>
                  <a:pt x="144483" y="336550"/>
                </a:cubicBezTo>
                <a:cubicBezTo>
                  <a:pt x="129957" y="322089"/>
                  <a:pt x="111470" y="310257"/>
                  <a:pt x="91662" y="303684"/>
                </a:cubicBezTo>
                <a:cubicBezTo>
                  <a:pt x="81098" y="299740"/>
                  <a:pt x="69213" y="294481"/>
                  <a:pt x="59970" y="287908"/>
                </a:cubicBezTo>
                <a:cubicBezTo>
                  <a:pt x="42803" y="274762"/>
                  <a:pt x="29598" y="258986"/>
                  <a:pt x="25636" y="241895"/>
                </a:cubicBezTo>
                <a:cubicBezTo>
                  <a:pt x="25636" y="241895"/>
                  <a:pt x="25636" y="241895"/>
                  <a:pt x="8469" y="252413"/>
                </a:cubicBezTo>
                <a:cubicBezTo>
                  <a:pt x="7149" y="253727"/>
                  <a:pt x="4508" y="253727"/>
                  <a:pt x="1867" y="252413"/>
                </a:cubicBezTo>
                <a:cubicBezTo>
                  <a:pt x="546" y="251098"/>
                  <a:pt x="-774" y="248469"/>
                  <a:pt x="546" y="245839"/>
                </a:cubicBezTo>
                <a:cubicBezTo>
                  <a:pt x="546" y="245839"/>
                  <a:pt x="546" y="245839"/>
                  <a:pt x="16393" y="172219"/>
                </a:cubicBezTo>
                <a:cubicBezTo>
                  <a:pt x="17713" y="169590"/>
                  <a:pt x="19034" y="168275"/>
                  <a:pt x="20354" y="168275"/>
                </a:cubicBezTo>
                <a:cubicBezTo>
                  <a:pt x="22995" y="166960"/>
                  <a:pt x="25636" y="168275"/>
                  <a:pt x="26957" y="169590"/>
                </a:cubicBezTo>
                <a:cubicBezTo>
                  <a:pt x="26957" y="169590"/>
                  <a:pt x="26957" y="169590"/>
                  <a:pt x="78457" y="226120"/>
                </a:cubicBezTo>
                <a:cubicBezTo>
                  <a:pt x="79777" y="227434"/>
                  <a:pt x="79777" y="230064"/>
                  <a:pt x="78457" y="232693"/>
                </a:cubicBezTo>
                <a:cubicBezTo>
                  <a:pt x="77136" y="234008"/>
                  <a:pt x="75816" y="235322"/>
                  <a:pt x="73175" y="235322"/>
                </a:cubicBezTo>
                <a:cubicBezTo>
                  <a:pt x="73175" y="235322"/>
                  <a:pt x="73175" y="235322"/>
                  <a:pt x="53367" y="234008"/>
                </a:cubicBezTo>
                <a:cubicBezTo>
                  <a:pt x="57328" y="244525"/>
                  <a:pt x="65252" y="255042"/>
                  <a:pt x="77136" y="264244"/>
                </a:cubicBezTo>
                <a:cubicBezTo>
                  <a:pt x="87700" y="270818"/>
                  <a:pt x="99585" y="276076"/>
                  <a:pt x="112790" y="280020"/>
                </a:cubicBezTo>
                <a:cubicBezTo>
                  <a:pt x="116752" y="280020"/>
                  <a:pt x="120713" y="280020"/>
                  <a:pt x="124675" y="277391"/>
                </a:cubicBezTo>
                <a:cubicBezTo>
                  <a:pt x="127316" y="274762"/>
                  <a:pt x="129957" y="270818"/>
                  <a:pt x="129957" y="265559"/>
                </a:cubicBezTo>
                <a:cubicBezTo>
                  <a:pt x="129957" y="265559"/>
                  <a:pt x="129957" y="265559"/>
                  <a:pt x="129957" y="139353"/>
                </a:cubicBezTo>
                <a:cubicBezTo>
                  <a:pt x="116752" y="134094"/>
                  <a:pt x="106187" y="122262"/>
                  <a:pt x="102226" y="109116"/>
                </a:cubicBezTo>
                <a:cubicBezTo>
                  <a:pt x="102226" y="109116"/>
                  <a:pt x="102226" y="109116"/>
                  <a:pt x="61290" y="109116"/>
                </a:cubicBezTo>
                <a:cubicBezTo>
                  <a:pt x="54687" y="109116"/>
                  <a:pt x="49405" y="103857"/>
                  <a:pt x="49405" y="97284"/>
                </a:cubicBezTo>
                <a:cubicBezTo>
                  <a:pt x="49405" y="90711"/>
                  <a:pt x="54687" y="85452"/>
                  <a:pt x="61290" y="85452"/>
                </a:cubicBezTo>
                <a:cubicBezTo>
                  <a:pt x="61290" y="85452"/>
                  <a:pt x="61290" y="85452"/>
                  <a:pt x="103546" y="85452"/>
                </a:cubicBezTo>
                <a:cubicBezTo>
                  <a:pt x="107508" y="72306"/>
                  <a:pt x="116752" y="63103"/>
                  <a:pt x="129957" y="57844"/>
                </a:cubicBezTo>
                <a:cubicBezTo>
                  <a:pt x="129957" y="57844"/>
                  <a:pt x="129957" y="57844"/>
                  <a:pt x="129957" y="49957"/>
                </a:cubicBezTo>
                <a:cubicBezTo>
                  <a:pt x="122034" y="46013"/>
                  <a:pt x="116752" y="36810"/>
                  <a:pt x="116752" y="27607"/>
                </a:cubicBezTo>
                <a:cubicBezTo>
                  <a:pt x="116752" y="11832"/>
                  <a:pt x="129957" y="0"/>
                  <a:pt x="144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7" name="yen-symbol_37179"/>
          <p:cNvSpPr>
            <a:spLocks noChangeAspect="1"/>
          </p:cNvSpPr>
          <p:nvPr/>
        </p:nvSpPr>
        <p:spPr bwMode="auto">
          <a:xfrm>
            <a:off x="2355989" y="4236635"/>
            <a:ext cx="309661" cy="367723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8" name="add-blank-file_108481"/>
          <p:cNvSpPr>
            <a:spLocks noChangeAspect="1"/>
          </p:cNvSpPr>
          <p:nvPr/>
        </p:nvSpPr>
        <p:spPr bwMode="auto">
          <a:xfrm>
            <a:off x="9731466" y="1638232"/>
            <a:ext cx="327829" cy="367723"/>
          </a:xfrm>
          <a:custGeom>
            <a:avLst/>
            <a:gdLst>
              <a:gd name="connsiteX0" fmla="*/ 195263 w 300038"/>
              <a:gd name="connsiteY0" fmla="*/ 177800 h 336550"/>
              <a:gd name="connsiteX1" fmla="*/ 247651 w 300038"/>
              <a:gd name="connsiteY1" fmla="*/ 177800 h 336550"/>
              <a:gd name="connsiteX2" fmla="*/ 247651 w 300038"/>
              <a:gd name="connsiteY2" fmla="*/ 230188 h 336550"/>
              <a:gd name="connsiteX3" fmla="*/ 300038 w 300038"/>
              <a:gd name="connsiteY3" fmla="*/ 230188 h 336550"/>
              <a:gd name="connsiteX4" fmla="*/ 300038 w 300038"/>
              <a:gd name="connsiteY4" fmla="*/ 284163 h 336550"/>
              <a:gd name="connsiteX5" fmla="*/ 247651 w 300038"/>
              <a:gd name="connsiteY5" fmla="*/ 284163 h 336550"/>
              <a:gd name="connsiteX6" fmla="*/ 247651 w 300038"/>
              <a:gd name="connsiteY6" fmla="*/ 336550 h 336550"/>
              <a:gd name="connsiteX7" fmla="*/ 195263 w 300038"/>
              <a:gd name="connsiteY7" fmla="*/ 336550 h 336550"/>
              <a:gd name="connsiteX8" fmla="*/ 195263 w 300038"/>
              <a:gd name="connsiteY8" fmla="*/ 284163 h 336550"/>
              <a:gd name="connsiteX9" fmla="*/ 141288 w 300038"/>
              <a:gd name="connsiteY9" fmla="*/ 284163 h 336550"/>
              <a:gd name="connsiteX10" fmla="*/ 141288 w 300038"/>
              <a:gd name="connsiteY10" fmla="*/ 230188 h 336550"/>
              <a:gd name="connsiteX11" fmla="*/ 195263 w 300038"/>
              <a:gd name="connsiteY11" fmla="*/ 230188 h 336550"/>
              <a:gd name="connsiteX12" fmla="*/ 155575 w 300038"/>
              <a:gd name="connsiteY12" fmla="*/ 49213 h 336550"/>
              <a:gd name="connsiteX13" fmla="*/ 155575 w 300038"/>
              <a:gd name="connsiteY13" fmla="*/ 92076 h 336550"/>
              <a:gd name="connsiteX14" fmla="*/ 198438 w 300038"/>
              <a:gd name="connsiteY14" fmla="*/ 92076 h 336550"/>
              <a:gd name="connsiteX15" fmla="*/ 13187 w 300038"/>
              <a:gd name="connsiteY15" fmla="*/ 0 h 336550"/>
              <a:gd name="connsiteX16" fmla="*/ 139784 w 300038"/>
              <a:gd name="connsiteY16" fmla="*/ 0 h 336550"/>
              <a:gd name="connsiteX17" fmla="*/ 141103 w 300038"/>
              <a:gd name="connsiteY17" fmla="*/ 0 h 336550"/>
              <a:gd name="connsiteX18" fmla="*/ 152971 w 300038"/>
              <a:gd name="connsiteY18" fmla="*/ 5278 h 336550"/>
              <a:gd name="connsiteX19" fmla="*/ 242644 w 300038"/>
              <a:gd name="connsiteY19" fmla="*/ 96334 h 336550"/>
              <a:gd name="connsiteX20" fmla="*/ 247919 w 300038"/>
              <a:gd name="connsiteY20" fmla="*/ 109531 h 336550"/>
              <a:gd name="connsiteX21" fmla="*/ 247919 w 300038"/>
              <a:gd name="connsiteY21" fmla="*/ 163636 h 336550"/>
              <a:gd name="connsiteX22" fmla="*/ 220226 w 300038"/>
              <a:gd name="connsiteY22" fmla="*/ 163636 h 336550"/>
              <a:gd name="connsiteX23" fmla="*/ 220226 w 300038"/>
              <a:gd name="connsiteY23" fmla="*/ 121408 h 336550"/>
              <a:gd name="connsiteX24" fmla="*/ 143740 w 300038"/>
              <a:gd name="connsiteY24" fmla="*/ 121408 h 336550"/>
              <a:gd name="connsiteX25" fmla="*/ 131872 w 300038"/>
              <a:gd name="connsiteY25" fmla="*/ 117449 h 336550"/>
              <a:gd name="connsiteX26" fmla="*/ 126597 w 300038"/>
              <a:gd name="connsiteY26" fmla="*/ 104252 h 336550"/>
              <a:gd name="connsiteX27" fmla="*/ 126597 w 300038"/>
              <a:gd name="connsiteY27" fmla="*/ 29032 h 336550"/>
              <a:gd name="connsiteX28" fmla="*/ 27693 w 300038"/>
              <a:gd name="connsiteY28" fmla="*/ 29032 h 336550"/>
              <a:gd name="connsiteX29" fmla="*/ 27693 w 300038"/>
              <a:gd name="connsiteY29" fmla="*/ 291643 h 336550"/>
              <a:gd name="connsiteX30" fmla="*/ 129235 w 300038"/>
              <a:gd name="connsiteY30" fmla="*/ 291643 h 336550"/>
              <a:gd name="connsiteX31" fmla="*/ 131872 w 300038"/>
              <a:gd name="connsiteY31" fmla="*/ 294282 h 336550"/>
              <a:gd name="connsiteX32" fmla="*/ 141103 w 300038"/>
              <a:gd name="connsiteY32" fmla="*/ 298241 h 336550"/>
              <a:gd name="connsiteX33" fmla="*/ 180665 w 300038"/>
              <a:gd name="connsiteY33" fmla="*/ 298241 h 336550"/>
              <a:gd name="connsiteX34" fmla="*/ 180665 w 300038"/>
              <a:gd name="connsiteY34" fmla="*/ 320675 h 336550"/>
              <a:gd name="connsiteX35" fmla="*/ 13187 w 300038"/>
              <a:gd name="connsiteY35" fmla="*/ 320675 h 336550"/>
              <a:gd name="connsiteX36" fmla="*/ 0 w 300038"/>
              <a:gd name="connsiteY36" fmla="*/ 306159 h 336550"/>
              <a:gd name="connsiteX37" fmla="*/ 0 w 300038"/>
              <a:gd name="connsiteY37" fmla="*/ 14516 h 336550"/>
              <a:gd name="connsiteX38" fmla="*/ 13187 w 300038"/>
              <a:gd name="connsiteY38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0038" h="336550">
                <a:moveTo>
                  <a:pt x="195263" y="177800"/>
                </a:moveTo>
                <a:lnTo>
                  <a:pt x="247651" y="177800"/>
                </a:lnTo>
                <a:lnTo>
                  <a:pt x="247651" y="230188"/>
                </a:lnTo>
                <a:lnTo>
                  <a:pt x="300038" y="230188"/>
                </a:lnTo>
                <a:lnTo>
                  <a:pt x="300038" y="284163"/>
                </a:lnTo>
                <a:lnTo>
                  <a:pt x="247651" y="284163"/>
                </a:lnTo>
                <a:lnTo>
                  <a:pt x="247651" y="336550"/>
                </a:lnTo>
                <a:lnTo>
                  <a:pt x="195263" y="336550"/>
                </a:lnTo>
                <a:lnTo>
                  <a:pt x="195263" y="284163"/>
                </a:lnTo>
                <a:lnTo>
                  <a:pt x="141288" y="284163"/>
                </a:lnTo>
                <a:lnTo>
                  <a:pt x="141288" y="230188"/>
                </a:lnTo>
                <a:lnTo>
                  <a:pt x="195263" y="230188"/>
                </a:lnTo>
                <a:close/>
                <a:moveTo>
                  <a:pt x="155575" y="49213"/>
                </a:moveTo>
                <a:lnTo>
                  <a:pt x="155575" y="92076"/>
                </a:lnTo>
                <a:lnTo>
                  <a:pt x="198438" y="92076"/>
                </a:lnTo>
                <a:close/>
                <a:moveTo>
                  <a:pt x="13187" y="0"/>
                </a:moveTo>
                <a:cubicBezTo>
                  <a:pt x="13187" y="0"/>
                  <a:pt x="13187" y="0"/>
                  <a:pt x="139784" y="0"/>
                </a:cubicBezTo>
                <a:cubicBezTo>
                  <a:pt x="139784" y="0"/>
                  <a:pt x="141103" y="0"/>
                  <a:pt x="141103" y="0"/>
                </a:cubicBezTo>
                <a:cubicBezTo>
                  <a:pt x="145059" y="0"/>
                  <a:pt x="150334" y="2639"/>
                  <a:pt x="152971" y="5278"/>
                </a:cubicBezTo>
                <a:cubicBezTo>
                  <a:pt x="152971" y="5278"/>
                  <a:pt x="152971" y="5278"/>
                  <a:pt x="242644" y="96334"/>
                </a:cubicBezTo>
                <a:cubicBezTo>
                  <a:pt x="246601" y="98974"/>
                  <a:pt x="249238" y="104252"/>
                  <a:pt x="247919" y="109531"/>
                </a:cubicBezTo>
                <a:cubicBezTo>
                  <a:pt x="247919" y="109531"/>
                  <a:pt x="247919" y="109531"/>
                  <a:pt x="247919" y="163636"/>
                </a:cubicBezTo>
                <a:cubicBezTo>
                  <a:pt x="247919" y="163636"/>
                  <a:pt x="247919" y="163636"/>
                  <a:pt x="220226" y="163636"/>
                </a:cubicBezTo>
                <a:cubicBezTo>
                  <a:pt x="220226" y="163636"/>
                  <a:pt x="220226" y="163636"/>
                  <a:pt x="220226" y="121408"/>
                </a:cubicBezTo>
                <a:cubicBezTo>
                  <a:pt x="220226" y="121408"/>
                  <a:pt x="220226" y="121408"/>
                  <a:pt x="143740" y="121408"/>
                </a:cubicBezTo>
                <a:cubicBezTo>
                  <a:pt x="139784" y="121408"/>
                  <a:pt x="134509" y="120088"/>
                  <a:pt x="131872" y="117449"/>
                </a:cubicBezTo>
                <a:cubicBezTo>
                  <a:pt x="127916" y="113490"/>
                  <a:pt x="126597" y="109531"/>
                  <a:pt x="126597" y="104252"/>
                </a:cubicBezTo>
                <a:cubicBezTo>
                  <a:pt x="126597" y="104252"/>
                  <a:pt x="126597" y="104252"/>
                  <a:pt x="126597" y="29032"/>
                </a:cubicBezTo>
                <a:cubicBezTo>
                  <a:pt x="126597" y="29032"/>
                  <a:pt x="126597" y="29032"/>
                  <a:pt x="27693" y="29032"/>
                </a:cubicBezTo>
                <a:cubicBezTo>
                  <a:pt x="27693" y="29032"/>
                  <a:pt x="27693" y="29032"/>
                  <a:pt x="27693" y="291643"/>
                </a:cubicBezTo>
                <a:cubicBezTo>
                  <a:pt x="27693" y="291643"/>
                  <a:pt x="27693" y="291643"/>
                  <a:pt x="129235" y="291643"/>
                </a:cubicBezTo>
                <a:cubicBezTo>
                  <a:pt x="129235" y="292962"/>
                  <a:pt x="130553" y="294282"/>
                  <a:pt x="131872" y="294282"/>
                </a:cubicBezTo>
                <a:cubicBezTo>
                  <a:pt x="134509" y="296921"/>
                  <a:pt x="137147" y="298241"/>
                  <a:pt x="141103" y="298241"/>
                </a:cubicBezTo>
                <a:cubicBezTo>
                  <a:pt x="141103" y="298241"/>
                  <a:pt x="141103" y="298241"/>
                  <a:pt x="180665" y="298241"/>
                </a:cubicBezTo>
                <a:cubicBezTo>
                  <a:pt x="180665" y="298241"/>
                  <a:pt x="180665" y="298241"/>
                  <a:pt x="180665" y="320675"/>
                </a:cubicBezTo>
                <a:cubicBezTo>
                  <a:pt x="180665" y="320675"/>
                  <a:pt x="180665" y="320675"/>
                  <a:pt x="13187" y="320675"/>
                </a:cubicBezTo>
                <a:cubicBezTo>
                  <a:pt x="5275" y="320675"/>
                  <a:pt x="0" y="314077"/>
                  <a:pt x="0" y="306159"/>
                </a:cubicBezTo>
                <a:cubicBezTo>
                  <a:pt x="0" y="306159"/>
                  <a:pt x="0" y="306159"/>
                  <a:pt x="0" y="14516"/>
                </a:cubicBezTo>
                <a:cubicBezTo>
                  <a:pt x="0" y="6598"/>
                  <a:pt x="5275" y="0"/>
                  <a:pt x="131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9" name="settings_150440"/>
          <p:cNvSpPr>
            <a:spLocks noChangeAspect="1"/>
          </p:cNvSpPr>
          <p:nvPr/>
        </p:nvSpPr>
        <p:spPr bwMode="auto">
          <a:xfrm>
            <a:off x="2342453" y="1638232"/>
            <a:ext cx="365989" cy="367723"/>
          </a:xfrm>
          <a:custGeom>
            <a:avLst/>
            <a:gdLst>
              <a:gd name="connsiteX0" fmla="*/ 232569 w 334963"/>
              <a:gd name="connsiteY0" fmla="*/ 193675 h 336550"/>
              <a:gd name="connsiteX1" fmla="*/ 273051 w 334963"/>
              <a:gd name="connsiteY1" fmla="*/ 234157 h 336550"/>
              <a:gd name="connsiteX2" fmla="*/ 232569 w 334963"/>
              <a:gd name="connsiteY2" fmla="*/ 274639 h 336550"/>
              <a:gd name="connsiteX3" fmla="*/ 192087 w 334963"/>
              <a:gd name="connsiteY3" fmla="*/ 234157 h 336550"/>
              <a:gd name="connsiteX4" fmla="*/ 232569 w 334963"/>
              <a:gd name="connsiteY4" fmla="*/ 193675 h 336550"/>
              <a:gd name="connsiteX5" fmla="*/ 232569 w 334963"/>
              <a:gd name="connsiteY5" fmla="*/ 171450 h 336550"/>
              <a:gd name="connsiteX6" fmla="*/ 169862 w 334963"/>
              <a:gd name="connsiteY6" fmla="*/ 233363 h 336550"/>
              <a:gd name="connsiteX7" fmla="*/ 232569 w 334963"/>
              <a:gd name="connsiteY7" fmla="*/ 295276 h 336550"/>
              <a:gd name="connsiteX8" fmla="*/ 295276 w 334963"/>
              <a:gd name="connsiteY8" fmla="*/ 233363 h 336550"/>
              <a:gd name="connsiteX9" fmla="*/ 232569 w 334963"/>
              <a:gd name="connsiteY9" fmla="*/ 171450 h 336550"/>
              <a:gd name="connsiteX10" fmla="*/ 213412 w 334963"/>
              <a:gd name="connsiteY10" fmla="*/ 131762 h 336550"/>
              <a:gd name="connsiteX11" fmla="*/ 251727 w 334963"/>
              <a:gd name="connsiteY11" fmla="*/ 131762 h 336550"/>
              <a:gd name="connsiteX12" fmla="*/ 260975 w 334963"/>
              <a:gd name="connsiteY12" fmla="*/ 140951 h 336550"/>
              <a:gd name="connsiteX13" fmla="*/ 260975 w 334963"/>
              <a:gd name="connsiteY13" fmla="*/ 154078 h 336550"/>
              <a:gd name="connsiteX14" fmla="*/ 270224 w 334963"/>
              <a:gd name="connsiteY14" fmla="*/ 158017 h 336550"/>
              <a:gd name="connsiteX15" fmla="*/ 279472 w 334963"/>
              <a:gd name="connsiteY15" fmla="*/ 148827 h 336550"/>
              <a:gd name="connsiteX16" fmla="*/ 286078 w 334963"/>
              <a:gd name="connsiteY16" fmla="*/ 146202 h 336550"/>
              <a:gd name="connsiteX17" fmla="*/ 291363 w 334963"/>
              <a:gd name="connsiteY17" fmla="*/ 148827 h 336550"/>
              <a:gd name="connsiteX18" fmla="*/ 319109 w 334963"/>
              <a:gd name="connsiteY18" fmla="*/ 176395 h 336550"/>
              <a:gd name="connsiteX19" fmla="*/ 319109 w 334963"/>
              <a:gd name="connsiteY19" fmla="*/ 188210 h 336550"/>
              <a:gd name="connsiteX20" fmla="*/ 309860 w 334963"/>
              <a:gd name="connsiteY20" fmla="*/ 197399 h 336550"/>
              <a:gd name="connsiteX21" fmla="*/ 313824 w 334963"/>
              <a:gd name="connsiteY21" fmla="*/ 206589 h 336550"/>
              <a:gd name="connsiteX22" fmla="*/ 327036 w 334963"/>
              <a:gd name="connsiteY22" fmla="*/ 206589 h 336550"/>
              <a:gd name="connsiteX23" fmla="*/ 334963 w 334963"/>
              <a:gd name="connsiteY23" fmla="*/ 214465 h 336550"/>
              <a:gd name="connsiteX24" fmla="*/ 334963 w 334963"/>
              <a:gd name="connsiteY24" fmla="*/ 253847 h 336550"/>
              <a:gd name="connsiteX25" fmla="*/ 327036 w 334963"/>
              <a:gd name="connsiteY25" fmla="*/ 261724 h 336550"/>
              <a:gd name="connsiteX26" fmla="*/ 313824 w 334963"/>
              <a:gd name="connsiteY26" fmla="*/ 261724 h 336550"/>
              <a:gd name="connsiteX27" fmla="*/ 309860 w 334963"/>
              <a:gd name="connsiteY27" fmla="*/ 270913 h 336550"/>
              <a:gd name="connsiteX28" fmla="*/ 319109 w 334963"/>
              <a:gd name="connsiteY28" fmla="*/ 281415 h 336550"/>
              <a:gd name="connsiteX29" fmla="*/ 319109 w 334963"/>
              <a:gd name="connsiteY29" fmla="*/ 293230 h 336550"/>
              <a:gd name="connsiteX30" fmla="*/ 291363 w 334963"/>
              <a:gd name="connsiteY30" fmla="*/ 320797 h 336550"/>
              <a:gd name="connsiteX31" fmla="*/ 286078 w 334963"/>
              <a:gd name="connsiteY31" fmla="*/ 323423 h 336550"/>
              <a:gd name="connsiteX32" fmla="*/ 279472 w 334963"/>
              <a:gd name="connsiteY32" fmla="*/ 320797 h 336550"/>
              <a:gd name="connsiteX33" fmla="*/ 270224 w 334963"/>
              <a:gd name="connsiteY33" fmla="*/ 310295 h 336550"/>
              <a:gd name="connsiteX34" fmla="*/ 260975 w 334963"/>
              <a:gd name="connsiteY34" fmla="*/ 314234 h 336550"/>
              <a:gd name="connsiteX35" fmla="*/ 260975 w 334963"/>
              <a:gd name="connsiteY35" fmla="*/ 328674 h 336550"/>
              <a:gd name="connsiteX36" fmla="*/ 251727 w 334963"/>
              <a:gd name="connsiteY36" fmla="*/ 336550 h 336550"/>
              <a:gd name="connsiteX37" fmla="*/ 213412 w 334963"/>
              <a:gd name="connsiteY37" fmla="*/ 336550 h 336550"/>
              <a:gd name="connsiteX38" fmla="*/ 204163 w 334963"/>
              <a:gd name="connsiteY38" fmla="*/ 328674 h 336550"/>
              <a:gd name="connsiteX39" fmla="*/ 204163 w 334963"/>
              <a:gd name="connsiteY39" fmla="*/ 314234 h 336550"/>
              <a:gd name="connsiteX40" fmla="*/ 194915 w 334963"/>
              <a:gd name="connsiteY40" fmla="*/ 310295 h 336550"/>
              <a:gd name="connsiteX41" fmla="*/ 185666 w 334963"/>
              <a:gd name="connsiteY41" fmla="*/ 320797 h 336550"/>
              <a:gd name="connsiteX42" fmla="*/ 179060 w 334963"/>
              <a:gd name="connsiteY42" fmla="*/ 323423 h 336550"/>
              <a:gd name="connsiteX43" fmla="*/ 173775 w 334963"/>
              <a:gd name="connsiteY43" fmla="*/ 320797 h 336550"/>
              <a:gd name="connsiteX44" fmla="*/ 146029 w 334963"/>
              <a:gd name="connsiteY44" fmla="*/ 293230 h 336550"/>
              <a:gd name="connsiteX45" fmla="*/ 146029 w 334963"/>
              <a:gd name="connsiteY45" fmla="*/ 281415 h 336550"/>
              <a:gd name="connsiteX46" fmla="*/ 155278 w 334963"/>
              <a:gd name="connsiteY46" fmla="*/ 270913 h 336550"/>
              <a:gd name="connsiteX47" fmla="*/ 152635 w 334963"/>
              <a:gd name="connsiteY47" fmla="*/ 261724 h 336550"/>
              <a:gd name="connsiteX48" fmla="*/ 138102 w 334963"/>
              <a:gd name="connsiteY48" fmla="*/ 261724 h 336550"/>
              <a:gd name="connsiteX49" fmla="*/ 130175 w 334963"/>
              <a:gd name="connsiteY49" fmla="*/ 253847 h 336550"/>
              <a:gd name="connsiteX50" fmla="*/ 130175 w 334963"/>
              <a:gd name="connsiteY50" fmla="*/ 214465 h 336550"/>
              <a:gd name="connsiteX51" fmla="*/ 138102 w 334963"/>
              <a:gd name="connsiteY51" fmla="*/ 206589 h 336550"/>
              <a:gd name="connsiteX52" fmla="*/ 152635 w 334963"/>
              <a:gd name="connsiteY52" fmla="*/ 206589 h 336550"/>
              <a:gd name="connsiteX53" fmla="*/ 155278 w 334963"/>
              <a:gd name="connsiteY53" fmla="*/ 197399 h 336550"/>
              <a:gd name="connsiteX54" fmla="*/ 146029 w 334963"/>
              <a:gd name="connsiteY54" fmla="*/ 188210 h 336550"/>
              <a:gd name="connsiteX55" fmla="*/ 146029 w 334963"/>
              <a:gd name="connsiteY55" fmla="*/ 176395 h 336550"/>
              <a:gd name="connsiteX56" fmla="*/ 173775 w 334963"/>
              <a:gd name="connsiteY56" fmla="*/ 148827 h 336550"/>
              <a:gd name="connsiteX57" fmla="*/ 179060 w 334963"/>
              <a:gd name="connsiteY57" fmla="*/ 146202 h 336550"/>
              <a:gd name="connsiteX58" fmla="*/ 185666 w 334963"/>
              <a:gd name="connsiteY58" fmla="*/ 148827 h 336550"/>
              <a:gd name="connsiteX59" fmla="*/ 194915 w 334963"/>
              <a:gd name="connsiteY59" fmla="*/ 158017 h 336550"/>
              <a:gd name="connsiteX60" fmla="*/ 204163 w 334963"/>
              <a:gd name="connsiteY60" fmla="*/ 154078 h 336550"/>
              <a:gd name="connsiteX61" fmla="*/ 204163 w 334963"/>
              <a:gd name="connsiteY61" fmla="*/ 140951 h 336550"/>
              <a:gd name="connsiteX62" fmla="*/ 213412 w 334963"/>
              <a:gd name="connsiteY62" fmla="*/ 131762 h 336550"/>
              <a:gd name="connsiteX63" fmla="*/ 123031 w 334963"/>
              <a:gd name="connsiteY63" fmla="*/ 74612 h 336550"/>
              <a:gd name="connsiteX64" fmla="*/ 170141 w 334963"/>
              <a:gd name="connsiteY64" fmla="*/ 125021 h 336550"/>
              <a:gd name="connsiteX65" fmla="*/ 158364 w 334963"/>
              <a:gd name="connsiteY65" fmla="*/ 132980 h 336550"/>
              <a:gd name="connsiteX66" fmla="*/ 124339 w 334963"/>
              <a:gd name="connsiteY66" fmla="*/ 170123 h 336550"/>
              <a:gd name="connsiteX67" fmla="*/ 74612 w 334963"/>
              <a:gd name="connsiteY67" fmla="*/ 122367 h 336550"/>
              <a:gd name="connsiteX68" fmla="*/ 123031 w 334963"/>
              <a:gd name="connsiteY68" fmla="*/ 74612 h 336550"/>
              <a:gd name="connsiteX69" fmla="*/ 97896 w 334963"/>
              <a:gd name="connsiteY69" fmla="*/ 0 h 336550"/>
              <a:gd name="connsiteX70" fmla="*/ 148167 w 334963"/>
              <a:gd name="connsiteY70" fmla="*/ 0 h 336550"/>
              <a:gd name="connsiteX71" fmla="*/ 156104 w 334963"/>
              <a:gd name="connsiteY71" fmla="*/ 7886 h 336550"/>
              <a:gd name="connsiteX72" fmla="*/ 156104 w 334963"/>
              <a:gd name="connsiteY72" fmla="*/ 28916 h 336550"/>
              <a:gd name="connsiteX73" fmla="*/ 165365 w 334963"/>
              <a:gd name="connsiteY73" fmla="*/ 32859 h 336550"/>
              <a:gd name="connsiteX74" fmla="*/ 179917 w 334963"/>
              <a:gd name="connsiteY74" fmla="*/ 18401 h 336550"/>
              <a:gd name="connsiteX75" fmla="*/ 191823 w 334963"/>
              <a:gd name="connsiteY75" fmla="*/ 18401 h 336550"/>
              <a:gd name="connsiteX76" fmla="*/ 227542 w 334963"/>
              <a:gd name="connsiteY76" fmla="*/ 53889 h 336550"/>
              <a:gd name="connsiteX77" fmla="*/ 227542 w 334963"/>
              <a:gd name="connsiteY77" fmla="*/ 65719 h 336550"/>
              <a:gd name="connsiteX78" fmla="*/ 212990 w 334963"/>
              <a:gd name="connsiteY78" fmla="*/ 78863 h 336550"/>
              <a:gd name="connsiteX79" fmla="*/ 216959 w 334963"/>
              <a:gd name="connsiteY79" fmla="*/ 89378 h 336550"/>
              <a:gd name="connsiteX80" fmla="*/ 236803 w 334963"/>
              <a:gd name="connsiteY80" fmla="*/ 89378 h 336550"/>
              <a:gd name="connsiteX81" fmla="*/ 246063 w 334963"/>
              <a:gd name="connsiteY81" fmla="*/ 97264 h 336550"/>
              <a:gd name="connsiteX82" fmla="*/ 246063 w 334963"/>
              <a:gd name="connsiteY82" fmla="*/ 110408 h 336550"/>
              <a:gd name="connsiteX83" fmla="*/ 214313 w 334963"/>
              <a:gd name="connsiteY83" fmla="*/ 110408 h 336550"/>
              <a:gd name="connsiteX84" fmla="*/ 193146 w 334963"/>
              <a:gd name="connsiteY84" fmla="*/ 118294 h 336550"/>
              <a:gd name="connsiteX85" fmla="*/ 123031 w 334963"/>
              <a:gd name="connsiteY85" fmla="*/ 52575 h 336550"/>
              <a:gd name="connsiteX86" fmla="*/ 52917 w 334963"/>
              <a:gd name="connsiteY86" fmla="*/ 122237 h 336550"/>
              <a:gd name="connsiteX87" fmla="*/ 119063 w 334963"/>
              <a:gd name="connsiteY87" fmla="*/ 191899 h 336550"/>
              <a:gd name="connsiteX88" fmla="*/ 108479 w 334963"/>
              <a:gd name="connsiteY88" fmla="*/ 214244 h 336550"/>
              <a:gd name="connsiteX89" fmla="*/ 108479 w 334963"/>
              <a:gd name="connsiteY89" fmla="*/ 244475 h 336550"/>
              <a:gd name="connsiteX90" fmla="*/ 97896 w 334963"/>
              <a:gd name="connsiteY90" fmla="*/ 244475 h 336550"/>
              <a:gd name="connsiteX91" fmla="*/ 88635 w 334963"/>
              <a:gd name="connsiteY91" fmla="*/ 236589 h 336550"/>
              <a:gd name="connsiteX92" fmla="*/ 88635 w 334963"/>
              <a:gd name="connsiteY92" fmla="*/ 215559 h 336550"/>
              <a:gd name="connsiteX93" fmla="*/ 79375 w 334963"/>
              <a:gd name="connsiteY93" fmla="*/ 211616 h 336550"/>
              <a:gd name="connsiteX94" fmla="*/ 64823 w 334963"/>
              <a:gd name="connsiteY94" fmla="*/ 226074 h 336550"/>
              <a:gd name="connsiteX95" fmla="*/ 52917 w 334963"/>
              <a:gd name="connsiteY95" fmla="*/ 226074 h 336550"/>
              <a:gd name="connsiteX96" fmla="*/ 17198 w 334963"/>
              <a:gd name="connsiteY96" fmla="*/ 190585 h 336550"/>
              <a:gd name="connsiteX97" fmla="*/ 17198 w 334963"/>
              <a:gd name="connsiteY97" fmla="*/ 178756 h 336550"/>
              <a:gd name="connsiteX98" fmla="*/ 31750 w 334963"/>
              <a:gd name="connsiteY98" fmla="*/ 165612 h 336550"/>
              <a:gd name="connsiteX99" fmla="*/ 27781 w 334963"/>
              <a:gd name="connsiteY99" fmla="*/ 155097 h 336550"/>
              <a:gd name="connsiteX100" fmla="*/ 7937 w 334963"/>
              <a:gd name="connsiteY100" fmla="*/ 155097 h 336550"/>
              <a:gd name="connsiteX101" fmla="*/ 0 w 334963"/>
              <a:gd name="connsiteY101" fmla="*/ 147211 h 336550"/>
              <a:gd name="connsiteX102" fmla="*/ 0 w 334963"/>
              <a:gd name="connsiteY102" fmla="*/ 97264 h 336550"/>
              <a:gd name="connsiteX103" fmla="*/ 7937 w 334963"/>
              <a:gd name="connsiteY103" fmla="*/ 89378 h 336550"/>
              <a:gd name="connsiteX104" fmla="*/ 27781 w 334963"/>
              <a:gd name="connsiteY104" fmla="*/ 89378 h 336550"/>
              <a:gd name="connsiteX105" fmla="*/ 31750 w 334963"/>
              <a:gd name="connsiteY105" fmla="*/ 78863 h 336550"/>
              <a:gd name="connsiteX106" fmla="*/ 17198 w 334963"/>
              <a:gd name="connsiteY106" fmla="*/ 65719 h 336550"/>
              <a:gd name="connsiteX107" fmla="*/ 17198 w 334963"/>
              <a:gd name="connsiteY107" fmla="*/ 53889 h 336550"/>
              <a:gd name="connsiteX108" fmla="*/ 52917 w 334963"/>
              <a:gd name="connsiteY108" fmla="*/ 18401 h 336550"/>
              <a:gd name="connsiteX109" fmla="*/ 64823 w 334963"/>
              <a:gd name="connsiteY109" fmla="*/ 18401 h 336550"/>
              <a:gd name="connsiteX110" fmla="*/ 79375 w 334963"/>
              <a:gd name="connsiteY110" fmla="*/ 32859 h 336550"/>
              <a:gd name="connsiteX111" fmla="*/ 88635 w 334963"/>
              <a:gd name="connsiteY111" fmla="*/ 28916 h 336550"/>
              <a:gd name="connsiteX112" fmla="*/ 88635 w 334963"/>
              <a:gd name="connsiteY112" fmla="*/ 7886 h 336550"/>
              <a:gd name="connsiteX113" fmla="*/ 97896 w 334963"/>
              <a:gd name="connsiteY113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34963" h="336550">
                <a:moveTo>
                  <a:pt x="232569" y="193675"/>
                </a:moveTo>
                <a:cubicBezTo>
                  <a:pt x="254927" y="193675"/>
                  <a:pt x="273051" y="211799"/>
                  <a:pt x="273051" y="234157"/>
                </a:cubicBezTo>
                <a:cubicBezTo>
                  <a:pt x="273051" y="256515"/>
                  <a:pt x="254927" y="274639"/>
                  <a:pt x="232569" y="274639"/>
                </a:cubicBezTo>
                <a:cubicBezTo>
                  <a:pt x="210211" y="274639"/>
                  <a:pt x="192087" y="256515"/>
                  <a:pt x="192087" y="234157"/>
                </a:cubicBezTo>
                <a:cubicBezTo>
                  <a:pt x="192087" y="211799"/>
                  <a:pt x="210211" y="193675"/>
                  <a:pt x="232569" y="193675"/>
                </a:cubicBezTo>
                <a:close/>
                <a:moveTo>
                  <a:pt x="232569" y="171450"/>
                </a:moveTo>
                <a:cubicBezTo>
                  <a:pt x="197937" y="171450"/>
                  <a:pt x="169862" y="199169"/>
                  <a:pt x="169862" y="233363"/>
                </a:cubicBezTo>
                <a:cubicBezTo>
                  <a:pt x="169862" y="267557"/>
                  <a:pt x="197937" y="295276"/>
                  <a:pt x="232569" y="295276"/>
                </a:cubicBezTo>
                <a:cubicBezTo>
                  <a:pt x="267201" y="295276"/>
                  <a:pt x="295276" y="267557"/>
                  <a:pt x="295276" y="233363"/>
                </a:cubicBezTo>
                <a:cubicBezTo>
                  <a:pt x="295276" y="199169"/>
                  <a:pt x="267201" y="171450"/>
                  <a:pt x="232569" y="171450"/>
                </a:cubicBezTo>
                <a:close/>
                <a:moveTo>
                  <a:pt x="213412" y="131762"/>
                </a:moveTo>
                <a:cubicBezTo>
                  <a:pt x="213412" y="131762"/>
                  <a:pt x="213412" y="131762"/>
                  <a:pt x="251727" y="131762"/>
                </a:cubicBezTo>
                <a:cubicBezTo>
                  <a:pt x="257012" y="131762"/>
                  <a:pt x="260975" y="135700"/>
                  <a:pt x="260975" y="140951"/>
                </a:cubicBezTo>
                <a:cubicBezTo>
                  <a:pt x="260975" y="140951"/>
                  <a:pt x="260975" y="140951"/>
                  <a:pt x="260975" y="154078"/>
                </a:cubicBezTo>
                <a:cubicBezTo>
                  <a:pt x="263618" y="155391"/>
                  <a:pt x="266260" y="156704"/>
                  <a:pt x="270224" y="158017"/>
                </a:cubicBezTo>
                <a:cubicBezTo>
                  <a:pt x="270224" y="158017"/>
                  <a:pt x="270224" y="158017"/>
                  <a:pt x="279472" y="148827"/>
                </a:cubicBezTo>
                <a:cubicBezTo>
                  <a:pt x="280793" y="146202"/>
                  <a:pt x="283436" y="146202"/>
                  <a:pt x="286078" y="146202"/>
                </a:cubicBezTo>
                <a:cubicBezTo>
                  <a:pt x="287399" y="146202"/>
                  <a:pt x="290042" y="146202"/>
                  <a:pt x="291363" y="148827"/>
                </a:cubicBezTo>
                <a:cubicBezTo>
                  <a:pt x="291363" y="148827"/>
                  <a:pt x="291363" y="148827"/>
                  <a:pt x="319109" y="176395"/>
                </a:cubicBezTo>
                <a:cubicBezTo>
                  <a:pt x="323072" y="179021"/>
                  <a:pt x="323072" y="184271"/>
                  <a:pt x="319109" y="188210"/>
                </a:cubicBezTo>
                <a:cubicBezTo>
                  <a:pt x="319109" y="188210"/>
                  <a:pt x="319109" y="188210"/>
                  <a:pt x="309860" y="197399"/>
                </a:cubicBezTo>
                <a:cubicBezTo>
                  <a:pt x="311181" y="200025"/>
                  <a:pt x="312503" y="203963"/>
                  <a:pt x="313824" y="206589"/>
                </a:cubicBezTo>
                <a:cubicBezTo>
                  <a:pt x="313824" y="206589"/>
                  <a:pt x="313824" y="206589"/>
                  <a:pt x="327036" y="206589"/>
                </a:cubicBezTo>
                <a:cubicBezTo>
                  <a:pt x="332321" y="206589"/>
                  <a:pt x="334963" y="210527"/>
                  <a:pt x="334963" y="214465"/>
                </a:cubicBezTo>
                <a:cubicBezTo>
                  <a:pt x="334963" y="214465"/>
                  <a:pt x="334963" y="214465"/>
                  <a:pt x="334963" y="253847"/>
                </a:cubicBezTo>
                <a:cubicBezTo>
                  <a:pt x="334963" y="257786"/>
                  <a:pt x="332321" y="261724"/>
                  <a:pt x="327036" y="261724"/>
                </a:cubicBezTo>
                <a:cubicBezTo>
                  <a:pt x="327036" y="261724"/>
                  <a:pt x="327036" y="261724"/>
                  <a:pt x="313824" y="261724"/>
                </a:cubicBezTo>
                <a:cubicBezTo>
                  <a:pt x="312503" y="265662"/>
                  <a:pt x="311181" y="268288"/>
                  <a:pt x="309860" y="270913"/>
                </a:cubicBezTo>
                <a:cubicBezTo>
                  <a:pt x="309860" y="270913"/>
                  <a:pt x="309860" y="270913"/>
                  <a:pt x="319109" y="281415"/>
                </a:cubicBezTo>
                <a:cubicBezTo>
                  <a:pt x="323072" y="284040"/>
                  <a:pt x="323072" y="289291"/>
                  <a:pt x="319109" y="293230"/>
                </a:cubicBezTo>
                <a:cubicBezTo>
                  <a:pt x="319109" y="293230"/>
                  <a:pt x="319109" y="293230"/>
                  <a:pt x="291363" y="320797"/>
                </a:cubicBezTo>
                <a:cubicBezTo>
                  <a:pt x="290042" y="322110"/>
                  <a:pt x="287399" y="323423"/>
                  <a:pt x="286078" y="323423"/>
                </a:cubicBezTo>
                <a:cubicBezTo>
                  <a:pt x="283436" y="323423"/>
                  <a:pt x="280793" y="322110"/>
                  <a:pt x="279472" y="320797"/>
                </a:cubicBezTo>
                <a:cubicBezTo>
                  <a:pt x="279472" y="320797"/>
                  <a:pt x="279472" y="320797"/>
                  <a:pt x="270224" y="310295"/>
                </a:cubicBezTo>
                <a:cubicBezTo>
                  <a:pt x="266260" y="311608"/>
                  <a:pt x="263618" y="312921"/>
                  <a:pt x="260975" y="314234"/>
                </a:cubicBezTo>
                <a:cubicBezTo>
                  <a:pt x="260975" y="314234"/>
                  <a:pt x="260975" y="314234"/>
                  <a:pt x="260975" y="328674"/>
                </a:cubicBezTo>
                <a:cubicBezTo>
                  <a:pt x="260975" y="332612"/>
                  <a:pt x="257012" y="336550"/>
                  <a:pt x="251727" y="336550"/>
                </a:cubicBezTo>
                <a:cubicBezTo>
                  <a:pt x="251727" y="336550"/>
                  <a:pt x="251727" y="336550"/>
                  <a:pt x="213412" y="336550"/>
                </a:cubicBezTo>
                <a:cubicBezTo>
                  <a:pt x="208127" y="336550"/>
                  <a:pt x="204163" y="332612"/>
                  <a:pt x="204163" y="328674"/>
                </a:cubicBezTo>
                <a:cubicBezTo>
                  <a:pt x="204163" y="328674"/>
                  <a:pt x="204163" y="328674"/>
                  <a:pt x="204163" y="314234"/>
                </a:cubicBezTo>
                <a:cubicBezTo>
                  <a:pt x="201521" y="312921"/>
                  <a:pt x="198878" y="311608"/>
                  <a:pt x="194915" y="310295"/>
                </a:cubicBezTo>
                <a:cubicBezTo>
                  <a:pt x="194915" y="310295"/>
                  <a:pt x="194915" y="310295"/>
                  <a:pt x="185666" y="320797"/>
                </a:cubicBezTo>
                <a:cubicBezTo>
                  <a:pt x="184345" y="322110"/>
                  <a:pt x="181702" y="323423"/>
                  <a:pt x="179060" y="323423"/>
                </a:cubicBezTo>
                <a:cubicBezTo>
                  <a:pt x="177739" y="323423"/>
                  <a:pt x="175096" y="322110"/>
                  <a:pt x="173775" y="320797"/>
                </a:cubicBezTo>
                <a:cubicBezTo>
                  <a:pt x="173775" y="320797"/>
                  <a:pt x="173775" y="320797"/>
                  <a:pt x="146029" y="293230"/>
                </a:cubicBezTo>
                <a:cubicBezTo>
                  <a:pt x="143387" y="289291"/>
                  <a:pt x="143387" y="284040"/>
                  <a:pt x="146029" y="281415"/>
                </a:cubicBezTo>
                <a:cubicBezTo>
                  <a:pt x="146029" y="281415"/>
                  <a:pt x="146029" y="281415"/>
                  <a:pt x="155278" y="270913"/>
                </a:cubicBezTo>
                <a:cubicBezTo>
                  <a:pt x="153957" y="268288"/>
                  <a:pt x="152635" y="265662"/>
                  <a:pt x="152635" y="261724"/>
                </a:cubicBezTo>
                <a:cubicBezTo>
                  <a:pt x="152635" y="261724"/>
                  <a:pt x="152635" y="261724"/>
                  <a:pt x="138102" y="261724"/>
                </a:cubicBezTo>
                <a:cubicBezTo>
                  <a:pt x="134139" y="261724"/>
                  <a:pt x="130175" y="257786"/>
                  <a:pt x="130175" y="253847"/>
                </a:cubicBezTo>
                <a:cubicBezTo>
                  <a:pt x="130175" y="253847"/>
                  <a:pt x="130175" y="253847"/>
                  <a:pt x="130175" y="214465"/>
                </a:cubicBezTo>
                <a:cubicBezTo>
                  <a:pt x="130175" y="210527"/>
                  <a:pt x="134139" y="206589"/>
                  <a:pt x="138102" y="206589"/>
                </a:cubicBezTo>
                <a:cubicBezTo>
                  <a:pt x="138102" y="206589"/>
                  <a:pt x="138102" y="206589"/>
                  <a:pt x="152635" y="206589"/>
                </a:cubicBezTo>
                <a:cubicBezTo>
                  <a:pt x="152635" y="203963"/>
                  <a:pt x="153957" y="200025"/>
                  <a:pt x="155278" y="197399"/>
                </a:cubicBezTo>
                <a:cubicBezTo>
                  <a:pt x="155278" y="197399"/>
                  <a:pt x="155278" y="197399"/>
                  <a:pt x="146029" y="188210"/>
                </a:cubicBezTo>
                <a:cubicBezTo>
                  <a:pt x="143387" y="184271"/>
                  <a:pt x="143387" y="179021"/>
                  <a:pt x="146029" y="176395"/>
                </a:cubicBezTo>
                <a:cubicBezTo>
                  <a:pt x="146029" y="176395"/>
                  <a:pt x="146029" y="176395"/>
                  <a:pt x="173775" y="148827"/>
                </a:cubicBezTo>
                <a:cubicBezTo>
                  <a:pt x="175096" y="146202"/>
                  <a:pt x="177739" y="146202"/>
                  <a:pt x="179060" y="146202"/>
                </a:cubicBezTo>
                <a:cubicBezTo>
                  <a:pt x="181702" y="146202"/>
                  <a:pt x="184345" y="146202"/>
                  <a:pt x="185666" y="148827"/>
                </a:cubicBezTo>
                <a:cubicBezTo>
                  <a:pt x="185666" y="148827"/>
                  <a:pt x="185666" y="148827"/>
                  <a:pt x="194915" y="158017"/>
                </a:cubicBezTo>
                <a:cubicBezTo>
                  <a:pt x="198878" y="156704"/>
                  <a:pt x="201521" y="155391"/>
                  <a:pt x="204163" y="154078"/>
                </a:cubicBezTo>
                <a:cubicBezTo>
                  <a:pt x="204163" y="154078"/>
                  <a:pt x="204163" y="154078"/>
                  <a:pt x="204163" y="140951"/>
                </a:cubicBezTo>
                <a:cubicBezTo>
                  <a:pt x="204163" y="135700"/>
                  <a:pt x="208127" y="131762"/>
                  <a:pt x="213412" y="131762"/>
                </a:cubicBezTo>
                <a:close/>
                <a:moveTo>
                  <a:pt x="123031" y="74612"/>
                </a:moveTo>
                <a:cubicBezTo>
                  <a:pt x="149203" y="74612"/>
                  <a:pt x="171450" y="97163"/>
                  <a:pt x="170141" y="125021"/>
                </a:cubicBezTo>
                <a:cubicBezTo>
                  <a:pt x="166215" y="126347"/>
                  <a:pt x="162290" y="129000"/>
                  <a:pt x="158364" y="132980"/>
                </a:cubicBezTo>
                <a:cubicBezTo>
                  <a:pt x="128265" y="162164"/>
                  <a:pt x="126957" y="163490"/>
                  <a:pt x="124339" y="170123"/>
                </a:cubicBezTo>
                <a:cubicBezTo>
                  <a:pt x="96858" y="171450"/>
                  <a:pt x="74612" y="150225"/>
                  <a:pt x="74612" y="122367"/>
                </a:cubicBezTo>
                <a:cubicBezTo>
                  <a:pt x="74612" y="95837"/>
                  <a:pt x="96858" y="74612"/>
                  <a:pt x="123031" y="74612"/>
                </a:cubicBezTo>
                <a:close/>
                <a:moveTo>
                  <a:pt x="97896" y="0"/>
                </a:moveTo>
                <a:cubicBezTo>
                  <a:pt x="97896" y="0"/>
                  <a:pt x="97896" y="0"/>
                  <a:pt x="148167" y="0"/>
                </a:cubicBezTo>
                <a:cubicBezTo>
                  <a:pt x="152136" y="0"/>
                  <a:pt x="156104" y="3943"/>
                  <a:pt x="156104" y="7886"/>
                </a:cubicBezTo>
                <a:cubicBezTo>
                  <a:pt x="156104" y="7886"/>
                  <a:pt x="156104" y="7886"/>
                  <a:pt x="156104" y="28916"/>
                </a:cubicBezTo>
                <a:cubicBezTo>
                  <a:pt x="158750" y="30231"/>
                  <a:pt x="162719" y="31545"/>
                  <a:pt x="165365" y="32859"/>
                </a:cubicBezTo>
                <a:cubicBezTo>
                  <a:pt x="165365" y="32859"/>
                  <a:pt x="165365" y="32859"/>
                  <a:pt x="179917" y="18401"/>
                </a:cubicBezTo>
                <a:cubicBezTo>
                  <a:pt x="182563" y="14458"/>
                  <a:pt x="187854" y="14458"/>
                  <a:pt x="191823" y="18401"/>
                </a:cubicBezTo>
                <a:cubicBezTo>
                  <a:pt x="191823" y="18401"/>
                  <a:pt x="191823" y="18401"/>
                  <a:pt x="227542" y="53889"/>
                </a:cubicBezTo>
                <a:cubicBezTo>
                  <a:pt x="230188" y="56518"/>
                  <a:pt x="230188" y="61776"/>
                  <a:pt x="227542" y="65719"/>
                </a:cubicBezTo>
                <a:cubicBezTo>
                  <a:pt x="227542" y="65719"/>
                  <a:pt x="227542" y="65719"/>
                  <a:pt x="212990" y="78863"/>
                </a:cubicBezTo>
                <a:cubicBezTo>
                  <a:pt x="214313" y="82806"/>
                  <a:pt x="215636" y="85435"/>
                  <a:pt x="216959" y="89378"/>
                </a:cubicBezTo>
                <a:cubicBezTo>
                  <a:pt x="216959" y="89378"/>
                  <a:pt x="216959" y="89378"/>
                  <a:pt x="236803" y="89378"/>
                </a:cubicBezTo>
                <a:cubicBezTo>
                  <a:pt x="242094" y="89378"/>
                  <a:pt x="246063" y="93321"/>
                  <a:pt x="246063" y="97264"/>
                </a:cubicBezTo>
                <a:cubicBezTo>
                  <a:pt x="246063" y="97264"/>
                  <a:pt x="246063" y="97264"/>
                  <a:pt x="246063" y="110408"/>
                </a:cubicBezTo>
                <a:cubicBezTo>
                  <a:pt x="246063" y="110408"/>
                  <a:pt x="246063" y="110408"/>
                  <a:pt x="214313" y="110408"/>
                </a:cubicBezTo>
                <a:cubicBezTo>
                  <a:pt x="205053" y="110408"/>
                  <a:pt x="198438" y="113037"/>
                  <a:pt x="193146" y="118294"/>
                </a:cubicBezTo>
                <a:cubicBezTo>
                  <a:pt x="190500" y="81491"/>
                  <a:pt x="160073" y="52575"/>
                  <a:pt x="123031" y="52575"/>
                </a:cubicBezTo>
                <a:cubicBezTo>
                  <a:pt x="83344" y="52575"/>
                  <a:pt x="52917" y="84120"/>
                  <a:pt x="52917" y="122237"/>
                </a:cubicBezTo>
                <a:cubicBezTo>
                  <a:pt x="52917" y="159040"/>
                  <a:pt x="82021" y="190585"/>
                  <a:pt x="119063" y="191899"/>
                </a:cubicBezTo>
                <a:cubicBezTo>
                  <a:pt x="112448" y="197158"/>
                  <a:pt x="108479" y="205044"/>
                  <a:pt x="108479" y="214244"/>
                </a:cubicBezTo>
                <a:cubicBezTo>
                  <a:pt x="108479" y="214244"/>
                  <a:pt x="108479" y="214244"/>
                  <a:pt x="108479" y="244475"/>
                </a:cubicBezTo>
                <a:cubicBezTo>
                  <a:pt x="108479" y="244475"/>
                  <a:pt x="108479" y="244475"/>
                  <a:pt x="97896" y="244475"/>
                </a:cubicBezTo>
                <a:cubicBezTo>
                  <a:pt x="92604" y="244475"/>
                  <a:pt x="88635" y="240532"/>
                  <a:pt x="88635" y="236589"/>
                </a:cubicBezTo>
                <a:cubicBezTo>
                  <a:pt x="88635" y="236589"/>
                  <a:pt x="88635" y="236589"/>
                  <a:pt x="88635" y="215559"/>
                </a:cubicBezTo>
                <a:cubicBezTo>
                  <a:pt x="85990" y="215559"/>
                  <a:pt x="82021" y="214244"/>
                  <a:pt x="79375" y="211616"/>
                </a:cubicBezTo>
                <a:cubicBezTo>
                  <a:pt x="79375" y="211616"/>
                  <a:pt x="79375" y="211616"/>
                  <a:pt x="64823" y="226074"/>
                </a:cubicBezTo>
                <a:cubicBezTo>
                  <a:pt x="62177" y="230017"/>
                  <a:pt x="56885" y="230017"/>
                  <a:pt x="52917" y="226074"/>
                </a:cubicBezTo>
                <a:cubicBezTo>
                  <a:pt x="52917" y="226074"/>
                  <a:pt x="52917" y="226074"/>
                  <a:pt x="17198" y="190585"/>
                </a:cubicBezTo>
                <a:cubicBezTo>
                  <a:pt x="14552" y="187956"/>
                  <a:pt x="14552" y="182699"/>
                  <a:pt x="17198" y="178756"/>
                </a:cubicBezTo>
                <a:cubicBezTo>
                  <a:pt x="17198" y="178756"/>
                  <a:pt x="17198" y="178756"/>
                  <a:pt x="31750" y="165612"/>
                </a:cubicBezTo>
                <a:cubicBezTo>
                  <a:pt x="30427" y="161669"/>
                  <a:pt x="29104" y="159040"/>
                  <a:pt x="27781" y="155097"/>
                </a:cubicBezTo>
                <a:cubicBezTo>
                  <a:pt x="27781" y="155097"/>
                  <a:pt x="27781" y="155097"/>
                  <a:pt x="7937" y="155097"/>
                </a:cubicBezTo>
                <a:cubicBezTo>
                  <a:pt x="2646" y="155097"/>
                  <a:pt x="0" y="151154"/>
                  <a:pt x="0" y="147211"/>
                </a:cubicBezTo>
                <a:cubicBezTo>
                  <a:pt x="0" y="147211"/>
                  <a:pt x="0" y="147211"/>
                  <a:pt x="0" y="97264"/>
                </a:cubicBezTo>
                <a:cubicBezTo>
                  <a:pt x="0" y="93321"/>
                  <a:pt x="2646" y="89378"/>
                  <a:pt x="7937" y="89378"/>
                </a:cubicBezTo>
                <a:cubicBezTo>
                  <a:pt x="7937" y="89378"/>
                  <a:pt x="7937" y="89378"/>
                  <a:pt x="27781" y="89378"/>
                </a:cubicBezTo>
                <a:cubicBezTo>
                  <a:pt x="29104" y="85435"/>
                  <a:pt x="30427" y="82806"/>
                  <a:pt x="31750" y="78863"/>
                </a:cubicBezTo>
                <a:cubicBezTo>
                  <a:pt x="31750" y="78863"/>
                  <a:pt x="31750" y="78863"/>
                  <a:pt x="17198" y="65719"/>
                </a:cubicBezTo>
                <a:cubicBezTo>
                  <a:pt x="14552" y="61776"/>
                  <a:pt x="14552" y="56518"/>
                  <a:pt x="17198" y="53889"/>
                </a:cubicBezTo>
                <a:cubicBezTo>
                  <a:pt x="17198" y="53889"/>
                  <a:pt x="17198" y="53889"/>
                  <a:pt x="52917" y="18401"/>
                </a:cubicBezTo>
                <a:cubicBezTo>
                  <a:pt x="56885" y="14458"/>
                  <a:pt x="62177" y="14458"/>
                  <a:pt x="64823" y="18401"/>
                </a:cubicBezTo>
                <a:cubicBezTo>
                  <a:pt x="64823" y="18401"/>
                  <a:pt x="64823" y="18401"/>
                  <a:pt x="79375" y="32859"/>
                </a:cubicBezTo>
                <a:cubicBezTo>
                  <a:pt x="82021" y="31545"/>
                  <a:pt x="85990" y="30231"/>
                  <a:pt x="88635" y="28916"/>
                </a:cubicBezTo>
                <a:cubicBezTo>
                  <a:pt x="88635" y="28916"/>
                  <a:pt x="88635" y="28916"/>
                  <a:pt x="88635" y="7886"/>
                </a:cubicBezTo>
                <a:cubicBezTo>
                  <a:pt x="88635" y="3943"/>
                  <a:pt x="92604" y="0"/>
                  <a:pt x="97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cxnSp>
        <p:nvCxnSpPr>
          <p:cNvPr id="80" name="直接连接符 7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8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37093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8013551" y="1384077"/>
            <a:ext cx="3875369" cy="1193169"/>
            <a:chOff x="7280925" y="1412701"/>
            <a:chExt cx="3875369" cy="1193169"/>
          </a:xfrm>
        </p:grpSpPr>
        <p:sp>
          <p:nvSpPr>
            <p:cNvPr id="43" name="文本框 42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sp>
        <p:nvSpPr>
          <p:cNvPr id="48" name="Freeform: Shape 40"/>
          <p:cNvSpPr/>
          <p:nvPr/>
        </p:nvSpPr>
        <p:spPr>
          <a:xfrm>
            <a:off x="5617070" y="1757903"/>
            <a:ext cx="543435" cy="89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6" extrusionOk="0">
                <a:moveTo>
                  <a:pt x="19619" y="155"/>
                </a:moveTo>
                <a:lnTo>
                  <a:pt x="1903" y="6261"/>
                </a:lnTo>
                <a:cubicBezTo>
                  <a:pt x="851" y="6623"/>
                  <a:pt x="-4" y="7507"/>
                  <a:pt x="0" y="8228"/>
                </a:cubicBezTo>
                <a:lnTo>
                  <a:pt x="57" y="20379"/>
                </a:lnTo>
                <a:cubicBezTo>
                  <a:pt x="61" y="21100"/>
                  <a:pt x="921" y="21393"/>
                  <a:pt x="1973" y="21031"/>
                </a:cubicBezTo>
                <a:lnTo>
                  <a:pt x="19689" y="14925"/>
                </a:lnTo>
                <a:cubicBezTo>
                  <a:pt x="20741" y="14563"/>
                  <a:pt x="21596" y="13679"/>
                  <a:pt x="21593" y="12958"/>
                </a:cubicBezTo>
                <a:lnTo>
                  <a:pt x="21535" y="807"/>
                </a:lnTo>
                <a:cubicBezTo>
                  <a:pt x="21532" y="86"/>
                  <a:pt x="20671" y="-207"/>
                  <a:pt x="19619" y="15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9" name="Freeform: Shape 41"/>
          <p:cNvSpPr/>
          <p:nvPr/>
        </p:nvSpPr>
        <p:spPr>
          <a:xfrm>
            <a:off x="5617070" y="2458946"/>
            <a:ext cx="543435" cy="893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5" extrusionOk="0">
                <a:moveTo>
                  <a:pt x="19620" y="154"/>
                </a:moveTo>
                <a:lnTo>
                  <a:pt x="1904" y="6259"/>
                </a:lnTo>
                <a:cubicBezTo>
                  <a:pt x="852" y="6621"/>
                  <a:pt x="-3" y="7508"/>
                  <a:pt x="0" y="8226"/>
                </a:cubicBezTo>
                <a:lnTo>
                  <a:pt x="58" y="20378"/>
                </a:lnTo>
                <a:cubicBezTo>
                  <a:pt x="61" y="21096"/>
                  <a:pt x="922" y="21392"/>
                  <a:pt x="1974" y="21030"/>
                </a:cubicBezTo>
                <a:lnTo>
                  <a:pt x="19690" y="14926"/>
                </a:lnTo>
                <a:cubicBezTo>
                  <a:pt x="20742" y="14563"/>
                  <a:pt x="21597" y="13676"/>
                  <a:pt x="21593" y="12958"/>
                </a:cubicBezTo>
                <a:lnTo>
                  <a:pt x="21536" y="806"/>
                </a:lnTo>
                <a:cubicBezTo>
                  <a:pt x="21532" y="88"/>
                  <a:pt x="20672" y="-208"/>
                  <a:pt x="19620" y="154"/>
                </a:cubicBezTo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0" name="Freeform: Shape 42"/>
          <p:cNvSpPr/>
          <p:nvPr/>
        </p:nvSpPr>
        <p:spPr>
          <a:xfrm>
            <a:off x="5617070" y="3139372"/>
            <a:ext cx="543435" cy="89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5" extrusionOk="0">
                <a:moveTo>
                  <a:pt x="19620" y="154"/>
                </a:moveTo>
                <a:lnTo>
                  <a:pt x="1904" y="6259"/>
                </a:lnTo>
                <a:cubicBezTo>
                  <a:pt x="852" y="6621"/>
                  <a:pt x="-3" y="7508"/>
                  <a:pt x="0" y="8229"/>
                </a:cubicBezTo>
                <a:lnTo>
                  <a:pt x="58" y="20379"/>
                </a:lnTo>
                <a:cubicBezTo>
                  <a:pt x="61" y="21096"/>
                  <a:pt x="922" y="21392"/>
                  <a:pt x="1974" y="21030"/>
                </a:cubicBezTo>
                <a:lnTo>
                  <a:pt x="19690" y="14925"/>
                </a:lnTo>
                <a:cubicBezTo>
                  <a:pt x="20742" y="14563"/>
                  <a:pt x="21597" y="13676"/>
                  <a:pt x="21593" y="12959"/>
                </a:cubicBezTo>
                <a:lnTo>
                  <a:pt x="21536" y="809"/>
                </a:lnTo>
                <a:cubicBezTo>
                  <a:pt x="21532" y="88"/>
                  <a:pt x="20672" y="-208"/>
                  <a:pt x="19620" y="154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Freeform: Shape 43"/>
          <p:cNvSpPr/>
          <p:nvPr/>
        </p:nvSpPr>
        <p:spPr>
          <a:xfrm>
            <a:off x="5019120" y="2108425"/>
            <a:ext cx="543564" cy="89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8" extrusionOk="0">
                <a:moveTo>
                  <a:pt x="19620" y="155"/>
                </a:moveTo>
                <a:lnTo>
                  <a:pt x="1902" y="6262"/>
                </a:lnTo>
                <a:cubicBezTo>
                  <a:pt x="856" y="6623"/>
                  <a:pt x="-4" y="7509"/>
                  <a:pt x="0" y="8230"/>
                </a:cubicBezTo>
                <a:lnTo>
                  <a:pt x="57" y="20382"/>
                </a:lnTo>
                <a:cubicBezTo>
                  <a:pt x="61" y="21103"/>
                  <a:pt x="926" y="21394"/>
                  <a:pt x="1972" y="21033"/>
                </a:cubicBezTo>
                <a:lnTo>
                  <a:pt x="19690" y="14926"/>
                </a:lnTo>
                <a:cubicBezTo>
                  <a:pt x="20736" y="14565"/>
                  <a:pt x="21596" y="13679"/>
                  <a:pt x="21592" y="12958"/>
                </a:cubicBezTo>
                <a:lnTo>
                  <a:pt x="21535" y="806"/>
                </a:lnTo>
                <a:cubicBezTo>
                  <a:pt x="21531" y="85"/>
                  <a:pt x="20666" y="-206"/>
                  <a:pt x="19620" y="155"/>
                </a:cubicBezTo>
              </a:path>
            </a:pathLst>
          </a:custGeom>
          <a:solidFill>
            <a:srgbClr val="1C467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Freeform: Shape 44"/>
          <p:cNvSpPr/>
          <p:nvPr/>
        </p:nvSpPr>
        <p:spPr>
          <a:xfrm>
            <a:off x="5019120" y="2788849"/>
            <a:ext cx="543564" cy="89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7" extrusionOk="0">
                <a:moveTo>
                  <a:pt x="19620" y="154"/>
                </a:moveTo>
                <a:lnTo>
                  <a:pt x="1902" y="6260"/>
                </a:lnTo>
                <a:cubicBezTo>
                  <a:pt x="856" y="6621"/>
                  <a:pt x="-4" y="7510"/>
                  <a:pt x="0" y="8227"/>
                </a:cubicBezTo>
                <a:lnTo>
                  <a:pt x="57" y="20381"/>
                </a:lnTo>
                <a:cubicBezTo>
                  <a:pt x="60" y="21098"/>
                  <a:pt x="926" y="21393"/>
                  <a:pt x="1972" y="21032"/>
                </a:cubicBezTo>
                <a:lnTo>
                  <a:pt x="19690" y="14926"/>
                </a:lnTo>
                <a:cubicBezTo>
                  <a:pt x="20736" y="14565"/>
                  <a:pt x="21596" y="13676"/>
                  <a:pt x="21593" y="12959"/>
                </a:cubicBezTo>
                <a:lnTo>
                  <a:pt x="21535" y="805"/>
                </a:lnTo>
                <a:cubicBezTo>
                  <a:pt x="21532" y="88"/>
                  <a:pt x="20666" y="-207"/>
                  <a:pt x="19620" y="154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Freeform: Shape 45"/>
          <p:cNvSpPr/>
          <p:nvPr/>
        </p:nvSpPr>
        <p:spPr>
          <a:xfrm>
            <a:off x="5019120" y="3489894"/>
            <a:ext cx="543574" cy="893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7" extrusionOk="0">
                <a:moveTo>
                  <a:pt x="19621" y="154"/>
                </a:moveTo>
                <a:lnTo>
                  <a:pt x="1903" y="6260"/>
                </a:lnTo>
                <a:cubicBezTo>
                  <a:pt x="857" y="6620"/>
                  <a:pt x="-3" y="7510"/>
                  <a:pt x="0" y="8231"/>
                </a:cubicBezTo>
                <a:lnTo>
                  <a:pt x="58" y="20381"/>
                </a:lnTo>
                <a:cubicBezTo>
                  <a:pt x="61" y="21098"/>
                  <a:pt x="927" y="21393"/>
                  <a:pt x="1973" y="21032"/>
                </a:cubicBezTo>
                <a:lnTo>
                  <a:pt x="19691" y="14926"/>
                </a:lnTo>
                <a:cubicBezTo>
                  <a:pt x="20737" y="14565"/>
                  <a:pt x="21597" y="13676"/>
                  <a:pt x="21594" y="12959"/>
                </a:cubicBezTo>
                <a:lnTo>
                  <a:pt x="21536" y="808"/>
                </a:lnTo>
                <a:cubicBezTo>
                  <a:pt x="21533" y="87"/>
                  <a:pt x="20667" y="-207"/>
                  <a:pt x="19621" y="154"/>
                </a:cubicBezTo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4" name="Freeform: Shape 46"/>
          <p:cNvSpPr/>
          <p:nvPr/>
        </p:nvSpPr>
        <p:spPr>
          <a:xfrm>
            <a:off x="4421170" y="2458946"/>
            <a:ext cx="543565" cy="89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8" extrusionOk="0">
                <a:moveTo>
                  <a:pt x="19620" y="155"/>
                </a:moveTo>
                <a:lnTo>
                  <a:pt x="1902" y="6262"/>
                </a:lnTo>
                <a:cubicBezTo>
                  <a:pt x="856" y="6623"/>
                  <a:pt x="-4" y="7508"/>
                  <a:pt x="0" y="8230"/>
                </a:cubicBezTo>
                <a:lnTo>
                  <a:pt x="57" y="20382"/>
                </a:lnTo>
                <a:cubicBezTo>
                  <a:pt x="61" y="21103"/>
                  <a:pt x="926" y="21394"/>
                  <a:pt x="1973" y="21033"/>
                </a:cubicBezTo>
                <a:lnTo>
                  <a:pt x="19690" y="14926"/>
                </a:lnTo>
                <a:cubicBezTo>
                  <a:pt x="20736" y="14565"/>
                  <a:pt x="21596" y="13679"/>
                  <a:pt x="21592" y="12958"/>
                </a:cubicBezTo>
                <a:lnTo>
                  <a:pt x="21535" y="806"/>
                </a:lnTo>
                <a:cubicBezTo>
                  <a:pt x="21531" y="85"/>
                  <a:pt x="20666" y="-206"/>
                  <a:pt x="19620" y="15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5" name="Freeform: Shape 47"/>
          <p:cNvSpPr/>
          <p:nvPr/>
        </p:nvSpPr>
        <p:spPr>
          <a:xfrm>
            <a:off x="4421170" y="3139372"/>
            <a:ext cx="543565" cy="893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7" extrusionOk="0">
                <a:moveTo>
                  <a:pt x="19619" y="155"/>
                </a:moveTo>
                <a:lnTo>
                  <a:pt x="1902" y="6261"/>
                </a:lnTo>
                <a:cubicBezTo>
                  <a:pt x="856" y="6622"/>
                  <a:pt x="-4" y="7511"/>
                  <a:pt x="0" y="8228"/>
                </a:cubicBezTo>
                <a:lnTo>
                  <a:pt x="57" y="20382"/>
                </a:lnTo>
                <a:cubicBezTo>
                  <a:pt x="61" y="21099"/>
                  <a:pt x="926" y="21394"/>
                  <a:pt x="1972" y="21033"/>
                </a:cubicBezTo>
                <a:lnTo>
                  <a:pt x="19690" y="14927"/>
                </a:lnTo>
                <a:cubicBezTo>
                  <a:pt x="20736" y="14566"/>
                  <a:pt x="21596" y="13677"/>
                  <a:pt x="21592" y="12960"/>
                </a:cubicBezTo>
                <a:lnTo>
                  <a:pt x="21535" y="806"/>
                </a:lnTo>
                <a:cubicBezTo>
                  <a:pt x="21531" y="88"/>
                  <a:pt x="20666" y="-206"/>
                  <a:pt x="19619" y="155"/>
                </a:cubicBezTo>
              </a:path>
            </a:pathLst>
          </a:custGeom>
          <a:solidFill>
            <a:srgbClr val="1C467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6" name="Freeform: Shape 48"/>
          <p:cNvSpPr/>
          <p:nvPr/>
        </p:nvSpPr>
        <p:spPr>
          <a:xfrm>
            <a:off x="4421170" y="3840416"/>
            <a:ext cx="543575" cy="893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7" extrusionOk="0">
                <a:moveTo>
                  <a:pt x="19621" y="154"/>
                </a:moveTo>
                <a:lnTo>
                  <a:pt x="1903" y="6260"/>
                </a:lnTo>
                <a:cubicBezTo>
                  <a:pt x="857" y="6620"/>
                  <a:pt x="-3" y="7510"/>
                  <a:pt x="0" y="8231"/>
                </a:cubicBezTo>
                <a:lnTo>
                  <a:pt x="58" y="20381"/>
                </a:lnTo>
                <a:cubicBezTo>
                  <a:pt x="61" y="21098"/>
                  <a:pt x="927" y="21393"/>
                  <a:pt x="1973" y="21032"/>
                </a:cubicBezTo>
                <a:lnTo>
                  <a:pt x="19691" y="14926"/>
                </a:lnTo>
                <a:cubicBezTo>
                  <a:pt x="20737" y="14565"/>
                  <a:pt x="21597" y="13676"/>
                  <a:pt x="21594" y="12959"/>
                </a:cubicBezTo>
                <a:lnTo>
                  <a:pt x="21536" y="809"/>
                </a:lnTo>
                <a:cubicBezTo>
                  <a:pt x="21533" y="88"/>
                  <a:pt x="20667" y="-207"/>
                  <a:pt x="19621" y="154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7" name="Freeform: Shape 31"/>
          <p:cNvSpPr/>
          <p:nvPr/>
        </p:nvSpPr>
        <p:spPr>
          <a:xfrm>
            <a:off x="6215017" y="1757903"/>
            <a:ext cx="543425" cy="89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6" extrusionOk="0">
                <a:moveTo>
                  <a:pt x="1973" y="155"/>
                </a:moveTo>
                <a:lnTo>
                  <a:pt x="19691" y="6261"/>
                </a:lnTo>
                <a:cubicBezTo>
                  <a:pt x="20742" y="6623"/>
                  <a:pt x="21597" y="7507"/>
                  <a:pt x="21594" y="8228"/>
                </a:cubicBezTo>
                <a:lnTo>
                  <a:pt x="21536" y="20379"/>
                </a:lnTo>
                <a:cubicBezTo>
                  <a:pt x="21533" y="21100"/>
                  <a:pt x="20672" y="21393"/>
                  <a:pt x="19621" y="21031"/>
                </a:cubicBezTo>
                <a:lnTo>
                  <a:pt x="1903" y="14925"/>
                </a:lnTo>
                <a:cubicBezTo>
                  <a:pt x="852" y="14563"/>
                  <a:pt x="-3" y="13679"/>
                  <a:pt x="0" y="12958"/>
                </a:cubicBezTo>
                <a:lnTo>
                  <a:pt x="58" y="807"/>
                </a:lnTo>
                <a:cubicBezTo>
                  <a:pt x="61" y="86"/>
                  <a:pt x="922" y="-207"/>
                  <a:pt x="1973" y="155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8" name="Freeform: Shape 32"/>
          <p:cNvSpPr/>
          <p:nvPr/>
        </p:nvSpPr>
        <p:spPr>
          <a:xfrm>
            <a:off x="6215018" y="2458946"/>
            <a:ext cx="543443" cy="893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5" extrusionOk="0">
                <a:moveTo>
                  <a:pt x="1973" y="154"/>
                </a:moveTo>
                <a:lnTo>
                  <a:pt x="19689" y="6259"/>
                </a:lnTo>
                <a:cubicBezTo>
                  <a:pt x="20740" y="6621"/>
                  <a:pt x="21596" y="7508"/>
                  <a:pt x="21593" y="8226"/>
                </a:cubicBezTo>
                <a:lnTo>
                  <a:pt x="21534" y="20378"/>
                </a:lnTo>
                <a:cubicBezTo>
                  <a:pt x="21531" y="21096"/>
                  <a:pt x="20670" y="21392"/>
                  <a:pt x="19619" y="21030"/>
                </a:cubicBezTo>
                <a:lnTo>
                  <a:pt x="1903" y="14926"/>
                </a:lnTo>
                <a:cubicBezTo>
                  <a:pt x="851" y="14563"/>
                  <a:pt x="-4" y="13676"/>
                  <a:pt x="0" y="12958"/>
                </a:cubicBezTo>
                <a:lnTo>
                  <a:pt x="58" y="806"/>
                </a:lnTo>
                <a:cubicBezTo>
                  <a:pt x="62" y="88"/>
                  <a:pt x="921" y="-208"/>
                  <a:pt x="1973" y="154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9" name="Freeform: Shape 33"/>
          <p:cNvSpPr/>
          <p:nvPr/>
        </p:nvSpPr>
        <p:spPr>
          <a:xfrm>
            <a:off x="6215017" y="3139372"/>
            <a:ext cx="543425" cy="89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5" extrusionOk="0">
                <a:moveTo>
                  <a:pt x="1973" y="154"/>
                </a:moveTo>
                <a:lnTo>
                  <a:pt x="19691" y="6259"/>
                </a:lnTo>
                <a:cubicBezTo>
                  <a:pt x="20742" y="6621"/>
                  <a:pt x="21597" y="7508"/>
                  <a:pt x="21594" y="8229"/>
                </a:cubicBezTo>
                <a:lnTo>
                  <a:pt x="21536" y="20379"/>
                </a:lnTo>
                <a:cubicBezTo>
                  <a:pt x="21533" y="21096"/>
                  <a:pt x="20672" y="21392"/>
                  <a:pt x="19621" y="21030"/>
                </a:cubicBezTo>
                <a:lnTo>
                  <a:pt x="1903" y="14925"/>
                </a:lnTo>
                <a:cubicBezTo>
                  <a:pt x="852" y="14563"/>
                  <a:pt x="-3" y="13676"/>
                  <a:pt x="0" y="12959"/>
                </a:cubicBezTo>
                <a:lnTo>
                  <a:pt x="58" y="809"/>
                </a:lnTo>
                <a:cubicBezTo>
                  <a:pt x="61" y="88"/>
                  <a:pt x="922" y="-208"/>
                  <a:pt x="1973" y="154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0" name="Freeform: Shape 34"/>
          <p:cNvSpPr/>
          <p:nvPr/>
        </p:nvSpPr>
        <p:spPr>
          <a:xfrm>
            <a:off x="6812967" y="2108425"/>
            <a:ext cx="543584" cy="89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8" extrusionOk="0">
                <a:moveTo>
                  <a:pt x="1973" y="155"/>
                </a:moveTo>
                <a:lnTo>
                  <a:pt x="19691" y="6262"/>
                </a:lnTo>
                <a:cubicBezTo>
                  <a:pt x="20736" y="6623"/>
                  <a:pt x="21597" y="7509"/>
                  <a:pt x="21594" y="8230"/>
                </a:cubicBezTo>
                <a:lnTo>
                  <a:pt x="21536" y="20382"/>
                </a:lnTo>
                <a:cubicBezTo>
                  <a:pt x="21532" y="21103"/>
                  <a:pt x="20667" y="21394"/>
                  <a:pt x="19621" y="21033"/>
                </a:cubicBezTo>
                <a:lnTo>
                  <a:pt x="1903" y="14926"/>
                </a:lnTo>
                <a:cubicBezTo>
                  <a:pt x="858" y="14565"/>
                  <a:pt x="-3" y="13679"/>
                  <a:pt x="0" y="12958"/>
                </a:cubicBezTo>
                <a:lnTo>
                  <a:pt x="58" y="806"/>
                </a:lnTo>
                <a:cubicBezTo>
                  <a:pt x="62" y="85"/>
                  <a:pt x="927" y="-206"/>
                  <a:pt x="1973" y="155"/>
                </a:cubicBezTo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1" name="Freeform: Shape 35"/>
          <p:cNvSpPr/>
          <p:nvPr/>
        </p:nvSpPr>
        <p:spPr>
          <a:xfrm>
            <a:off x="6812967" y="2788849"/>
            <a:ext cx="543543" cy="8934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7" extrusionOk="0">
                <a:moveTo>
                  <a:pt x="1973" y="154"/>
                </a:moveTo>
                <a:lnTo>
                  <a:pt x="19691" y="6260"/>
                </a:lnTo>
                <a:cubicBezTo>
                  <a:pt x="20737" y="6621"/>
                  <a:pt x="21597" y="7510"/>
                  <a:pt x="21593" y="8227"/>
                </a:cubicBezTo>
                <a:lnTo>
                  <a:pt x="21535" y="20381"/>
                </a:lnTo>
                <a:cubicBezTo>
                  <a:pt x="21532" y="21098"/>
                  <a:pt x="20667" y="21393"/>
                  <a:pt x="19620" y="21032"/>
                </a:cubicBezTo>
                <a:lnTo>
                  <a:pt x="1902" y="14926"/>
                </a:lnTo>
                <a:cubicBezTo>
                  <a:pt x="856" y="14565"/>
                  <a:pt x="-3" y="13676"/>
                  <a:pt x="0" y="12959"/>
                </a:cubicBezTo>
                <a:lnTo>
                  <a:pt x="58" y="805"/>
                </a:lnTo>
                <a:cubicBezTo>
                  <a:pt x="61" y="88"/>
                  <a:pt x="926" y="-207"/>
                  <a:pt x="1973" y="154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2" name="Freeform: Shape 36"/>
          <p:cNvSpPr/>
          <p:nvPr/>
        </p:nvSpPr>
        <p:spPr>
          <a:xfrm>
            <a:off x="6812967" y="3489894"/>
            <a:ext cx="543584" cy="893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7" extrusionOk="0">
                <a:moveTo>
                  <a:pt x="1974" y="154"/>
                </a:moveTo>
                <a:lnTo>
                  <a:pt x="19691" y="6260"/>
                </a:lnTo>
                <a:cubicBezTo>
                  <a:pt x="20737" y="6620"/>
                  <a:pt x="21597" y="7510"/>
                  <a:pt x="21594" y="8231"/>
                </a:cubicBezTo>
                <a:lnTo>
                  <a:pt x="21536" y="20381"/>
                </a:lnTo>
                <a:cubicBezTo>
                  <a:pt x="21533" y="21098"/>
                  <a:pt x="20668" y="21393"/>
                  <a:pt x="19621" y="21032"/>
                </a:cubicBezTo>
                <a:lnTo>
                  <a:pt x="1904" y="14926"/>
                </a:lnTo>
                <a:cubicBezTo>
                  <a:pt x="858" y="14565"/>
                  <a:pt x="-3" y="13676"/>
                  <a:pt x="0" y="12959"/>
                </a:cubicBezTo>
                <a:lnTo>
                  <a:pt x="59" y="808"/>
                </a:lnTo>
                <a:cubicBezTo>
                  <a:pt x="62" y="87"/>
                  <a:pt x="928" y="-207"/>
                  <a:pt x="1974" y="154"/>
                </a:cubicBezTo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3" name="Freeform: Shape 37"/>
          <p:cNvSpPr/>
          <p:nvPr/>
        </p:nvSpPr>
        <p:spPr>
          <a:xfrm>
            <a:off x="7407842" y="2458946"/>
            <a:ext cx="543564" cy="893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8" extrusionOk="0">
                <a:moveTo>
                  <a:pt x="1973" y="155"/>
                </a:moveTo>
                <a:lnTo>
                  <a:pt x="19690" y="6262"/>
                </a:lnTo>
                <a:cubicBezTo>
                  <a:pt x="20736" y="6623"/>
                  <a:pt x="21597" y="7508"/>
                  <a:pt x="21593" y="8230"/>
                </a:cubicBezTo>
                <a:lnTo>
                  <a:pt x="21535" y="20382"/>
                </a:lnTo>
                <a:cubicBezTo>
                  <a:pt x="21531" y="21103"/>
                  <a:pt x="20666" y="21394"/>
                  <a:pt x="19620" y="21033"/>
                </a:cubicBezTo>
                <a:lnTo>
                  <a:pt x="1902" y="14926"/>
                </a:lnTo>
                <a:cubicBezTo>
                  <a:pt x="856" y="14565"/>
                  <a:pt x="-3" y="13679"/>
                  <a:pt x="0" y="12958"/>
                </a:cubicBezTo>
                <a:lnTo>
                  <a:pt x="58" y="806"/>
                </a:lnTo>
                <a:cubicBezTo>
                  <a:pt x="61" y="85"/>
                  <a:pt x="926" y="-206"/>
                  <a:pt x="1973" y="155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4" name="Freeform: Shape 38"/>
          <p:cNvSpPr/>
          <p:nvPr/>
        </p:nvSpPr>
        <p:spPr>
          <a:xfrm>
            <a:off x="7410916" y="3139372"/>
            <a:ext cx="543565" cy="893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187" extrusionOk="0">
                <a:moveTo>
                  <a:pt x="1973" y="155"/>
                </a:moveTo>
                <a:lnTo>
                  <a:pt x="19691" y="6261"/>
                </a:lnTo>
                <a:cubicBezTo>
                  <a:pt x="20737" y="6622"/>
                  <a:pt x="21596" y="7511"/>
                  <a:pt x="21593" y="8228"/>
                </a:cubicBezTo>
                <a:lnTo>
                  <a:pt x="21535" y="20382"/>
                </a:lnTo>
                <a:cubicBezTo>
                  <a:pt x="21532" y="21099"/>
                  <a:pt x="20667" y="21394"/>
                  <a:pt x="19620" y="21033"/>
                </a:cubicBezTo>
                <a:lnTo>
                  <a:pt x="1903" y="14927"/>
                </a:lnTo>
                <a:cubicBezTo>
                  <a:pt x="857" y="14566"/>
                  <a:pt x="-4" y="13677"/>
                  <a:pt x="0" y="12960"/>
                </a:cubicBezTo>
                <a:lnTo>
                  <a:pt x="58" y="806"/>
                </a:lnTo>
                <a:cubicBezTo>
                  <a:pt x="62" y="88"/>
                  <a:pt x="927" y="-206"/>
                  <a:pt x="1973" y="155"/>
                </a:cubicBezTo>
              </a:path>
            </a:pathLst>
          </a:custGeom>
          <a:solidFill>
            <a:srgbClr val="1C467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5" name="Freeform: Shape 39"/>
          <p:cNvSpPr/>
          <p:nvPr/>
        </p:nvSpPr>
        <p:spPr>
          <a:xfrm>
            <a:off x="7410916" y="3840416"/>
            <a:ext cx="543585" cy="893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187" extrusionOk="0">
                <a:moveTo>
                  <a:pt x="1973" y="154"/>
                </a:moveTo>
                <a:lnTo>
                  <a:pt x="19690" y="6260"/>
                </a:lnTo>
                <a:cubicBezTo>
                  <a:pt x="20736" y="6620"/>
                  <a:pt x="21597" y="7510"/>
                  <a:pt x="21594" y="8231"/>
                </a:cubicBezTo>
                <a:lnTo>
                  <a:pt x="21535" y="20381"/>
                </a:lnTo>
                <a:cubicBezTo>
                  <a:pt x="21532" y="21098"/>
                  <a:pt x="20666" y="21393"/>
                  <a:pt x="19620" y="21032"/>
                </a:cubicBezTo>
                <a:lnTo>
                  <a:pt x="1902" y="14926"/>
                </a:lnTo>
                <a:cubicBezTo>
                  <a:pt x="857" y="14565"/>
                  <a:pt x="-3" y="13676"/>
                  <a:pt x="0" y="12959"/>
                </a:cubicBezTo>
                <a:lnTo>
                  <a:pt x="58" y="809"/>
                </a:lnTo>
                <a:cubicBezTo>
                  <a:pt x="61" y="88"/>
                  <a:pt x="926" y="-207"/>
                  <a:pt x="1973" y="154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6" name="Freeform: Shape 22"/>
          <p:cNvSpPr/>
          <p:nvPr/>
        </p:nvSpPr>
        <p:spPr>
          <a:xfrm>
            <a:off x="6874825" y="4476528"/>
            <a:ext cx="1043476" cy="586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597" extrusionOk="0">
                <a:moveTo>
                  <a:pt x="10654" y="0"/>
                </a:moveTo>
                <a:cubicBezTo>
                  <a:pt x="10290" y="-1"/>
                  <a:pt x="9927" y="136"/>
                  <a:pt x="9650" y="415"/>
                </a:cubicBezTo>
                <a:lnTo>
                  <a:pt x="409" y="9788"/>
                </a:lnTo>
                <a:cubicBezTo>
                  <a:pt x="-139" y="10343"/>
                  <a:pt x="-136" y="11252"/>
                  <a:pt x="414" y="11811"/>
                </a:cubicBezTo>
                <a:lnTo>
                  <a:pt x="9676" y="21182"/>
                </a:lnTo>
                <a:cubicBezTo>
                  <a:pt x="9951" y="21457"/>
                  <a:pt x="10309" y="21596"/>
                  <a:pt x="10668" y="21598"/>
                </a:cubicBezTo>
                <a:cubicBezTo>
                  <a:pt x="11031" y="21599"/>
                  <a:pt x="11394" y="21459"/>
                  <a:pt x="11670" y="21177"/>
                </a:cubicBezTo>
                <a:lnTo>
                  <a:pt x="20914" y="11805"/>
                </a:lnTo>
                <a:cubicBezTo>
                  <a:pt x="21461" y="11251"/>
                  <a:pt x="21460" y="10351"/>
                  <a:pt x="20916" y="9792"/>
                </a:cubicBezTo>
                <a:lnTo>
                  <a:pt x="11719" y="490"/>
                </a:lnTo>
                <a:lnTo>
                  <a:pt x="11647" y="415"/>
                </a:lnTo>
                <a:cubicBezTo>
                  <a:pt x="11374" y="140"/>
                  <a:pt x="11014" y="2"/>
                  <a:pt x="10654" y="0"/>
                </a:cubicBez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7" name="Freeform: Shape 23"/>
          <p:cNvSpPr/>
          <p:nvPr/>
        </p:nvSpPr>
        <p:spPr>
          <a:xfrm>
            <a:off x="6276876" y="4785812"/>
            <a:ext cx="1043546" cy="586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597" extrusionOk="0">
                <a:moveTo>
                  <a:pt x="10653" y="0"/>
                </a:moveTo>
                <a:cubicBezTo>
                  <a:pt x="10291" y="-1"/>
                  <a:pt x="9928" y="138"/>
                  <a:pt x="9653" y="419"/>
                </a:cubicBezTo>
                <a:lnTo>
                  <a:pt x="409" y="9792"/>
                </a:lnTo>
                <a:cubicBezTo>
                  <a:pt x="-139" y="10347"/>
                  <a:pt x="-136" y="11256"/>
                  <a:pt x="414" y="11809"/>
                </a:cubicBezTo>
                <a:lnTo>
                  <a:pt x="9676" y="21180"/>
                </a:lnTo>
                <a:cubicBezTo>
                  <a:pt x="9950" y="21458"/>
                  <a:pt x="10310" y="21597"/>
                  <a:pt x="10670" y="21598"/>
                </a:cubicBezTo>
                <a:cubicBezTo>
                  <a:pt x="11009" y="21599"/>
                  <a:pt x="11348" y="21477"/>
                  <a:pt x="11616" y="21235"/>
                </a:cubicBezTo>
                <a:lnTo>
                  <a:pt x="20920" y="11801"/>
                </a:lnTo>
                <a:cubicBezTo>
                  <a:pt x="21461" y="11245"/>
                  <a:pt x="21459" y="10341"/>
                  <a:pt x="20911" y="9792"/>
                </a:cubicBezTo>
                <a:lnTo>
                  <a:pt x="11650" y="421"/>
                </a:lnTo>
                <a:cubicBezTo>
                  <a:pt x="11376" y="142"/>
                  <a:pt x="11014" y="2"/>
                  <a:pt x="1065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8" name="Freeform: Shape 24"/>
          <p:cNvSpPr/>
          <p:nvPr/>
        </p:nvSpPr>
        <p:spPr>
          <a:xfrm>
            <a:off x="5678927" y="5115715"/>
            <a:ext cx="1043601" cy="58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597" extrusionOk="0">
                <a:moveTo>
                  <a:pt x="10655" y="0"/>
                </a:moveTo>
                <a:cubicBezTo>
                  <a:pt x="10293" y="-1"/>
                  <a:pt x="9930" y="138"/>
                  <a:pt x="9656" y="415"/>
                </a:cubicBezTo>
                <a:lnTo>
                  <a:pt x="408" y="9787"/>
                </a:lnTo>
                <a:cubicBezTo>
                  <a:pt x="-136" y="10342"/>
                  <a:pt x="-137" y="11257"/>
                  <a:pt x="414" y="11809"/>
                </a:cubicBezTo>
                <a:lnTo>
                  <a:pt x="9675" y="21180"/>
                </a:lnTo>
                <a:cubicBezTo>
                  <a:pt x="9948" y="21457"/>
                  <a:pt x="10309" y="21597"/>
                  <a:pt x="10668" y="21598"/>
                </a:cubicBezTo>
                <a:cubicBezTo>
                  <a:pt x="11017" y="21599"/>
                  <a:pt x="11365" y="21471"/>
                  <a:pt x="11634" y="21213"/>
                </a:cubicBezTo>
                <a:lnTo>
                  <a:pt x="20920" y="11799"/>
                </a:lnTo>
                <a:cubicBezTo>
                  <a:pt x="21463" y="11243"/>
                  <a:pt x="21458" y="10344"/>
                  <a:pt x="20914" y="9786"/>
                </a:cubicBezTo>
                <a:lnTo>
                  <a:pt x="11648" y="416"/>
                </a:lnTo>
                <a:cubicBezTo>
                  <a:pt x="11376" y="141"/>
                  <a:pt x="11016" y="2"/>
                  <a:pt x="10655" y="0"/>
                </a:cubicBezTo>
              </a:path>
            </a:pathLst>
          </a:custGeom>
          <a:solidFill>
            <a:srgbClr val="1C467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9" name="Freeform: Shape 25"/>
          <p:cNvSpPr/>
          <p:nvPr/>
        </p:nvSpPr>
        <p:spPr>
          <a:xfrm>
            <a:off x="6276876" y="4146625"/>
            <a:ext cx="1043497" cy="586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2" h="21598" extrusionOk="0">
                <a:moveTo>
                  <a:pt x="10651" y="0"/>
                </a:moveTo>
                <a:cubicBezTo>
                  <a:pt x="10289" y="-1"/>
                  <a:pt x="9926" y="138"/>
                  <a:pt x="9651" y="419"/>
                </a:cubicBezTo>
                <a:lnTo>
                  <a:pt x="408" y="9791"/>
                </a:lnTo>
                <a:cubicBezTo>
                  <a:pt x="-140" y="10346"/>
                  <a:pt x="-134" y="11255"/>
                  <a:pt x="413" y="11808"/>
                </a:cubicBezTo>
                <a:lnTo>
                  <a:pt x="9674" y="21179"/>
                </a:lnTo>
                <a:cubicBezTo>
                  <a:pt x="9948" y="21456"/>
                  <a:pt x="10308" y="21596"/>
                  <a:pt x="10668" y="21598"/>
                </a:cubicBezTo>
                <a:cubicBezTo>
                  <a:pt x="11031" y="21599"/>
                  <a:pt x="11395" y="21458"/>
                  <a:pt x="11671" y="21180"/>
                </a:cubicBezTo>
                <a:lnTo>
                  <a:pt x="20911" y="11808"/>
                </a:lnTo>
                <a:cubicBezTo>
                  <a:pt x="21459" y="11253"/>
                  <a:pt x="21460" y="10344"/>
                  <a:pt x="20909" y="9792"/>
                </a:cubicBezTo>
                <a:lnTo>
                  <a:pt x="13439" y="2233"/>
                </a:lnTo>
                <a:lnTo>
                  <a:pt x="11634" y="408"/>
                </a:lnTo>
                <a:cubicBezTo>
                  <a:pt x="11361" y="138"/>
                  <a:pt x="11006" y="1"/>
                  <a:pt x="1065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0" name="Freeform: Shape 26"/>
          <p:cNvSpPr/>
          <p:nvPr/>
        </p:nvSpPr>
        <p:spPr>
          <a:xfrm>
            <a:off x="5678927" y="4476528"/>
            <a:ext cx="1043489" cy="586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3" h="21597" extrusionOk="0">
                <a:moveTo>
                  <a:pt x="10653" y="0"/>
                </a:moveTo>
                <a:cubicBezTo>
                  <a:pt x="10290" y="-1"/>
                  <a:pt x="9928" y="137"/>
                  <a:pt x="9653" y="415"/>
                </a:cubicBezTo>
                <a:lnTo>
                  <a:pt x="409" y="9789"/>
                </a:lnTo>
                <a:cubicBezTo>
                  <a:pt x="-139" y="10343"/>
                  <a:pt x="-136" y="11252"/>
                  <a:pt x="414" y="11810"/>
                </a:cubicBezTo>
                <a:lnTo>
                  <a:pt x="9676" y="21183"/>
                </a:lnTo>
                <a:cubicBezTo>
                  <a:pt x="9949" y="21458"/>
                  <a:pt x="10309" y="21596"/>
                  <a:pt x="10668" y="21598"/>
                </a:cubicBezTo>
                <a:cubicBezTo>
                  <a:pt x="11031" y="21599"/>
                  <a:pt x="11393" y="21460"/>
                  <a:pt x="11669" y="21178"/>
                </a:cubicBezTo>
                <a:lnTo>
                  <a:pt x="20913" y="11805"/>
                </a:lnTo>
                <a:cubicBezTo>
                  <a:pt x="21461" y="11251"/>
                  <a:pt x="21459" y="10347"/>
                  <a:pt x="20911" y="9789"/>
                </a:cubicBezTo>
                <a:lnTo>
                  <a:pt x="11646" y="416"/>
                </a:lnTo>
                <a:cubicBezTo>
                  <a:pt x="11374" y="141"/>
                  <a:pt x="11013" y="2"/>
                  <a:pt x="10653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1" name="Freeform: Shape 27"/>
          <p:cNvSpPr/>
          <p:nvPr/>
        </p:nvSpPr>
        <p:spPr>
          <a:xfrm>
            <a:off x="5080977" y="4785812"/>
            <a:ext cx="1043549" cy="586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599" extrusionOk="0">
                <a:moveTo>
                  <a:pt x="10654" y="0"/>
                </a:moveTo>
                <a:cubicBezTo>
                  <a:pt x="10291" y="-1"/>
                  <a:pt x="9928" y="139"/>
                  <a:pt x="9654" y="420"/>
                </a:cubicBezTo>
                <a:lnTo>
                  <a:pt x="410" y="9792"/>
                </a:lnTo>
                <a:cubicBezTo>
                  <a:pt x="-138" y="10347"/>
                  <a:pt x="-136" y="11255"/>
                  <a:pt x="415" y="11814"/>
                </a:cubicBezTo>
                <a:lnTo>
                  <a:pt x="7911" y="19398"/>
                </a:lnTo>
                <a:lnTo>
                  <a:pt x="9684" y="21192"/>
                </a:lnTo>
                <a:cubicBezTo>
                  <a:pt x="9957" y="21461"/>
                  <a:pt x="10311" y="21597"/>
                  <a:pt x="10667" y="21598"/>
                </a:cubicBezTo>
                <a:cubicBezTo>
                  <a:pt x="11031" y="21599"/>
                  <a:pt x="11395" y="21460"/>
                  <a:pt x="11669" y="21180"/>
                </a:cubicBezTo>
                <a:lnTo>
                  <a:pt x="20913" y="11809"/>
                </a:lnTo>
                <a:cubicBezTo>
                  <a:pt x="21461" y="11254"/>
                  <a:pt x="21462" y="10345"/>
                  <a:pt x="20911" y="9786"/>
                </a:cubicBezTo>
                <a:lnTo>
                  <a:pt x="11650" y="421"/>
                </a:lnTo>
                <a:cubicBezTo>
                  <a:pt x="11375" y="143"/>
                  <a:pt x="11015" y="1"/>
                  <a:pt x="10654" y="0"/>
                </a:cubicBez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2" name="Freeform: Shape 28"/>
          <p:cNvSpPr/>
          <p:nvPr/>
        </p:nvSpPr>
        <p:spPr>
          <a:xfrm>
            <a:off x="5658308" y="3816721"/>
            <a:ext cx="1043484" cy="586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597" extrusionOk="0">
                <a:moveTo>
                  <a:pt x="10654" y="0"/>
                </a:moveTo>
                <a:cubicBezTo>
                  <a:pt x="10304" y="-1"/>
                  <a:pt x="9953" y="129"/>
                  <a:pt x="9680" y="387"/>
                </a:cubicBezTo>
                <a:lnTo>
                  <a:pt x="1838" y="8339"/>
                </a:lnTo>
                <a:lnTo>
                  <a:pt x="409" y="9788"/>
                </a:lnTo>
                <a:cubicBezTo>
                  <a:pt x="-139" y="10342"/>
                  <a:pt x="-136" y="11251"/>
                  <a:pt x="414" y="11810"/>
                </a:cubicBezTo>
                <a:lnTo>
                  <a:pt x="9677" y="21181"/>
                </a:lnTo>
                <a:cubicBezTo>
                  <a:pt x="9952" y="21456"/>
                  <a:pt x="10312" y="21596"/>
                  <a:pt x="10672" y="21598"/>
                </a:cubicBezTo>
                <a:cubicBezTo>
                  <a:pt x="11034" y="21599"/>
                  <a:pt x="11396" y="21460"/>
                  <a:pt x="11671" y="21182"/>
                </a:cubicBezTo>
                <a:lnTo>
                  <a:pt x="20916" y="11810"/>
                </a:lnTo>
                <a:cubicBezTo>
                  <a:pt x="21446" y="11268"/>
                  <a:pt x="21461" y="10406"/>
                  <a:pt x="20967" y="9845"/>
                </a:cubicBezTo>
                <a:lnTo>
                  <a:pt x="11591" y="362"/>
                </a:lnTo>
                <a:cubicBezTo>
                  <a:pt x="11326" y="122"/>
                  <a:pt x="10990" y="2"/>
                  <a:pt x="1065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3" name="Freeform: Shape 29"/>
          <p:cNvSpPr/>
          <p:nvPr/>
        </p:nvSpPr>
        <p:spPr>
          <a:xfrm>
            <a:off x="5080977" y="4146625"/>
            <a:ext cx="1043489" cy="586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2" h="21597" extrusionOk="0">
                <a:moveTo>
                  <a:pt x="10652" y="0"/>
                </a:moveTo>
                <a:cubicBezTo>
                  <a:pt x="10289" y="-1"/>
                  <a:pt x="9926" y="139"/>
                  <a:pt x="9652" y="419"/>
                </a:cubicBezTo>
                <a:lnTo>
                  <a:pt x="408" y="9792"/>
                </a:lnTo>
                <a:cubicBezTo>
                  <a:pt x="-140" y="10347"/>
                  <a:pt x="-134" y="11256"/>
                  <a:pt x="413" y="11809"/>
                </a:cubicBezTo>
                <a:lnTo>
                  <a:pt x="9678" y="21180"/>
                </a:lnTo>
                <a:cubicBezTo>
                  <a:pt x="9950" y="21458"/>
                  <a:pt x="10309" y="21596"/>
                  <a:pt x="10668" y="21598"/>
                </a:cubicBezTo>
                <a:cubicBezTo>
                  <a:pt x="11032" y="21599"/>
                  <a:pt x="11396" y="21460"/>
                  <a:pt x="11671" y="21180"/>
                </a:cubicBezTo>
                <a:lnTo>
                  <a:pt x="20911" y="11809"/>
                </a:lnTo>
                <a:cubicBezTo>
                  <a:pt x="21459" y="11254"/>
                  <a:pt x="21460" y="10345"/>
                  <a:pt x="20909" y="9792"/>
                </a:cubicBezTo>
                <a:lnTo>
                  <a:pt x="11648" y="421"/>
                </a:lnTo>
                <a:cubicBezTo>
                  <a:pt x="11374" y="142"/>
                  <a:pt x="11013" y="2"/>
                  <a:pt x="10652" y="0"/>
                </a:cubicBezTo>
              </a:path>
            </a:pathLst>
          </a:custGeom>
          <a:solidFill>
            <a:srgbClr val="1C4670"/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4" name="Freeform: Shape 30"/>
          <p:cNvSpPr/>
          <p:nvPr/>
        </p:nvSpPr>
        <p:spPr>
          <a:xfrm>
            <a:off x="4462410" y="4476528"/>
            <a:ext cx="1043592" cy="5868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597" extrusionOk="0">
                <a:moveTo>
                  <a:pt x="10656" y="0"/>
                </a:moveTo>
                <a:cubicBezTo>
                  <a:pt x="10293" y="-1"/>
                  <a:pt x="9930" y="137"/>
                  <a:pt x="9656" y="415"/>
                </a:cubicBezTo>
                <a:lnTo>
                  <a:pt x="7393" y="2709"/>
                </a:lnTo>
                <a:lnTo>
                  <a:pt x="352" y="9847"/>
                </a:lnTo>
                <a:cubicBezTo>
                  <a:pt x="-136" y="10407"/>
                  <a:pt x="-118" y="11276"/>
                  <a:pt x="413" y="11809"/>
                </a:cubicBezTo>
                <a:lnTo>
                  <a:pt x="9675" y="21180"/>
                </a:lnTo>
                <a:cubicBezTo>
                  <a:pt x="9949" y="21458"/>
                  <a:pt x="10308" y="21597"/>
                  <a:pt x="10669" y="21598"/>
                </a:cubicBezTo>
                <a:cubicBezTo>
                  <a:pt x="11032" y="21599"/>
                  <a:pt x="11396" y="21460"/>
                  <a:pt x="11671" y="21181"/>
                </a:cubicBezTo>
                <a:lnTo>
                  <a:pt x="20916" y="11803"/>
                </a:lnTo>
                <a:cubicBezTo>
                  <a:pt x="21464" y="11249"/>
                  <a:pt x="21461" y="10345"/>
                  <a:pt x="20914" y="9786"/>
                </a:cubicBezTo>
                <a:lnTo>
                  <a:pt x="11652" y="417"/>
                </a:lnTo>
                <a:cubicBezTo>
                  <a:pt x="11378" y="141"/>
                  <a:pt x="11017" y="2"/>
                  <a:pt x="10656" y="0"/>
                </a:cubicBezTo>
              </a:path>
            </a:pathLst>
          </a:custGeom>
          <a:solidFill>
            <a:schemeClr val="bg2">
              <a:lumMod val="90000"/>
            </a:schemeClr>
          </a:solidFill>
          <a:ln w="12700" cap="flat">
            <a:noFill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75" name="组合 74"/>
          <p:cNvGrpSpPr/>
          <p:nvPr/>
        </p:nvGrpSpPr>
        <p:grpSpPr>
          <a:xfrm>
            <a:off x="8013551" y="5061955"/>
            <a:ext cx="3875369" cy="1193169"/>
            <a:chOff x="7280925" y="1412701"/>
            <a:chExt cx="3875369" cy="1193169"/>
          </a:xfrm>
        </p:grpSpPr>
        <p:sp>
          <p:nvSpPr>
            <p:cNvPr id="76" name="文本框 75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77" name="矩形 76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66421" y="5061303"/>
            <a:ext cx="3875369" cy="1193169"/>
            <a:chOff x="7280925" y="1412701"/>
            <a:chExt cx="3875369" cy="1193169"/>
          </a:xfrm>
        </p:grpSpPr>
        <p:sp>
          <p:nvSpPr>
            <p:cNvPr id="79" name="文本框 78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66421" y="1424339"/>
            <a:ext cx="3875369" cy="1193169"/>
            <a:chOff x="7280925" y="1412701"/>
            <a:chExt cx="3875369" cy="1193169"/>
          </a:xfrm>
        </p:grpSpPr>
        <p:sp>
          <p:nvSpPr>
            <p:cNvPr id="82" name="文本框 81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83" name="矩形 82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66421" y="3242821"/>
            <a:ext cx="3875369" cy="1193169"/>
            <a:chOff x="7280925" y="1412701"/>
            <a:chExt cx="3875369" cy="1193169"/>
          </a:xfrm>
        </p:grpSpPr>
        <p:sp>
          <p:nvSpPr>
            <p:cNvPr id="85" name="文本框 84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86" name="矩形 85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8013551" y="3108142"/>
            <a:ext cx="3875369" cy="1193169"/>
            <a:chOff x="7280925" y="1412701"/>
            <a:chExt cx="3875369" cy="1193169"/>
          </a:xfrm>
        </p:grpSpPr>
        <p:sp>
          <p:nvSpPr>
            <p:cNvPr id="88" name="文本框 87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cxnSp>
        <p:nvCxnSpPr>
          <p:cNvPr id="90" name="直接连接符 8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9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110981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/>
          <p:cNvGrpSpPr/>
          <p:nvPr/>
        </p:nvGrpSpPr>
        <p:grpSpPr>
          <a:xfrm>
            <a:off x="1257243" y="2318669"/>
            <a:ext cx="3875369" cy="1193169"/>
            <a:chOff x="7280925" y="1412701"/>
            <a:chExt cx="3875369" cy="1193169"/>
          </a:xfrm>
        </p:grpSpPr>
        <p:sp>
          <p:nvSpPr>
            <p:cNvPr id="176" name="文本框 175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178" name="矩形 177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sp>
        <p:nvSpPr>
          <p:cNvPr id="179" name="矩形 178"/>
          <p:cNvSpPr/>
          <p:nvPr/>
        </p:nvSpPr>
        <p:spPr>
          <a:xfrm>
            <a:off x="9441548" y="4323861"/>
            <a:ext cx="1417396" cy="2196651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2" name="矩形 181"/>
          <p:cNvSpPr/>
          <p:nvPr/>
        </p:nvSpPr>
        <p:spPr>
          <a:xfrm>
            <a:off x="5558397" y="5104578"/>
            <a:ext cx="3689965" cy="1415934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5" name="矩形 184"/>
          <p:cNvSpPr/>
          <p:nvPr/>
        </p:nvSpPr>
        <p:spPr>
          <a:xfrm>
            <a:off x="7123153" y="2768829"/>
            <a:ext cx="2207077" cy="2187550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86" name="矩形 185"/>
          <p:cNvSpPr/>
          <p:nvPr/>
        </p:nvSpPr>
        <p:spPr>
          <a:xfrm>
            <a:off x="5595502" y="1236636"/>
            <a:ext cx="3766877" cy="1415934"/>
          </a:xfrm>
          <a:prstGeom prst="rect">
            <a:avLst/>
          </a:prstGeom>
          <a:pattFill prst="pct5">
            <a:fgClr>
              <a:srgbClr val="E4E6EA"/>
            </a:fgClr>
            <a:bgClr>
              <a:srgbClr val="ADB5BF"/>
            </a:bgClr>
          </a:patt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4" name="矩形 193"/>
          <p:cNvSpPr/>
          <p:nvPr/>
        </p:nvSpPr>
        <p:spPr>
          <a:xfrm>
            <a:off x="5558398" y="2786601"/>
            <a:ext cx="1417396" cy="2183946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5" name="矩形 194"/>
          <p:cNvSpPr/>
          <p:nvPr/>
        </p:nvSpPr>
        <p:spPr>
          <a:xfrm>
            <a:off x="9441548" y="1203899"/>
            <a:ext cx="1417396" cy="3022813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196" name="Picture 6" descr="F:\无版权图片\52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23153" y="2768829"/>
            <a:ext cx="2187555" cy="218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4" descr="F:\无版权图片\525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41548" y="4323860"/>
            <a:ext cx="1396088" cy="219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F:\无版权图片\525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5502" y="1236636"/>
            <a:ext cx="3776191" cy="14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3" descr="F:\无版权图片\526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8397" y="5104578"/>
            <a:ext cx="3668153" cy="137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8" name="组合 207"/>
          <p:cNvGrpSpPr/>
          <p:nvPr/>
        </p:nvGrpSpPr>
        <p:grpSpPr>
          <a:xfrm>
            <a:off x="1257243" y="5360435"/>
            <a:ext cx="3875369" cy="1193169"/>
            <a:chOff x="7280925" y="1412701"/>
            <a:chExt cx="3875369" cy="1193169"/>
          </a:xfrm>
        </p:grpSpPr>
        <p:sp>
          <p:nvSpPr>
            <p:cNvPr id="212" name="文本框 211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214" name="矩形 213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215" name="组合 214"/>
          <p:cNvGrpSpPr/>
          <p:nvPr/>
        </p:nvGrpSpPr>
        <p:grpSpPr>
          <a:xfrm>
            <a:off x="1810905" y="4332734"/>
            <a:ext cx="886144" cy="886144"/>
            <a:chOff x="1539416" y="3980565"/>
            <a:chExt cx="886144" cy="886144"/>
          </a:xfrm>
        </p:grpSpPr>
        <p:grpSp>
          <p:nvGrpSpPr>
            <p:cNvPr id="216" name="组合 215"/>
            <p:cNvGrpSpPr/>
            <p:nvPr/>
          </p:nvGrpSpPr>
          <p:grpSpPr>
            <a:xfrm>
              <a:off x="1539416" y="3980565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18" name="椭圆 217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217" name="file_156226"/>
            <p:cNvSpPr>
              <a:spLocks noChangeAspect="1"/>
            </p:cNvSpPr>
            <p:nvPr/>
          </p:nvSpPr>
          <p:spPr bwMode="auto">
            <a:xfrm>
              <a:off x="1865974" y="4271216"/>
              <a:ext cx="233029" cy="304843"/>
            </a:xfrm>
            <a:custGeom>
              <a:avLst/>
              <a:gdLst>
                <a:gd name="connsiteX0" fmla="*/ 50800 w 252413"/>
                <a:gd name="connsiteY0" fmla="*/ 263525 h 330200"/>
                <a:gd name="connsiteX1" fmla="*/ 201613 w 252413"/>
                <a:gd name="connsiteY1" fmla="*/ 263525 h 330200"/>
                <a:gd name="connsiteX2" fmla="*/ 201613 w 252413"/>
                <a:gd name="connsiteY2" fmla="*/ 284163 h 330200"/>
                <a:gd name="connsiteX3" fmla="*/ 50800 w 252413"/>
                <a:gd name="connsiteY3" fmla="*/ 284163 h 330200"/>
                <a:gd name="connsiteX4" fmla="*/ 50800 w 252413"/>
                <a:gd name="connsiteY4" fmla="*/ 211137 h 330200"/>
                <a:gd name="connsiteX5" fmla="*/ 201613 w 252413"/>
                <a:gd name="connsiteY5" fmla="*/ 211137 h 330200"/>
                <a:gd name="connsiteX6" fmla="*/ 201613 w 252413"/>
                <a:gd name="connsiteY6" fmla="*/ 231775 h 330200"/>
                <a:gd name="connsiteX7" fmla="*/ 50800 w 252413"/>
                <a:gd name="connsiteY7" fmla="*/ 231775 h 330200"/>
                <a:gd name="connsiteX8" fmla="*/ 50800 w 252413"/>
                <a:gd name="connsiteY8" fmla="*/ 160337 h 330200"/>
                <a:gd name="connsiteX9" fmla="*/ 201613 w 252413"/>
                <a:gd name="connsiteY9" fmla="*/ 160337 h 330200"/>
                <a:gd name="connsiteX10" fmla="*/ 201613 w 252413"/>
                <a:gd name="connsiteY10" fmla="*/ 180975 h 330200"/>
                <a:gd name="connsiteX11" fmla="*/ 50800 w 252413"/>
                <a:gd name="connsiteY11" fmla="*/ 180975 h 330200"/>
                <a:gd name="connsiteX12" fmla="*/ 50800 w 252413"/>
                <a:gd name="connsiteY12" fmla="*/ 107950 h 330200"/>
                <a:gd name="connsiteX13" fmla="*/ 115888 w 252413"/>
                <a:gd name="connsiteY13" fmla="*/ 107950 h 330200"/>
                <a:gd name="connsiteX14" fmla="*/ 115888 w 252413"/>
                <a:gd name="connsiteY14" fmla="*/ 128588 h 330200"/>
                <a:gd name="connsiteX15" fmla="*/ 50800 w 252413"/>
                <a:gd name="connsiteY15" fmla="*/ 128588 h 330200"/>
                <a:gd name="connsiteX16" fmla="*/ 50800 w 252413"/>
                <a:gd name="connsiteY16" fmla="*/ 55562 h 330200"/>
                <a:gd name="connsiteX17" fmla="*/ 115888 w 252413"/>
                <a:gd name="connsiteY17" fmla="*/ 55562 h 330200"/>
                <a:gd name="connsiteX18" fmla="*/ 115888 w 252413"/>
                <a:gd name="connsiteY18" fmla="*/ 76200 h 330200"/>
                <a:gd name="connsiteX19" fmla="*/ 50800 w 252413"/>
                <a:gd name="connsiteY19" fmla="*/ 76200 h 330200"/>
                <a:gd name="connsiteX20" fmla="*/ 166688 w 252413"/>
                <a:gd name="connsiteY20" fmla="*/ 26987 h 330200"/>
                <a:gd name="connsiteX21" fmla="*/ 166688 w 252413"/>
                <a:gd name="connsiteY21" fmla="*/ 74612 h 330200"/>
                <a:gd name="connsiteX22" fmla="*/ 215901 w 252413"/>
                <a:gd name="connsiteY22" fmla="*/ 74612 h 330200"/>
                <a:gd name="connsiteX23" fmla="*/ 22225 w 252413"/>
                <a:gd name="connsiteY23" fmla="*/ 20637 h 330200"/>
                <a:gd name="connsiteX24" fmla="*/ 22225 w 252413"/>
                <a:gd name="connsiteY24" fmla="*/ 309562 h 330200"/>
                <a:gd name="connsiteX25" fmla="*/ 231775 w 252413"/>
                <a:gd name="connsiteY25" fmla="*/ 309562 h 330200"/>
                <a:gd name="connsiteX26" fmla="*/ 231775 w 252413"/>
                <a:gd name="connsiteY26" fmla="*/ 95250 h 330200"/>
                <a:gd name="connsiteX27" fmla="*/ 146050 w 252413"/>
                <a:gd name="connsiteY27" fmla="*/ 95250 h 330200"/>
                <a:gd name="connsiteX28" fmla="*/ 146050 w 252413"/>
                <a:gd name="connsiteY28" fmla="*/ 20637 h 330200"/>
                <a:gd name="connsiteX29" fmla="*/ 0 w 252413"/>
                <a:gd name="connsiteY29" fmla="*/ 0 h 330200"/>
                <a:gd name="connsiteX30" fmla="*/ 168275 w 252413"/>
                <a:gd name="connsiteY30" fmla="*/ 0 h 330200"/>
                <a:gd name="connsiteX31" fmla="*/ 252413 w 252413"/>
                <a:gd name="connsiteY31" fmla="*/ 82550 h 330200"/>
                <a:gd name="connsiteX32" fmla="*/ 252413 w 252413"/>
                <a:gd name="connsiteY32" fmla="*/ 330200 h 330200"/>
                <a:gd name="connsiteX33" fmla="*/ 0 w 252413"/>
                <a:gd name="connsiteY33" fmla="*/ 3302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413" h="330200">
                  <a:moveTo>
                    <a:pt x="50800" y="263525"/>
                  </a:moveTo>
                  <a:lnTo>
                    <a:pt x="201613" y="263525"/>
                  </a:lnTo>
                  <a:lnTo>
                    <a:pt x="201613" y="284163"/>
                  </a:lnTo>
                  <a:lnTo>
                    <a:pt x="50800" y="284163"/>
                  </a:lnTo>
                  <a:close/>
                  <a:moveTo>
                    <a:pt x="50800" y="211137"/>
                  </a:moveTo>
                  <a:lnTo>
                    <a:pt x="201613" y="211137"/>
                  </a:lnTo>
                  <a:lnTo>
                    <a:pt x="201613" y="231775"/>
                  </a:lnTo>
                  <a:lnTo>
                    <a:pt x="50800" y="231775"/>
                  </a:lnTo>
                  <a:close/>
                  <a:moveTo>
                    <a:pt x="50800" y="160337"/>
                  </a:moveTo>
                  <a:lnTo>
                    <a:pt x="201613" y="160337"/>
                  </a:lnTo>
                  <a:lnTo>
                    <a:pt x="201613" y="180975"/>
                  </a:lnTo>
                  <a:lnTo>
                    <a:pt x="50800" y="180975"/>
                  </a:lnTo>
                  <a:close/>
                  <a:moveTo>
                    <a:pt x="50800" y="107950"/>
                  </a:moveTo>
                  <a:lnTo>
                    <a:pt x="115888" y="107950"/>
                  </a:lnTo>
                  <a:lnTo>
                    <a:pt x="115888" y="128588"/>
                  </a:lnTo>
                  <a:lnTo>
                    <a:pt x="50800" y="128588"/>
                  </a:lnTo>
                  <a:close/>
                  <a:moveTo>
                    <a:pt x="50800" y="55562"/>
                  </a:moveTo>
                  <a:lnTo>
                    <a:pt x="115888" y="55562"/>
                  </a:lnTo>
                  <a:lnTo>
                    <a:pt x="115888" y="76200"/>
                  </a:lnTo>
                  <a:lnTo>
                    <a:pt x="50800" y="76200"/>
                  </a:lnTo>
                  <a:close/>
                  <a:moveTo>
                    <a:pt x="166688" y="26987"/>
                  </a:moveTo>
                  <a:lnTo>
                    <a:pt x="166688" y="74612"/>
                  </a:lnTo>
                  <a:lnTo>
                    <a:pt x="215901" y="74612"/>
                  </a:lnTo>
                  <a:close/>
                  <a:moveTo>
                    <a:pt x="22225" y="20637"/>
                  </a:moveTo>
                  <a:lnTo>
                    <a:pt x="22225" y="309562"/>
                  </a:lnTo>
                  <a:lnTo>
                    <a:pt x="231775" y="309562"/>
                  </a:lnTo>
                  <a:lnTo>
                    <a:pt x="231775" y="95250"/>
                  </a:lnTo>
                  <a:lnTo>
                    <a:pt x="146050" y="95250"/>
                  </a:lnTo>
                  <a:lnTo>
                    <a:pt x="146050" y="20637"/>
                  </a:lnTo>
                  <a:close/>
                  <a:moveTo>
                    <a:pt x="0" y="0"/>
                  </a:moveTo>
                  <a:lnTo>
                    <a:pt x="168275" y="0"/>
                  </a:lnTo>
                  <a:lnTo>
                    <a:pt x="252413" y="82550"/>
                  </a:lnTo>
                  <a:lnTo>
                    <a:pt x="252413" y="330200"/>
                  </a:lnTo>
                  <a:lnTo>
                    <a:pt x="0" y="330200"/>
                  </a:ln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grpSp>
        <p:nvGrpSpPr>
          <p:cNvPr id="221" name="组合 220"/>
          <p:cNvGrpSpPr/>
          <p:nvPr/>
        </p:nvGrpSpPr>
        <p:grpSpPr>
          <a:xfrm>
            <a:off x="1810905" y="1290821"/>
            <a:ext cx="886144" cy="886144"/>
            <a:chOff x="1539416" y="1736414"/>
            <a:chExt cx="886144" cy="886144"/>
          </a:xfrm>
        </p:grpSpPr>
        <p:grpSp>
          <p:nvGrpSpPr>
            <p:cNvPr id="222" name="组合 221"/>
            <p:cNvGrpSpPr/>
            <p:nvPr/>
          </p:nvGrpSpPr>
          <p:grpSpPr>
            <a:xfrm>
              <a:off x="1539416" y="1736414"/>
              <a:ext cx="886144" cy="886144"/>
              <a:chOff x="8146877" y="3053648"/>
              <a:chExt cx="2938738" cy="2938738"/>
            </a:xfrm>
            <a:effectLst>
              <a:outerShdw blurRad="241300" dist="38100" dir="8940000" sx="103000" sy="103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56" name="椭圆 255"/>
              <p:cNvSpPr/>
              <p:nvPr/>
            </p:nvSpPr>
            <p:spPr>
              <a:xfrm>
                <a:off x="8146877" y="3053648"/>
                <a:ext cx="2938738" cy="293873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57" name="椭圆 256"/>
              <p:cNvSpPr/>
              <p:nvPr/>
            </p:nvSpPr>
            <p:spPr>
              <a:xfrm>
                <a:off x="8437244" y="3360215"/>
                <a:ext cx="2347316" cy="234731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223" name="settings_156240"/>
            <p:cNvSpPr>
              <a:spLocks noChangeAspect="1"/>
            </p:cNvSpPr>
            <p:nvPr/>
          </p:nvSpPr>
          <p:spPr bwMode="auto">
            <a:xfrm>
              <a:off x="1836417" y="2036910"/>
              <a:ext cx="292142" cy="285152"/>
            </a:xfrm>
            <a:custGeom>
              <a:avLst/>
              <a:gdLst>
                <a:gd name="connsiteX0" fmla="*/ 166688 w 331788"/>
                <a:gd name="connsiteY0" fmla="*/ 168275 h 323850"/>
                <a:gd name="connsiteX1" fmla="*/ 166688 w 331788"/>
                <a:gd name="connsiteY1" fmla="*/ 198438 h 323850"/>
                <a:gd name="connsiteX2" fmla="*/ 175578 w 331788"/>
                <a:gd name="connsiteY2" fmla="*/ 193192 h 323850"/>
                <a:gd name="connsiteX3" fmla="*/ 179388 w 331788"/>
                <a:gd name="connsiteY3" fmla="*/ 184012 h 323850"/>
                <a:gd name="connsiteX4" fmla="*/ 176848 w 331788"/>
                <a:gd name="connsiteY4" fmla="*/ 174832 h 323850"/>
                <a:gd name="connsiteX5" fmla="*/ 166688 w 331788"/>
                <a:gd name="connsiteY5" fmla="*/ 168275 h 323850"/>
                <a:gd name="connsiteX6" fmla="*/ 155575 w 331788"/>
                <a:gd name="connsiteY6" fmla="*/ 119062 h 323850"/>
                <a:gd name="connsiteX7" fmla="*/ 148771 w 331788"/>
                <a:gd name="connsiteY7" fmla="*/ 124142 h 323850"/>
                <a:gd name="connsiteX8" fmla="*/ 146050 w 331788"/>
                <a:gd name="connsiteY8" fmla="*/ 131762 h 323850"/>
                <a:gd name="connsiteX9" fmla="*/ 147411 w 331788"/>
                <a:gd name="connsiteY9" fmla="*/ 139382 h 323850"/>
                <a:gd name="connsiteX10" fmla="*/ 155575 w 331788"/>
                <a:gd name="connsiteY10" fmla="*/ 144462 h 323850"/>
                <a:gd name="connsiteX11" fmla="*/ 155575 w 331788"/>
                <a:gd name="connsiteY11" fmla="*/ 119062 h 323850"/>
                <a:gd name="connsiteX12" fmla="*/ 155121 w 331788"/>
                <a:gd name="connsiteY12" fmla="*/ 93662 h 323850"/>
                <a:gd name="connsiteX13" fmla="*/ 165554 w 331788"/>
                <a:gd name="connsiteY13" fmla="*/ 93662 h 323850"/>
                <a:gd name="connsiteX14" fmla="*/ 165554 w 331788"/>
                <a:gd name="connsiteY14" fmla="*/ 101463 h 323850"/>
                <a:gd name="connsiteX15" fmla="*/ 185114 w 331788"/>
                <a:gd name="connsiteY15" fmla="*/ 109265 h 323850"/>
                <a:gd name="connsiteX16" fmla="*/ 192938 w 331788"/>
                <a:gd name="connsiteY16" fmla="*/ 127468 h 323850"/>
                <a:gd name="connsiteX17" fmla="*/ 174682 w 331788"/>
                <a:gd name="connsiteY17" fmla="*/ 130069 h 323850"/>
                <a:gd name="connsiteX18" fmla="*/ 165554 w 331788"/>
                <a:gd name="connsiteY18" fmla="*/ 118367 h 323850"/>
                <a:gd name="connsiteX19" fmla="*/ 165554 w 331788"/>
                <a:gd name="connsiteY19" fmla="*/ 148272 h 323850"/>
                <a:gd name="connsiteX20" fmla="*/ 190330 w 331788"/>
                <a:gd name="connsiteY20" fmla="*/ 161274 h 323850"/>
                <a:gd name="connsiteX21" fmla="*/ 196850 w 331788"/>
                <a:gd name="connsiteY21" fmla="*/ 180778 h 323850"/>
                <a:gd name="connsiteX22" fmla="*/ 189026 w 331788"/>
                <a:gd name="connsiteY22" fmla="*/ 204182 h 323850"/>
                <a:gd name="connsiteX23" fmla="*/ 165554 w 331788"/>
                <a:gd name="connsiteY23" fmla="*/ 215884 h 323850"/>
                <a:gd name="connsiteX24" fmla="*/ 165554 w 331788"/>
                <a:gd name="connsiteY24" fmla="*/ 230187 h 323850"/>
                <a:gd name="connsiteX25" fmla="*/ 155121 w 331788"/>
                <a:gd name="connsiteY25" fmla="*/ 230187 h 323850"/>
                <a:gd name="connsiteX26" fmla="*/ 155121 w 331788"/>
                <a:gd name="connsiteY26" fmla="*/ 217185 h 323850"/>
                <a:gd name="connsiteX27" fmla="*/ 134257 w 331788"/>
                <a:gd name="connsiteY27" fmla="*/ 206783 h 323850"/>
                <a:gd name="connsiteX28" fmla="*/ 123825 w 331788"/>
                <a:gd name="connsiteY28" fmla="*/ 183378 h 323850"/>
                <a:gd name="connsiteX29" fmla="*/ 143385 w 331788"/>
                <a:gd name="connsiteY29" fmla="*/ 180778 h 323850"/>
                <a:gd name="connsiteX30" fmla="*/ 147297 w 331788"/>
                <a:gd name="connsiteY30" fmla="*/ 192480 h 323850"/>
                <a:gd name="connsiteX31" fmla="*/ 155121 w 331788"/>
                <a:gd name="connsiteY31" fmla="*/ 197681 h 323850"/>
                <a:gd name="connsiteX32" fmla="*/ 155121 w 331788"/>
                <a:gd name="connsiteY32" fmla="*/ 166475 h 323850"/>
                <a:gd name="connsiteX33" fmla="*/ 134257 w 331788"/>
                <a:gd name="connsiteY33" fmla="*/ 153473 h 323850"/>
                <a:gd name="connsiteX34" fmla="*/ 126433 w 331788"/>
                <a:gd name="connsiteY34" fmla="*/ 132669 h 323850"/>
                <a:gd name="connsiteX35" fmla="*/ 134257 w 331788"/>
                <a:gd name="connsiteY35" fmla="*/ 110565 h 323850"/>
                <a:gd name="connsiteX36" fmla="*/ 155121 w 331788"/>
                <a:gd name="connsiteY36" fmla="*/ 101463 h 323850"/>
                <a:gd name="connsiteX37" fmla="*/ 155121 w 331788"/>
                <a:gd name="connsiteY37" fmla="*/ 93662 h 323850"/>
                <a:gd name="connsiteX38" fmla="*/ 151628 w 331788"/>
                <a:gd name="connsiteY38" fmla="*/ 20637 h 323850"/>
                <a:gd name="connsiteX39" fmla="*/ 146441 w 331788"/>
                <a:gd name="connsiteY39" fmla="*/ 68597 h 323850"/>
                <a:gd name="connsiteX40" fmla="*/ 139956 w 331788"/>
                <a:gd name="connsiteY40" fmla="*/ 69893 h 323850"/>
                <a:gd name="connsiteX41" fmla="*/ 116611 w 331788"/>
                <a:gd name="connsiteY41" fmla="*/ 78967 h 323850"/>
                <a:gd name="connsiteX42" fmla="*/ 110126 w 331788"/>
                <a:gd name="connsiteY42" fmla="*/ 81559 h 323850"/>
                <a:gd name="connsiteX43" fmla="*/ 72515 w 331788"/>
                <a:gd name="connsiteY43" fmla="*/ 51746 h 323850"/>
                <a:gd name="connsiteX44" fmla="*/ 53061 w 331788"/>
                <a:gd name="connsiteY44" fmla="*/ 71189 h 323850"/>
                <a:gd name="connsiteX45" fmla="*/ 82891 w 331788"/>
                <a:gd name="connsiteY45" fmla="*/ 106187 h 323850"/>
                <a:gd name="connsiteX46" fmla="*/ 79000 w 331788"/>
                <a:gd name="connsiteY46" fmla="*/ 112668 h 323850"/>
                <a:gd name="connsiteX47" fmla="*/ 67328 w 331788"/>
                <a:gd name="connsiteY47" fmla="*/ 137296 h 323850"/>
                <a:gd name="connsiteX48" fmla="*/ 66031 w 331788"/>
                <a:gd name="connsiteY48" fmla="*/ 143778 h 323850"/>
                <a:gd name="connsiteX49" fmla="*/ 20638 w 331788"/>
                <a:gd name="connsiteY49" fmla="*/ 148962 h 323850"/>
                <a:gd name="connsiteX50" fmla="*/ 20638 w 331788"/>
                <a:gd name="connsiteY50" fmla="*/ 174887 h 323850"/>
                <a:gd name="connsiteX51" fmla="*/ 66031 w 331788"/>
                <a:gd name="connsiteY51" fmla="*/ 180072 h 323850"/>
                <a:gd name="connsiteX52" fmla="*/ 67328 w 331788"/>
                <a:gd name="connsiteY52" fmla="*/ 186553 h 323850"/>
                <a:gd name="connsiteX53" fmla="*/ 79000 w 331788"/>
                <a:gd name="connsiteY53" fmla="*/ 211181 h 323850"/>
                <a:gd name="connsiteX54" fmla="*/ 82891 w 331788"/>
                <a:gd name="connsiteY54" fmla="*/ 217662 h 323850"/>
                <a:gd name="connsiteX55" fmla="*/ 53061 w 331788"/>
                <a:gd name="connsiteY55" fmla="*/ 252660 h 323850"/>
                <a:gd name="connsiteX56" fmla="*/ 72515 w 331788"/>
                <a:gd name="connsiteY56" fmla="*/ 272103 h 323850"/>
                <a:gd name="connsiteX57" fmla="*/ 110126 w 331788"/>
                <a:gd name="connsiteY57" fmla="*/ 242290 h 323850"/>
                <a:gd name="connsiteX58" fmla="*/ 116611 w 331788"/>
                <a:gd name="connsiteY58" fmla="*/ 244882 h 323850"/>
                <a:gd name="connsiteX59" fmla="*/ 139956 w 331788"/>
                <a:gd name="connsiteY59" fmla="*/ 253956 h 323850"/>
                <a:gd name="connsiteX60" fmla="*/ 146441 w 331788"/>
                <a:gd name="connsiteY60" fmla="*/ 255252 h 323850"/>
                <a:gd name="connsiteX61" fmla="*/ 151628 w 331788"/>
                <a:gd name="connsiteY61" fmla="*/ 303212 h 323850"/>
                <a:gd name="connsiteX62" fmla="*/ 180161 w 331788"/>
                <a:gd name="connsiteY62" fmla="*/ 303212 h 323850"/>
                <a:gd name="connsiteX63" fmla="*/ 185349 w 331788"/>
                <a:gd name="connsiteY63" fmla="*/ 253956 h 323850"/>
                <a:gd name="connsiteX64" fmla="*/ 191833 w 331788"/>
                <a:gd name="connsiteY64" fmla="*/ 251363 h 323850"/>
                <a:gd name="connsiteX65" fmla="*/ 211287 w 331788"/>
                <a:gd name="connsiteY65" fmla="*/ 242290 h 323850"/>
                <a:gd name="connsiteX66" fmla="*/ 217772 w 331788"/>
                <a:gd name="connsiteY66" fmla="*/ 238401 h 323850"/>
                <a:gd name="connsiteX67" fmla="*/ 259274 w 331788"/>
                <a:gd name="connsiteY67" fmla="*/ 272103 h 323850"/>
                <a:gd name="connsiteX68" fmla="*/ 278728 w 331788"/>
                <a:gd name="connsiteY68" fmla="*/ 252660 h 323850"/>
                <a:gd name="connsiteX69" fmla="*/ 243710 w 331788"/>
                <a:gd name="connsiteY69" fmla="*/ 211181 h 323850"/>
                <a:gd name="connsiteX70" fmla="*/ 246304 w 331788"/>
                <a:gd name="connsiteY70" fmla="*/ 204700 h 323850"/>
                <a:gd name="connsiteX71" fmla="*/ 254086 w 331788"/>
                <a:gd name="connsiteY71" fmla="*/ 187849 h 323850"/>
                <a:gd name="connsiteX72" fmla="*/ 255383 w 331788"/>
                <a:gd name="connsiteY72" fmla="*/ 180072 h 323850"/>
                <a:gd name="connsiteX73" fmla="*/ 311151 w 331788"/>
                <a:gd name="connsiteY73" fmla="*/ 174887 h 323850"/>
                <a:gd name="connsiteX74" fmla="*/ 311151 w 331788"/>
                <a:gd name="connsiteY74" fmla="*/ 148962 h 323850"/>
                <a:gd name="connsiteX75" fmla="*/ 255383 w 331788"/>
                <a:gd name="connsiteY75" fmla="*/ 142481 h 323850"/>
                <a:gd name="connsiteX76" fmla="*/ 254086 w 331788"/>
                <a:gd name="connsiteY76" fmla="*/ 136000 h 323850"/>
                <a:gd name="connsiteX77" fmla="*/ 246304 w 331788"/>
                <a:gd name="connsiteY77" fmla="*/ 119149 h 323850"/>
                <a:gd name="connsiteX78" fmla="*/ 243710 w 331788"/>
                <a:gd name="connsiteY78" fmla="*/ 112668 h 323850"/>
                <a:gd name="connsiteX79" fmla="*/ 278728 w 331788"/>
                <a:gd name="connsiteY79" fmla="*/ 71189 h 323850"/>
                <a:gd name="connsiteX80" fmla="*/ 259274 w 331788"/>
                <a:gd name="connsiteY80" fmla="*/ 51746 h 323850"/>
                <a:gd name="connsiteX81" fmla="*/ 217772 w 331788"/>
                <a:gd name="connsiteY81" fmla="*/ 85448 h 323850"/>
                <a:gd name="connsiteX82" fmla="*/ 211287 w 331788"/>
                <a:gd name="connsiteY82" fmla="*/ 81559 h 323850"/>
                <a:gd name="connsiteX83" fmla="*/ 191833 w 331788"/>
                <a:gd name="connsiteY83" fmla="*/ 72486 h 323850"/>
                <a:gd name="connsiteX84" fmla="*/ 185349 w 331788"/>
                <a:gd name="connsiteY84" fmla="*/ 69893 h 323850"/>
                <a:gd name="connsiteX85" fmla="*/ 180161 w 331788"/>
                <a:gd name="connsiteY85" fmla="*/ 20637 h 323850"/>
                <a:gd name="connsiteX86" fmla="*/ 151628 w 331788"/>
                <a:gd name="connsiteY86" fmla="*/ 20637 h 323850"/>
                <a:gd name="connsiteX87" fmla="*/ 133493 w 331788"/>
                <a:gd name="connsiteY87" fmla="*/ 0 h 323850"/>
                <a:gd name="connsiteX88" fmla="*/ 198295 w 331788"/>
                <a:gd name="connsiteY88" fmla="*/ 0 h 323850"/>
                <a:gd name="connsiteX89" fmla="*/ 204775 w 331788"/>
                <a:gd name="connsiteY89" fmla="*/ 55702 h 323850"/>
                <a:gd name="connsiteX90" fmla="*/ 215144 w 331788"/>
                <a:gd name="connsiteY90" fmla="*/ 59588 h 323850"/>
                <a:gd name="connsiteX91" fmla="*/ 260505 w 331788"/>
                <a:gd name="connsiteY91" fmla="*/ 24613 h 323850"/>
                <a:gd name="connsiteX92" fmla="*/ 305867 w 331788"/>
                <a:gd name="connsiteY92" fmla="*/ 69952 h 323850"/>
                <a:gd name="connsiteX93" fmla="*/ 268282 w 331788"/>
                <a:gd name="connsiteY93" fmla="*/ 115291 h 323850"/>
                <a:gd name="connsiteX94" fmla="*/ 272170 w 331788"/>
                <a:gd name="connsiteY94" fmla="*/ 124358 h 323850"/>
                <a:gd name="connsiteX95" fmla="*/ 331788 w 331788"/>
                <a:gd name="connsiteY95" fmla="*/ 129540 h 323850"/>
                <a:gd name="connsiteX96" fmla="*/ 331788 w 331788"/>
                <a:gd name="connsiteY96" fmla="*/ 194310 h 323850"/>
                <a:gd name="connsiteX97" fmla="*/ 272170 w 331788"/>
                <a:gd name="connsiteY97" fmla="*/ 199492 h 323850"/>
                <a:gd name="connsiteX98" fmla="*/ 268282 w 331788"/>
                <a:gd name="connsiteY98" fmla="*/ 208559 h 323850"/>
                <a:gd name="connsiteX99" fmla="*/ 305867 w 331788"/>
                <a:gd name="connsiteY99" fmla="*/ 253898 h 323850"/>
                <a:gd name="connsiteX100" fmla="*/ 260505 w 331788"/>
                <a:gd name="connsiteY100" fmla="*/ 299237 h 323850"/>
                <a:gd name="connsiteX101" fmla="*/ 215144 w 331788"/>
                <a:gd name="connsiteY101" fmla="*/ 264262 h 323850"/>
                <a:gd name="connsiteX102" fmla="*/ 204775 w 331788"/>
                <a:gd name="connsiteY102" fmla="*/ 268148 h 323850"/>
                <a:gd name="connsiteX103" fmla="*/ 198295 w 331788"/>
                <a:gd name="connsiteY103" fmla="*/ 323850 h 323850"/>
                <a:gd name="connsiteX104" fmla="*/ 133493 w 331788"/>
                <a:gd name="connsiteY104" fmla="*/ 323850 h 323850"/>
                <a:gd name="connsiteX105" fmla="*/ 128309 w 331788"/>
                <a:gd name="connsiteY105" fmla="*/ 272034 h 323850"/>
                <a:gd name="connsiteX106" fmla="*/ 112756 w 331788"/>
                <a:gd name="connsiteY106" fmla="*/ 266852 h 323850"/>
                <a:gd name="connsiteX107" fmla="*/ 71283 w 331788"/>
                <a:gd name="connsiteY107" fmla="*/ 299237 h 323850"/>
                <a:gd name="connsiteX108" fmla="*/ 25921 w 331788"/>
                <a:gd name="connsiteY108" fmla="*/ 253898 h 323850"/>
                <a:gd name="connsiteX109" fmla="*/ 57026 w 331788"/>
                <a:gd name="connsiteY109" fmla="*/ 215036 h 323850"/>
                <a:gd name="connsiteX110" fmla="*/ 50546 w 331788"/>
                <a:gd name="connsiteY110" fmla="*/ 199492 h 323850"/>
                <a:gd name="connsiteX111" fmla="*/ 0 w 331788"/>
                <a:gd name="connsiteY111" fmla="*/ 194310 h 323850"/>
                <a:gd name="connsiteX112" fmla="*/ 0 w 331788"/>
                <a:gd name="connsiteY112" fmla="*/ 129540 h 323850"/>
                <a:gd name="connsiteX113" fmla="*/ 50546 w 331788"/>
                <a:gd name="connsiteY113" fmla="*/ 124358 h 323850"/>
                <a:gd name="connsiteX114" fmla="*/ 57026 w 331788"/>
                <a:gd name="connsiteY114" fmla="*/ 108814 h 323850"/>
                <a:gd name="connsiteX115" fmla="*/ 25921 w 331788"/>
                <a:gd name="connsiteY115" fmla="*/ 69952 h 323850"/>
                <a:gd name="connsiteX116" fmla="*/ 71283 w 331788"/>
                <a:gd name="connsiteY116" fmla="*/ 24613 h 323850"/>
                <a:gd name="connsiteX117" fmla="*/ 112756 w 331788"/>
                <a:gd name="connsiteY117" fmla="*/ 56998 h 323850"/>
                <a:gd name="connsiteX118" fmla="*/ 128309 w 331788"/>
                <a:gd name="connsiteY118" fmla="*/ 51816 h 323850"/>
                <a:gd name="connsiteX119" fmla="*/ 133493 w 331788"/>
                <a:gd name="connsiteY119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331788" h="323850">
                  <a:moveTo>
                    <a:pt x="166688" y="168275"/>
                  </a:moveTo>
                  <a:lnTo>
                    <a:pt x="166688" y="198438"/>
                  </a:lnTo>
                  <a:cubicBezTo>
                    <a:pt x="170498" y="198438"/>
                    <a:pt x="173038" y="195815"/>
                    <a:pt x="175578" y="193192"/>
                  </a:cubicBezTo>
                  <a:cubicBezTo>
                    <a:pt x="178118" y="190569"/>
                    <a:pt x="179388" y="186635"/>
                    <a:pt x="179388" y="184012"/>
                  </a:cubicBezTo>
                  <a:cubicBezTo>
                    <a:pt x="179388" y="180078"/>
                    <a:pt x="178118" y="177455"/>
                    <a:pt x="176848" y="174832"/>
                  </a:cubicBezTo>
                  <a:cubicBezTo>
                    <a:pt x="174308" y="172209"/>
                    <a:pt x="171768" y="169586"/>
                    <a:pt x="166688" y="168275"/>
                  </a:cubicBezTo>
                  <a:close/>
                  <a:moveTo>
                    <a:pt x="155575" y="119062"/>
                  </a:moveTo>
                  <a:cubicBezTo>
                    <a:pt x="152854" y="120332"/>
                    <a:pt x="150132" y="121602"/>
                    <a:pt x="148771" y="124142"/>
                  </a:cubicBezTo>
                  <a:cubicBezTo>
                    <a:pt x="146050" y="126682"/>
                    <a:pt x="146050" y="129222"/>
                    <a:pt x="146050" y="131762"/>
                  </a:cubicBezTo>
                  <a:cubicBezTo>
                    <a:pt x="146050" y="134302"/>
                    <a:pt x="146050" y="136842"/>
                    <a:pt x="147411" y="139382"/>
                  </a:cubicBezTo>
                  <a:cubicBezTo>
                    <a:pt x="150132" y="141922"/>
                    <a:pt x="151493" y="143192"/>
                    <a:pt x="155575" y="144462"/>
                  </a:cubicBezTo>
                  <a:cubicBezTo>
                    <a:pt x="155575" y="144462"/>
                    <a:pt x="155575" y="144462"/>
                    <a:pt x="155575" y="119062"/>
                  </a:cubicBezTo>
                  <a:close/>
                  <a:moveTo>
                    <a:pt x="155121" y="93662"/>
                  </a:moveTo>
                  <a:cubicBezTo>
                    <a:pt x="155121" y="93662"/>
                    <a:pt x="155121" y="93662"/>
                    <a:pt x="165554" y="93662"/>
                  </a:cubicBezTo>
                  <a:cubicBezTo>
                    <a:pt x="165554" y="93662"/>
                    <a:pt x="165554" y="93662"/>
                    <a:pt x="165554" y="101463"/>
                  </a:cubicBezTo>
                  <a:cubicBezTo>
                    <a:pt x="173378" y="102764"/>
                    <a:pt x="179898" y="105364"/>
                    <a:pt x="185114" y="109265"/>
                  </a:cubicBezTo>
                  <a:cubicBezTo>
                    <a:pt x="189026" y="114466"/>
                    <a:pt x="191634" y="120967"/>
                    <a:pt x="192938" y="127468"/>
                  </a:cubicBezTo>
                  <a:cubicBezTo>
                    <a:pt x="192938" y="127468"/>
                    <a:pt x="192938" y="127468"/>
                    <a:pt x="174682" y="130069"/>
                  </a:cubicBezTo>
                  <a:cubicBezTo>
                    <a:pt x="173378" y="124868"/>
                    <a:pt x="170770" y="120967"/>
                    <a:pt x="165554" y="118367"/>
                  </a:cubicBezTo>
                  <a:cubicBezTo>
                    <a:pt x="165554" y="118367"/>
                    <a:pt x="165554" y="118367"/>
                    <a:pt x="165554" y="148272"/>
                  </a:cubicBezTo>
                  <a:cubicBezTo>
                    <a:pt x="177290" y="150873"/>
                    <a:pt x="186418" y="156073"/>
                    <a:pt x="190330" y="161274"/>
                  </a:cubicBezTo>
                  <a:cubicBezTo>
                    <a:pt x="194242" y="166475"/>
                    <a:pt x="196850" y="172977"/>
                    <a:pt x="196850" y="180778"/>
                  </a:cubicBezTo>
                  <a:cubicBezTo>
                    <a:pt x="196850" y="191180"/>
                    <a:pt x="194242" y="198981"/>
                    <a:pt x="189026" y="204182"/>
                  </a:cubicBezTo>
                  <a:cubicBezTo>
                    <a:pt x="182506" y="210683"/>
                    <a:pt x="175986" y="214584"/>
                    <a:pt x="165554" y="215884"/>
                  </a:cubicBezTo>
                  <a:cubicBezTo>
                    <a:pt x="165554" y="215884"/>
                    <a:pt x="165554" y="215884"/>
                    <a:pt x="165554" y="230187"/>
                  </a:cubicBezTo>
                  <a:cubicBezTo>
                    <a:pt x="165554" y="230187"/>
                    <a:pt x="165554" y="230187"/>
                    <a:pt x="155121" y="230187"/>
                  </a:cubicBezTo>
                  <a:cubicBezTo>
                    <a:pt x="155121" y="230187"/>
                    <a:pt x="155121" y="230187"/>
                    <a:pt x="155121" y="217185"/>
                  </a:cubicBezTo>
                  <a:cubicBezTo>
                    <a:pt x="145993" y="215884"/>
                    <a:pt x="139473" y="211984"/>
                    <a:pt x="134257" y="206783"/>
                  </a:cubicBezTo>
                  <a:cubicBezTo>
                    <a:pt x="129041" y="201582"/>
                    <a:pt x="125129" y="193780"/>
                    <a:pt x="123825" y="183378"/>
                  </a:cubicBezTo>
                  <a:cubicBezTo>
                    <a:pt x="123825" y="183378"/>
                    <a:pt x="123825" y="183378"/>
                    <a:pt x="143385" y="180778"/>
                  </a:cubicBezTo>
                  <a:cubicBezTo>
                    <a:pt x="144689" y="185979"/>
                    <a:pt x="145993" y="188579"/>
                    <a:pt x="147297" y="192480"/>
                  </a:cubicBezTo>
                  <a:cubicBezTo>
                    <a:pt x="149905" y="195081"/>
                    <a:pt x="152513" y="196381"/>
                    <a:pt x="155121" y="197681"/>
                  </a:cubicBezTo>
                  <a:cubicBezTo>
                    <a:pt x="155121" y="197681"/>
                    <a:pt x="155121" y="197681"/>
                    <a:pt x="155121" y="166475"/>
                  </a:cubicBezTo>
                  <a:cubicBezTo>
                    <a:pt x="144689" y="163875"/>
                    <a:pt x="138169" y="158674"/>
                    <a:pt x="134257" y="153473"/>
                  </a:cubicBezTo>
                  <a:cubicBezTo>
                    <a:pt x="129041" y="146972"/>
                    <a:pt x="126433" y="140471"/>
                    <a:pt x="126433" y="132669"/>
                  </a:cubicBezTo>
                  <a:cubicBezTo>
                    <a:pt x="126433" y="123568"/>
                    <a:pt x="129041" y="117066"/>
                    <a:pt x="134257" y="110565"/>
                  </a:cubicBezTo>
                  <a:cubicBezTo>
                    <a:pt x="139473" y="105364"/>
                    <a:pt x="145993" y="102764"/>
                    <a:pt x="155121" y="101463"/>
                  </a:cubicBezTo>
                  <a:cubicBezTo>
                    <a:pt x="155121" y="101463"/>
                    <a:pt x="155121" y="101463"/>
                    <a:pt x="155121" y="93662"/>
                  </a:cubicBezTo>
                  <a:close/>
                  <a:moveTo>
                    <a:pt x="151628" y="20637"/>
                  </a:moveTo>
                  <a:cubicBezTo>
                    <a:pt x="151628" y="20637"/>
                    <a:pt x="151628" y="20637"/>
                    <a:pt x="146441" y="68597"/>
                  </a:cubicBezTo>
                  <a:cubicBezTo>
                    <a:pt x="146441" y="68597"/>
                    <a:pt x="146441" y="68597"/>
                    <a:pt x="139956" y="69893"/>
                  </a:cubicBezTo>
                  <a:cubicBezTo>
                    <a:pt x="130877" y="72486"/>
                    <a:pt x="123096" y="75078"/>
                    <a:pt x="116611" y="78967"/>
                  </a:cubicBezTo>
                  <a:cubicBezTo>
                    <a:pt x="116611" y="78967"/>
                    <a:pt x="116611" y="78967"/>
                    <a:pt x="110126" y="81559"/>
                  </a:cubicBezTo>
                  <a:cubicBezTo>
                    <a:pt x="110126" y="81559"/>
                    <a:pt x="110126" y="81559"/>
                    <a:pt x="72515" y="51746"/>
                  </a:cubicBezTo>
                  <a:cubicBezTo>
                    <a:pt x="72515" y="51746"/>
                    <a:pt x="72515" y="51746"/>
                    <a:pt x="53061" y="71189"/>
                  </a:cubicBezTo>
                  <a:cubicBezTo>
                    <a:pt x="53061" y="71189"/>
                    <a:pt x="53061" y="71189"/>
                    <a:pt x="82891" y="106187"/>
                  </a:cubicBezTo>
                  <a:cubicBezTo>
                    <a:pt x="82891" y="106187"/>
                    <a:pt x="82891" y="106187"/>
                    <a:pt x="79000" y="112668"/>
                  </a:cubicBezTo>
                  <a:cubicBezTo>
                    <a:pt x="73812" y="120446"/>
                    <a:pt x="69921" y="128223"/>
                    <a:pt x="67328" y="137296"/>
                  </a:cubicBezTo>
                  <a:cubicBezTo>
                    <a:pt x="67328" y="137296"/>
                    <a:pt x="67328" y="137296"/>
                    <a:pt x="66031" y="143778"/>
                  </a:cubicBezTo>
                  <a:cubicBezTo>
                    <a:pt x="66031" y="143778"/>
                    <a:pt x="66031" y="143778"/>
                    <a:pt x="20638" y="148962"/>
                  </a:cubicBezTo>
                  <a:cubicBezTo>
                    <a:pt x="20638" y="148962"/>
                    <a:pt x="20638" y="148962"/>
                    <a:pt x="20638" y="174887"/>
                  </a:cubicBezTo>
                  <a:cubicBezTo>
                    <a:pt x="20638" y="174887"/>
                    <a:pt x="20638" y="174887"/>
                    <a:pt x="66031" y="180072"/>
                  </a:cubicBezTo>
                  <a:cubicBezTo>
                    <a:pt x="66031" y="180072"/>
                    <a:pt x="66031" y="180072"/>
                    <a:pt x="67328" y="186553"/>
                  </a:cubicBezTo>
                  <a:cubicBezTo>
                    <a:pt x="69921" y="195626"/>
                    <a:pt x="73812" y="203403"/>
                    <a:pt x="79000" y="211181"/>
                  </a:cubicBezTo>
                  <a:cubicBezTo>
                    <a:pt x="79000" y="211181"/>
                    <a:pt x="79000" y="211181"/>
                    <a:pt x="82891" y="217662"/>
                  </a:cubicBezTo>
                  <a:cubicBezTo>
                    <a:pt x="82891" y="217662"/>
                    <a:pt x="82891" y="217662"/>
                    <a:pt x="53061" y="252660"/>
                  </a:cubicBezTo>
                  <a:cubicBezTo>
                    <a:pt x="53061" y="252660"/>
                    <a:pt x="53061" y="252660"/>
                    <a:pt x="72515" y="272103"/>
                  </a:cubicBezTo>
                  <a:cubicBezTo>
                    <a:pt x="72515" y="272103"/>
                    <a:pt x="72515" y="272103"/>
                    <a:pt x="110126" y="242290"/>
                  </a:cubicBezTo>
                  <a:cubicBezTo>
                    <a:pt x="110126" y="242290"/>
                    <a:pt x="110126" y="242290"/>
                    <a:pt x="116611" y="244882"/>
                  </a:cubicBezTo>
                  <a:cubicBezTo>
                    <a:pt x="123096" y="248771"/>
                    <a:pt x="130877" y="251363"/>
                    <a:pt x="139956" y="253956"/>
                  </a:cubicBezTo>
                  <a:cubicBezTo>
                    <a:pt x="139956" y="253956"/>
                    <a:pt x="139956" y="253956"/>
                    <a:pt x="146441" y="255252"/>
                  </a:cubicBezTo>
                  <a:cubicBezTo>
                    <a:pt x="146441" y="255252"/>
                    <a:pt x="146441" y="255252"/>
                    <a:pt x="151628" y="303212"/>
                  </a:cubicBezTo>
                  <a:cubicBezTo>
                    <a:pt x="151628" y="303212"/>
                    <a:pt x="151628" y="303212"/>
                    <a:pt x="180161" y="303212"/>
                  </a:cubicBezTo>
                  <a:cubicBezTo>
                    <a:pt x="180161" y="303212"/>
                    <a:pt x="180161" y="303212"/>
                    <a:pt x="185349" y="253956"/>
                  </a:cubicBezTo>
                  <a:cubicBezTo>
                    <a:pt x="185349" y="253956"/>
                    <a:pt x="185349" y="253956"/>
                    <a:pt x="191833" y="251363"/>
                  </a:cubicBezTo>
                  <a:cubicBezTo>
                    <a:pt x="198318" y="248771"/>
                    <a:pt x="204802" y="246179"/>
                    <a:pt x="211287" y="242290"/>
                  </a:cubicBezTo>
                  <a:cubicBezTo>
                    <a:pt x="211287" y="242290"/>
                    <a:pt x="211287" y="242290"/>
                    <a:pt x="217772" y="238401"/>
                  </a:cubicBezTo>
                  <a:cubicBezTo>
                    <a:pt x="217772" y="238401"/>
                    <a:pt x="217772" y="238401"/>
                    <a:pt x="259274" y="272103"/>
                  </a:cubicBezTo>
                  <a:cubicBezTo>
                    <a:pt x="259274" y="272103"/>
                    <a:pt x="259274" y="272103"/>
                    <a:pt x="278728" y="252660"/>
                  </a:cubicBezTo>
                  <a:cubicBezTo>
                    <a:pt x="278728" y="252660"/>
                    <a:pt x="278728" y="252660"/>
                    <a:pt x="243710" y="211181"/>
                  </a:cubicBezTo>
                  <a:cubicBezTo>
                    <a:pt x="243710" y="211181"/>
                    <a:pt x="243710" y="211181"/>
                    <a:pt x="246304" y="204700"/>
                  </a:cubicBezTo>
                  <a:cubicBezTo>
                    <a:pt x="250195" y="199515"/>
                    <a:pt x="252789" y="193034"/>
                    <a:pt x="254086" y="187849"/>
                  </a:cubicBezTo>
                  <a:cubicBezTo>
                    <a:pt x="254086" y="187849"/>
                    <a:pt x="254086" y="187849"/>
                    <a:pt x="255383" y="180072"/>
                  </a:cubicBezTo>
                  <a:cubicBezTo>
                    <a:pt x="255383" y="180072"/>
                    <a:pt x="255383" y="180072"/>
                    <a:pt x="311151" y="174887"/>
                  </a:cubicBezTo>
                  <a:cubicBezTo>
                    <a:pt x="311151" y="174887"/>
                    <a:pt x="311151" y="174887"/>
                    <a:pt x="311151" y="148962"/>
                  </a:cubicBezTo>
                  <a:cubicBezTo>
                    <a:pt x="311151" y="148962"/>
                    <a:pt x="311151" y="148962"/>
                    <a:pt x="255383" y="142481"/>
                  </a:cubicBezTo>
                  <a:cubicBezTo>
                    <a:pt x="255383" y="142481"/>
                    <a:pt x="255383" y="142481"/>
                    <a:pt x="254086" y="136000"/>
                  </a:cubicBezTo>
                  <a:cubicBezTo>
                    <a:pt x="252789" y="130815"/>
                    <a:pt x="250195" y="124334"/>
                    <a:pt x="246304" y="119149"/>
                  </a:cubicBezTo>
                  <a:cubicBezTo>
                    <a:pt x="246304" y="119149"/>
                    <a:pt x="246304" y="119149"/>
                    <a:pt x="243710" y="112668"/>
                  </a:cubicBezTo>
                  <a:cubicBezTo>
                    <a:pt x="243710" y="112668"/>
                    <a:pt x="243710" y="112668"/>
                    <a:pt x="278728" y="71189"/>
                  </a:cubicBezTo>
                  <a:cubicBezTo>
                    <a:pt x="278728" y="71189"/>
                    <a:pt x="278728" y="71189"/>
                    <a:pt x="259274" y="51746"/>
                  </a:cubicBezTo>
                  <a:cubicBezTo>
                    <a:pt x="259274" y="51746"/>
                    <a:pt x="259274" y="51746"/>
                    <a:pt x="217772" y="85448"/>
                  </a:cubicBezTo>
                  <a:cubicBezTo>
                    <a:pt x="217772" y="85448"/>
                    <a:pt x="217772" y="85448"/>
                    <a:pt x="211287" y="81559"/>
                  </a:cubicBezTo>
                  <a:cubicBezTo>
                    <a:pt x="204802" y="77671"/>
                    <a:pt x="198318" y="75078"/>
                    <a:pt x="191833" y="72486"/>
                  </a:cubicBezTo>
                  <a:cubicBezTo>
                    <a:pt x="191833" y="72486"/>
                    <a:pt x="191833" y="72486"/>
                    <a:pt x="185349" y="69893"/>
                  </a:cubicBezTo>
                  <a:cubicBezTo>
                    <a:pt x="185349" y="69893"/>
                    <a:pt x="185349" y="69893"/>
                    <a:pt x="180161" y="20637"/>
                  </a:cubicBezTo>
                  <a:cubicBezTo>
                    <a:pt x="180161" y="20637"/>
                    <a:pt x="180161" y="20637"/>
                    <a:pt x="151628" y="20637"/>
                  </a:cubicBezTo>
                  <a:close/>
                  <a:moveTo>
                    <a:pt x="133493" y="0"/>
                  </a:moveTo>
                  <a:cubicBezTo>
                    <a:pt x="133493" y="0"/>
                    <a:pt x="133493" y="0"/>
                    <a:pt x="198295" y="0"/>
                  </a:cubicBezTo>
                  <a:cubicBezTo>
                    <a:pt x="198295" y="0"/>
                    <a:pt x="198295" y="0"/>
                    <a:pt x="204775" y="55702"/>
                  </a:cubicBezTo>
                  <a:cubicBezTo>
                    <a:pt x="208664" y="56998"/>
                    <a:pt x="211256" y="58293"/>
                    <a:pt x="215144" y="59588"/>
                  </a:cubicBezTo>
                  <a:cubicBezTo>
                    <a:pt x="215144" y="59588"/>
                    <a:pt x="215144" y="59588"/>
                    <a:pt x="260505" y="24613"/>
                  </a:cubicBezTo>
                  <a:cubicBezTo>
                    <a:pt x="260505" y="24613"/>
                    <a:pt x="260505" y="24613"/>
                    <a:pt x="305867" y="69952"/>
                  </a:cubicBezTo>
                  <a:cubicBezTo>
                    <a:pt x="305867" y="69952"/>
                    <a:pt x="305867" y="69952"/>
                    <a:pt x="268282" y="115291"/>
                  </a:cubicBezTo>
                  <a:cubicBezTo>
                    <a:pt x="269578" y="117881"/>
                    <a:pt x="270874" y="120472"/>
                    <a:pt x="272170" y="124358"/>
                  </a:cubicBezTo>
                  <a:cubicBezTo>
                    <a:pt x="272170" y="124358"/>
                    <a:pt x="272170" y="124358"/>
                    <a:pt x="331788" y="129540"/>
                  </a:cubicBezTo>
                  <a:cubicBezTo>
                    <a:pt x="331788" y="129540"/>
                    <a:pt x="331788" y="129540"/>
                    <a:pt x="331788" y="194310"/>
                  </a:cubicBezTo>
                  <a:cubicBezTo>
                    <a:pt x="331788" y="194310"/>
                    <a:pt x="331788" y="194310"/>
                    <a:pt x="272170" y="199492"/>
                  </a:cubicBezTo>
                  <a:cubicBezTo>
                    <a:pt x="270874" y="203378"/>
                    <a:pt x="269578" y="205969"/>
                    <a:pt x="268282" y="208559"/>
                  </a:cubicBezTo>
                  <a:cubicBezTo>
                    <a:pt x="268282" y="208559"/>
                    <a:pt x="268282" y="208559"/>
                    <a:pt x="305867" y="253898"/>
                  </a:cubicBezTo>
                  <a:cubicBezTo>
                    <a:pt x="305867" y="253898"/>
                    <a:pt x="305867" y="253898"/>
                    <a:pt x="260505" y="299237"/>
                  </a:cubicBezTo>
                  <a:cubicBezTo>
                    <a:pt x="260505" y="299237"/>
                    <a:pt x="260505" y="299237"/>
                    <a:pt x="215144" y="264262"/>
                  </a:cubicBezTo>
                  <a:cubicBezTo>
                    <a:pt x="211256" y="265557"/>
                    <a:pt x="208664" y="266852"/>
                    <a:pt x="204775" y="268148"/>
                  </a:cubicBezTo>
                  <a:cubicBezTo>
                    <a:pt x="204775" y="268148"/>
                    <a:pt x="204775" y="268148"/>
                    <a:pt x="198295" y="323850"/>
                  </a:cubicBezTo>
                  <a:cubicBezTo>
                    <a:pt x="198295" y="323850"/>
                    <a:pt x="198295" y="323850"/>
                    <a:pt x="133493" y="323850"/>
                  </a:cubicBezTo>
                  <a:cubicBezTo>
                    <a:pt x="133493" y="323850"/>
                    <a:pt x="133493" y="323850"/>
                    <a:pt x="128309" y="272034"/>
                  </a:cubicBezTo>
                  <a:cubicBezTo>
                    <a:pt x="123124" y="270739"/>
                    <a:pt x="117940" y="268148"/>
                    <a:pt x="112756" y="266852"/>
                  </a:cubicBezTo>
                  <a:cubicBezTo>
                    <a:pt x="112756" y="266852"/>
                    <a:pt x="112756" y="266852"/>
                    <a:pt x="71283" y="299237"/>
                  </a:cubicBezTo>
                  <a:cubicBezTo>
                    <a:pt x="71283" y="299237"/>
                    <a:pt x="71283" y="299237"/>
                    <a:pt x="25921" y="253898"/>
                  </a:cubicBezTo>
                  <a:cubicBezTo>
                    <a:pt x="25921" y="253898"/>
                    <a:pt x="25921" y="253898"/>
                    <a:pt x="57026" y="215036"/>
                  </a:cubicBezTo>
                  <a:cubicBezTo>
                    <a:pt x="54434" y="209855"/>
                    <a:pt x="51842" y="204673"/>
                    <a:pt x="50546" y="199492"/>
                  </a:cubicBezTo>
                  <a:cubicBezTo>
                    <a:pt x="50546" y="199492"/>
                    <a:pt x="50546" y="199492"/>
                    <a:pt x="0" y="194310"/>
                  </a:cubicBezTo>
                  <a:cubicBezTo>
                    <a:pt x="0" y="194310"/>
                    <a:pt x="0" y="194310"/>
                    <a:pt x="0" y="129540"/>
                  </a:cubicBezTo>
                  <a:cubicBezTo>
                    <a:pt x="0" y="129540"/>
                    <a:pt x="0" y="129540"/>
                    <a:pt x="50546" y="124358"/>
                  </a:cubicBezTo>
                  <a:cubicBezTo>
                    <a:pt x="51842" y="119177"/>
                    <a:pt x="54434" y="113995"/>
                    <a:pt x="57026" y="108814"/>
                  </a:cubicBezTo>
                  <a:cubicBezTo>
                    <a:pt x="57026" y="108814"/>
                    <a:pt x="57026" y="108814"/>
                    <a:pt x="25921" y="69952"/>
                  </a:cubicBezTo>
                  <a:cubicBezTo>
                    <a:pt x="25921" y="69952"/>
                    <a:pt x="25921" y="69952"/>
                    <a:pt x="71283" y="24613"/>
                  </a:cubicBezTo>
                  <a:cubicBezTo>
                    <a:pt x="71283" y="24613"/>
                    <a:pt x="71283" y="24613"/>
                    <a:pt x="112756" y="56998"/>
                  </a:cubicBezTo>
                  <a:cubicBezTo>
                    <a:pt x="117940" y="55702"/>
                    <a:pt x="123124" y="53111"/>
                    <a:pt x="128309" y="51816"/>
                  </a:cubicBezTo>
                  <a:cubicBezTo>
                    <a:pt x="128309" y="51816"/>
                    <a:pt x="128309" y="51816"/>
                    <a:pt x="133493" y="0"/>
                  </a:cubicBezTo>
                  <a:close/>
                </a:path>
              </a:pathLst>
            </a:custGeom>
            <a:solidFill>
              <a:srgbClr val="17375E"/>
            </a:solidFill>
            <a:ln>
              <a:noFill/>
            </a:ln>
          </p:spPr>
        </p:sp>
      </p:grpSp>
      <p:cxnSp>
        <p:nvCxnSpPr>
          <p:cNvPr id="258" name="直接连接符 257"/>
          <p:cNvCxnSpPr/>
          <p:nvPr/>
        </p:nvCxnSpPr>
        <p:spPr>
          <a:xfrm>
            <a:off x="1304925" y="3859524"/>
            <a:ext cx="3914775" cy="0"/>
          </a:xfrm>
          <a:prstGeom prst="line">
            <a:avLst/>
          </a:prstGeom>
          <a:ln>
            <a:solidFill>
              <a:srgbClr val="1C46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26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287244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0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7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9"/>
          <p:cNvGrpSpPr/>
          <p:nvPr/>
        </p:nvGrpSpPr>
        <p:grpSpPr>
          <a:xfrm>
            <a:off x="3564749" y="4131163"/>
            <a:ext cx="948576" cy="948576"/>
            <a:chOff x="2502224" y="2594793"/>
            <a:chExt cx="905504" cy="905504"/>
          </a:xfrm>
        </p:grpSpPr>
        <p:sp>
          <p:nvSpPr>
            <p:cNvPr id="131" name="Freeform 130"/>
            <p:cNvSpPr/>
            <p:nvPr/>
          </p:nvSpPr>
          <p:spPr>
            <a:xfrm>
              <a:off x="2596064" y="2688633"/>
              <a:ext cx="717824" cy="71782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9"/>
            <p:cNvSpPr>
              <a:spLocks noEditPoints="1"/>
            </p:cNvSpPr>
            <p:nvPr/>
          </p:nvSpPr>
          <p:spPr bwMode="auto">
            <a:xfrm>
              <a:off x="2808330" y="2883878"/>
              <a:ext cx="293292" cy="327335"/>
            </a:xfrm>
            <a:custGeom>
              <a:avLst/>
              <a:gdLst/>
              <a:ahLst/>
              <a:cxnLst>
                <a:cxn ang="0">
                  <a:pos x="374" y="158"/>
                </a:cxn>
                <a:cxn ang="0">
                  <a:pos x="352" y="158"/>
                </a:cxn>
                <a:cxn ang="0">
                  <a:pos x="209" y="0"/>
                </a:cxn>
                <a:cxn ang="0">
                  <a:pos x="67" y="158"/>
                </a:cxn>
                <a:cxn ang="0">
                  <a:pos x="44" y="158"/>
                </a:cxn>
                <a:cxn ang="0">
                  <a:pos x="0" y="203"/>
                </a:cxn>
                <a:cxn ang="0">
                  <a:pos x="0" y="414"/>
                </a:cxn>
                <a:cxn ang="0">
                  <a:pos x="44" y="478"/>
                </a:cxn>
                <a:cxn ang="0">
                  <a:pos x="374" y="478"/>
                </a:cxn>
                <a:cxn ang="0">
                  <a:pos x="428" y="414"/>
                </a:cxn>
                <a:cxn ang="0">
                  <a:pos x="428" y="203"/>
                </a:cxn>
                <a:cxn ang="0">
                  <a:pos x="374" y="158"/>
                </a:cxn>
                <a:cxn ang="0">
                  <a:pos x="247" y="414"/>
                </a:cxn>
                <a:cxn ang="0">
                  <a:pos x="172" y="414"/>
                </a:cxn>
                <a:cxn ang="0">
                  <a:pos x="186" y="309"/>
                </a:cxn>
                <a:cxn ang="0">
                  <a:pos x="161" y="265"/>
                </a:cxn>
                <a:cxn ang="0">
                  <a:pos x="210" y="216"/>
                </a:cxn>
                <a:cxn ang="0">
                  <a:pos x="258" y="264"/>
                </a:cxn>
                <a:cxn ang="0">
                  <a:pos x="232" y="310"/>
                </a:cxn>
                <a:cxn ang="0">
                  <a:pos x="247" y="414"/>
                </a:cxn>
                <a:cxn ang="0">
                  <a:pos x="112" y="158"/>
                </a:cxn>
                <a:cxn ang="0">
                  <a:pos x="209" y="45"/>
                </a:cxn>
                <a:cxn ang="0">
                  <a:pos x="307" y="158"/>
                </a:cxn>
                <a:cxn ang="0">
                  <a:pos x="112" y="158"/>
                </a:cxn>
              </a:cxnLst>
              <a:rect l="0" t="0" r="r" b="b"/>
              <a:pathLst>
                <a:path w="428" h="478">
                  <a:moveTo>
                    <a:pt x="374" y="158"/>
                  </a:moveTo>
                  <a:cubicBezTo>
                    <a:pt x="352" y="158"/>
                    <a:pt x="352" y="158"/>
                    <a:pt x="352" y="158"/>
                  </a:cubicBezTo>
                  <a:cubicBezTo>
                    <a:pt x="352" y="58"/>
                    <a:pt x="292" y="0"/>
                    <a:pt x="209" y="0"/>
                  </a:cubicBezTo>
                  <a:cubicBezTo>
                    <a:pt x="127" y="0"/>
                    <a:pt x="67" y="58"/>
                    <a:pt x="67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11" y="158"/>
                    <a:pt x="0" y="170"/>
                    <a:pt x="0" y="203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47"/>
                    <a:pt x="11" y="478"/>
                    <a:pt x="44" y="478"/>
                  </a:cubicBezTo>
                  <a:cubicBezTo>
                    <a:pt x="374" y="478"/>
                    <a:pt x="374" y="478"/>
                    <a:pt x="374" y="478"/>
                  </a:cubicBezTo>
                  <a:cubicBezTo>
                    <a:pt x="407" y="478"/>
                    <a:pt x="428" y="447"/>
                    <a:pt x="428" y="414"/>
                  </a:cubicBezTo>
                  <a:cubicBezTo>
                    <a:pt x="428" y="203"/>
                    <a:pt x="428" y="203"/>
                    <a:pt x="428" y="203"/>
                  </a:cubicBezTo>
                  <a:cubicBezTo>
                    <a:pt x="428" y="170"/>
                    <a:pt x="407" y="158"/>
                    <a:pt x="374" y="158"/>
                  </a:cubicBezTo>
                  <a:moveTo>
                    <a:pt x="247" y="414"/>
                  </a:moveTo>
                  <a:cubicBezTo>
                    <a:pt x="172" y="414"/>
                    <a:pt x="172" y="414"/>
                    <a:pt x="172" y="414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71" y="301"/>
                    <a:pt x="161" y="283"/>
                    <a:pt x="161" y="265"/>
                  </a:cubicBezTo>
                  <a:cubicBezTo>
                    <a:pt x="161" y="238"/>
                    <a:pt x="183" y="216"/>
                    <a:pt x="210" y="216"/>
                  </a:cubicBezTo>
                  <a:cubicBezTo>
                    <a:pt x="236" y="216"/>
                    <a:pt x="258" y="237"/>
                    <a:pt x="258" y="264"/>
                  </a:cubicBezTo>
                  <a:cubicBezTo>
                    <a:pt x="258" y="282"/>
                    <a:pt x="248" y="302"/>
                    <a:pt x="232" y="310"/>
                  </a:cubicBezTo>
                  <a:lnTo>
                    <a:pt x="247" y="414"/>
                  </a:lnTo>
                  <a:close/>
                  <a:moveTo>
                    <a:pt x="112" y="158"/>
                  </a:moveTo>
                  <a:cubicBezTo>
                    <a:pt x="112" y="66"/>
                    <a:pt x="161" y="45"/>
                    <a:pt x="209" y="45"/>
                  </a:cubicBezTo>
                  <a:cubicBezTo>
                    <a:pt x="258" y="45"/>
                    <a:pt x="307" y="66"/>
                    <a:pt x="307" y="158"/>
                  </a:cubicBezTo>
                  <a:lnTo>
                    <a:pt x="112" y="15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502224" y="2594793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57161" rIns="222187" bIns="222187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34" name="Straight Connector 133"/>
          <p:cNvCxnSpPr/>
          <p:nvPr/>
        </p:nvCxnSpPr>
        <p:spPr>
          <a:xfrm>
            <a:off x="4539212" y="4605451"/>
            <a:ext cx="724166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35"/>
          <p:cNvGrpSpPr/>
          <p:nvPr/>
        </p:nvGrpSpPr>
        <p:grpSpPr>
          <a:xfrm>
            <a:off x="8461613" y="3141272"/>
            <a:ext cx="948576" cy="948576"/>
            <a:chOff x="5714220" y="3605271"/>
            <a:chExt cx="905504" cy="905504"/>
          </a:xfrm>
        </p:grpSpPr>
        <p:sp>
          <p:nvSpPr>
            <p:cNvPr id="137" name="Freeform 136"/>
            <p:cNvSpPr/>
            <p:nvPr/>
          </p:nvSpPr>
          <p:spPr>
            <a:xfrm>
              <a:off x="5808060" y="3699111"/>
              <a:ext cx="717824" cy="71782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22187" rIns="222187" bIns="128580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00"/>
            <p:cNvSpPr>
              <a:spLocks noEditPoints="1"/>
            </p:cNvSpPr>
            <p:nvPr/>
          </p:nvSpPr>
          <p:spPr bwMode="auto">
            <a:xfrm>
              <a:off x="5994749" y="3892925"/>
              <a:ext cx="344447" cy="330196"/>
            </a:xfrm>
            <a:custGeom>
              <a:avLst/>
              <a:gdLst/>
              <a:ahLst/>
              <a:cxnLst>
                <a:cxn ang="0">
                  <a:pos x="63" y="49"/>
                </a:cxn>
                <a:cxn ang="0">
                  <a:pos x="58" y="44"/>
                </a:cxn>
                <a:cxn ang="0">
                  <a:pos x="54" y="48"/>
                </a:cxn>
                <a:cxn ang="0">
                  <a:pos x="63" y="57"/>
                </a:cxn>
                <a:cxn ang="0">
                  <a:pos x="64" y="60"/>
                </a:cxn>
                <a:cxn ang="0">
                  <a:pos x="59" y="64"/>
                </a:cxn>
                <a:cxn ang="0">
                  <a:pos x="56" y="63"/>
                </a:cxn>
                <a:cxn ang="0">
                  <a:pos x="29" y="36"/>
                </a:cxn>
                <a:cxn ang="0">
                  <a:pos x="15" y="42"/>
                </a:cxn>
                <a:cxn ang="0">
                  <a:pos x="0" y="27"/>
                </a:cxn>
                <a:cxn ang="0">
                  <a:pos x="26" y="0"/>
                </a:cxn>
                <a:cxn ang="0">
                  <a:pos x="41" y="15"/>
                </a:cxn>
                <a:cxn ang="0">
                  <a:pos x="36" y="30"/>
                </a:cxn>
                <a:cxn ang="0">
                  <a:pos x="50" y="44"/>
                </a:cxn>
                <a:cxn ang="0">
                  <a:pos x="54" y="40"/>
                </a:cxn>
                <a:cxn ang="0">
                  <a:pos x="49" y="35"/>
                </a:cxn>
                <a:cxn ang="0">
                  <a:pos x="54" y="31"/>
                </a:cxn>
                <a:cxn ang="0">
                  <a:pos x="55" y="31"/>
                </a:cxn>
                <a:cxn ang="0">
                  <a:pos x="67" y="44"/>
                </a:cxn>
                <a:cxn ang="0">
                  <a:pos x="63" y="49"/>
                </a:cxn>
                <a:cxn ang="0">
                  <a:pos x="25" y="8"/>
                </a:cxn>
                <a:cxn ang="0">
                  <a:pos x="18" y="16"/>
                </a:cxn>
                <a:cxn ang="0">
                  <a:pos x="19" y="19"/>
                </a:cxn>
                <a:cxn ang="0">
                  <a:pos x="15" y="18"/>
                </a:cxn>
                <a:cxn ang="0">
                  <a:pos x="7" y="26"/>
                </a:cxn>
                <a:cxn ang="0">
                  <a:pos x="15" y="34"/>
                </a:cxn>
                <a:cxn ang="0">
                  <a:pos x="23" y="26"/>
                </a:cxn>
                <a:cxn ang="0">
                  <a:pos x="22" y="23"/>
                </a:cxn>
                <a:cxn ang="0">
                  <a:pos x="25" y="24"/>
                </a:cxn>
                <a:cxn ang="0">
                  <a:pos x="33" y="16"/>
                </a:cxn>
                <a:cxn ang="0">
                  <a:pos x="25" y="8"/>
                </a:cxn>
              </a:cxnLst>
              <a:rect l="0" t="0" r="r" b="b"/>
              <a:pathLst>
                <a:path w="67" h="64">
                  <a:moveTo>
                    <a:pt x="63" y="49"/>
                  </a:moveTo>
                  <a:cubicBezTo>
                    <a:pt x="62" y="49"/>
                    <a:pt x="58" y="45"/>
                    <a:pt x="58" y="44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3" y="58"/>
                    <a:pt x="64" y="59"/>
                    <a:pt x="64" y="60"/>
                  </a:cubicBezTo>
                  <a:cubicBezTo>
                    <a:pt x="64" y="62"/>
                    <a:pt x="61" y="64"/>
                    <a:pt x="59" y="64"/>
                  </a:cubicBezTo>
                  <a:cubicBezTo>
                    <a:pt x="58" y="64"/>
                    <a:pt x="57" y="64"/>
                    <a:pt x="56" y="6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5" y="39"/>
                    <a:pt x="20" y="42"/>
                    <a:pt x="15" y="42"/>
                  </a:cubicBezTo>
                  <a:cubicBezTo>
                    <a:pt x="6" y="42"/>
                    <a:pt x="0" y="36"/>
                    <a:pt x="0" y="27"/>
                  </a:cubicBezTo>
                  <a:cubicBezTo>
                    <a:pt x="0" y="14"/>
                    <a:pt x="13" y="0"/>
                    <a:pt x="26" y="0"/>
                  </a:cubicBezTo>
                  <a:cubicBezTo>
                    <a:pt x="35" y="0"/>
                    <a:pt x="41" y="6"/>
                    <a:pt x="41" y="15"/>
                  </a:cubicBezTo>
                  <a:cubicBezTo>
                    <a:pt x="41" y="21"/>
                    <a:pt x="39" y="26"/>
                    <a:pt x="36" y="30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3" y="39"/>
                    <a:pt x="49" y="36"/>
                    <a:pt x="49" y="35"/>
                  </a:cubicBezTo>
                  <a:cubicBezTo>
                    <a:pt x="49" y="34"/>
                    <a:pt x="53" y="31"/>
                    <a:pt x="54" y="31"/>
                  </a:cubicBezTo>
                  <a:cubicBezTo>
                    <a:pt x="54" y="31"/>
                    <a:pt x="54" y="31"/>
                    <a:pt x="55" y="31"/>
                  </a:cubicBezTo>
                  <a:cubicBezTo>
                    <a:pt x="56" y="32"/>
                    <a:pt x="67" y="43"/>
                    <a:pt x="67" y="44"/>
                  </a:cubicBezTo>
                  <a:cubicBezTo>
                    <a:pt x="67" y="45"/>
                    <a:pt x="64" y="49"/>
                    <a:pt x="63" y="49"/>
                  </a:cubicBezTo>
                  <a:close/>
                  <a:moveTo>
                    <a:pt x="25" y="8"/>
                  </a:moveTo>
                  <a:cubicBezTo>
                    <a:pt x="21" y="8"/>
                    <a:pt x="18" y="12"/>
                    <a:pt x="18" y="16"/>
                  </a:cubicBezTo>
                  <a:cubicBezTo>
                    <a:pt x="18" y="17"/>
                    <a:pt x="18" y="18"/>
                    <a:pt x="19" y="19"/>
                  </a:cubicBezTo>
                  <a:cubicBezTo>
                    <a:pt x="17" y="19"/>
                    <a:pt x="16" y="18"/>
                    <a:pt x="15" y="18"/>
                  </a:cubicBezTo>
                  <a:cubicBezTo>
                    <a:pt x="11" y="18"/>
                    <a:pt x="7" y="22"/>
                    <a:pt x="7" y="26"/>
                  </a:cubicBezTo>
                  <a:cubicBezTo>
                    <a:pt x="7" y="30"/>
                    <a:pt x="11" y="34"/>
                    <a:pt x="15" y="34"/>
                  </a:cubicBezTo>
                  <a:cubicBezTo>
                    <a:pt x="19" y="34"/>
                    <a:pt x="23" y="30"/>
                    <a:pt x="23" y="26"/>
                  </a:cubicBezTo>
                  <a:cubicBezTo>
                    <a:pt x="23" y="25"/>
                    <a:pt x="23" y="24"/>
                    <a:pt x="22" y="23"/>
                  </a:cubicBezTo>
                  <a:cubicBezTo>
                    <a:pt x="23" y="23"/>
                    <a:pt x="24" y="24"/>
                    <a:pt x="25" y="24"/>
                  </a:cubicBezTo>
                  <a:cubicBezTo>
                    <a:pt x="30" y="24"/>
                    <a:pt x="33" y="20"/>
                    <a:pt x="33" y="16"/>
                  </a:cubicBezTo>
                  <a:cubicBezTo>
                    <a:pt x="33" y="12"/>
                    <a:pt x="30" y="8"/>
                    <a:pt x="25" y="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714220" y="3605271"/>
              <a:ext cx="905504" cy="905504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7161" tIns="257161" rIns="222187" bIns="222187" numCol="1" spcCol="1270" anchor="ctr" anchorCtr="0">
              <a:noAutofit/>
            </a:bodyPr>
            <a:lstStyle/>
            <a:p>
              <a:pPr algn="ctr" defTabSz="1250112">
                <a:lnSpc>
                  <a:spcPct val="120000"/>
                </a:lnSpc>
                <a:spcAft>
                  <a:spcPct val="35000"/>
                </a:spcAft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>
            <a:off x="7465115" y="3615560"/>
            <a:ext cx="984401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512668" y="5106527"/>
            <a:ext cx="984401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48"/>
          <p:cNvGrpSpPr/>
          <p:nvPr/>
        </p:nvGrpSpPr>
        <p:grpSpPr>
          <a:xfrm>
            <a:off x="8509165" y="4632239"/>
            <a:ext cx="948576" cy="948576"/>
            <a:chOff x="6477261" y="3281463"/>
            <a:chExt cx="850954" cy="850954"/>
          </a:xfrm>
        </p:grpSpPr>
        <p:grpSp>
          <p:nvGrpSpPr>
            <p:cNvPr id="10" name="Group 141"/>
            <p:cNvGrpSpPr/>
            <p:nvPr/>
          </p:nvGrpSpPr>
          <p:grpSpPr>
            <a:xfrm>
              <a:off x="6477261" y="3281463"/>
              <a:ext cx="850954" cy="850954"/>
              <a:chOff x="5714220" y="3605271"/>
              <a:chExt cx="905504" cy="905504"/>
            </a:xfrm>
          </p:grpSpPr>
          <p:sp>
            <p:nvSpPr>
              <p:cNvPr id="143" name="Freeform 142"/>
              <p:cNvSpPr/>
              <p:nvPr/>
            </p:nvSpPr>
            <p:spPr>
              <a:xfrm>
                <a:off x="5808060" y="3699111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22187" rIns="222187" bIns="12858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144"/>
              <p:cNvSpPr/>
              <p:nvPr/>
            </p:nvSpPr>
            <p:spPr>
              <a:xfrm>
                <a:off x="5714220" y="3605271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Freeform 62"/>
            <p:cNvSpPr>
              <a:spLocks noEditPoints="1"/>
            </p:cNvSpPr>
            <p:nvPr/>
          </p:nvSpPr>
          <p:spPr bwMode="auto">
            <a:xfrm>
              <a:off x="6747482" y="3550443"/>
              <a:ext cx="310512" cy="312994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4539212" y="2911959"/>
            <a:ext cx="724166" cy="223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56"/>
          <p:cNvGrpSpPr/>
          <p:nvPr/>
        </p:nvGrpSpPr>
        <p:grpSpPr>
          <a:xfrm>
            <a:off x="3564749" y="2437671"/>
            <a:ext cx="948576" cy="948576"/>
            <a:chOff x="1991932" y="1640533"/>
            <a:chExt cx="850954" cy="850954"/>
          </a:xfrm>
        </p:grpSpPr>
        <p:grpSp>
          <p:nvGrpSpPr>
            <p:cNvPr id="12" name="Group 149"/>
            <p:cNvGrpSpPr/>
            <p:nvPr/>
          </p:nvGrpSpPr>
          <p:grpSpPr>
            <a:xfrm>
              <a:off x="1991932" y="1640533"/>
              <a:ext cx="850954" cy="850954"/>
              <a:chOff x="2502224" y="2594793"/>
              <a:chExt cx="905504" cy="905504"/>
            </a:xfrm>
          </p:grpSpPr>
          <p:sp>
            <p:nvSpPr>
              <p:cNvPr id="151" name="Freeform 150"/>
              <p:cNvSpPr/>
              <p:nvPr/>
            </p:nvSpPr>
            <p:spPr>
              <a:xfrm>
                <a:off x="2596064" y="2688633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Freeform 152"/>
              <p:cNvSpPr/>
              <p:nvPr/>
            </p:nvSpPr>
            <p:spPr>
              <a:xfrm>
                <a:off x="2502224" y="2594793"/>
                <a:ext cx="905504" cy="90550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sysDot"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57161" tIns="257161" rIns="222187" bIns="222187" numCol="1" spcCol="1270" anchor="ctr" anchorCtr="0">
                <a:noAutofit/>
              </a:bodyPr>
              <a:lstStyle/>
              <a:p>
                <a:pPr algn="ctr" defTabSz="1250112">
                  <a:lnSpc>
                    <a:spcPct val="120000"/>
                  </a:lnSpc>
                  <a:spcAft>
                    <a:spcPct val="35000"/>
                  </a:spcAft>
                </a:pPr>
                <a:endParaRPr lang="en-US" sz="800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6" name="Freeform 187"/>
            <p:cNvSpPr>
              <a:spLocks noEditPoints="1"/>
            </p:cNvSpPr>
            <p:nvPr/>
          </p:nvSpPr>
          <p:spPr bwMode="auto">
            <a:xfrm>
              <a:off x="2249043" y="1957202"/>
              <a:ext cx="336732" cy="217616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58" name="Text Placeholder 3"/>
          <p:cNvSpPr txBox="1">
            <a:spLocks/>
          </p:cNvSpPr>
          <p:nvPr/>
        </p:nvSpPr>
        <p:spPr>
          <a:xfrm>
            <a:off x="9563707" y="4779643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Text Placeholder 3"/>
          <p:cNvSpPr txBox="1">
            <a:spLocks/>
          </p:cNvSpPr>
          <p:nvPr/>
        </p:nvSpPr>
        <p:spPr>
          <a:xfrm>
            <a:off x="1657463" y="4220094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0" name="Text Placeholder 3"/>
          <p:cNvSpPr txBox="1">
            <a:spLocks/>
          </p:cNvSpPr>
          <p:nvPr/>
        </p:nvSpPr>
        <p:spPr>
          <a:xfrm>
            <a:off x="9563707" y="3266144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sp>
        <p:nvSpPr>
          <p:cNvPr id="161" name="Text Placeholder 3"/>
          <p:cNvSpPr txBox="1">
            <a:spLocks/>
          </p:cNvSpPr>
          <p:nvPr/>
        </p:nvSpPr>
        <p:spPr>
          <a:xfrm>
            <a:off x="1657463" y="2555287"/>
            <a:ext cx="1773186" cy="42960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1285829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Please replace text, click add relevant headline, modify the text content, also can copy your content to this directly.</a:t>
            </a:r>
          </a:p>
        </p:txBody>
      </p:sp>
      <p:grpSp>
        <p:nvGrpSpPr>
          <p:cNvPr id="2" name="Group 128"/>
          <p:cNvGrpSpPr/>
          <p:nvPr/>
        </p:nvGrpSpPr>
        <p:grpSpPr>
          <a:xfrm>
            <a:off x="5069713" y="2772229"/>
            <a:ext cx="2719324" cy="2764086"/>
            <a:chOff x="3124200" y="1657350"/>
            <a:chExt cx="2700338" cy="2744788"/>
          </a:xfrm>
        </p:grpSpPr>
        <p:sp>
          <p:nvSpPr>
            <p:cNvPr id="3077" name="Freeform 5"/>
            <p:cNvSpPr>
              <a:spLocks/>
            </p:cNvSpPr>
            <p:nvPr/>
          </p:nvSpPr>
          <p:spPr bwMode="auto">
            <a:xfrm>
              <a:off x="3789363" y="1657350"/>
              <a:ext cx="1874838" cy="738188"/>
            </a:xfrm>
            <a:custGeom>
              <a:avLst/>
              <a:gdLst/>
              <a:ahLst/>
              <a:cxnLst>
                <a:cxn ang="0">
                  <a:pos x="1181" y="465"/>
                </a:cxn>
                <a:cxn ang="0">
                  <a:pos x="12" y="428"/>
                </a:cxn>
                <a:cxn ang="0">
                  <a:pos x="0" y="0"/>
                </a:cxn>
                <a:cxn ang="0">
                  <a:pos x="1172" y="125"/>
                </a:cxn>
                <a:cxn ang="0">
                  <a:pos x="1181" y="465"/>
                </a:cxn>
              </a:cxnLst>
              <a:rect l="0" t="0" r="r" b="b"/>
              <a:pathLst>
                <a:path w="1181" h="465">
                  <a:moveTo>
                    <a:pt x="1181" y="465"/>
                  </a:moveTo>
                  <a:lnTo>
                    <a:pt x="12" y="428"/>
                  </a:lnTo>
                  <a:lnTo>
                    <a:pt x="0" y="0"/>
                  </a:lnTo>
                  <a:lnTo>
                    <a:pt x="1172" y="125"/>
                  </a:lnTo>
                  <a:lnTo>
                    <a:pt x="1181" y="46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3624263" y="1671637"/>
              <a:ext cx="184150" cy="709613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16" y="428"/>
                </a:cxn>
                <a:cxn ang="0">
                  <a:pos x="0" y="447"/>
                </a:cxn>
                <a:cxn ang="0">
                  <a:pos x="3" y="80"/>
                </a:cxn>
                <a:cxn ang="0">
                  <a:pos x="104" y="0"/>
                </a:cxn>
              </a:cxnLst>
              <a:rect l="0" t="0" r="r" b="b"/>
              <a:pathLst>
                <a:path w="116" h="447">
                  <a:moveTo>
                    <a:pt x="104" y="0"/>
                  </a:moveTo>
                  <a:lnTo>
                    <a:pt x="116" y="428"/>
                  </a:lnTo>
                  <a:lnTo>
                    <a:pt x="0" y="447"/>
                  </a:lnTo>
                  <a:lnTo>
                    <a:pt x="3" y="80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3284538" y="2332037"/>
              <a:ext cx="339725" cy="665163"/>
            </a:xfrm>
            <a:custGeom>
              <a:avLst/>
              <a:gdLst/>
              <a:ahLst/>
              <a:cxnLst>
                <a:cxn ang="0">
                  <a:pos x="0" y="419"/>
                </a:cxn>
                <a:cxn ang="0">
                  <a:pos x="6" y="0"/>
                </a:cxn>
                <a:cxn ang="0">
                  <a:pos x="214" y="22"/>
                </a:cxn>
                <a:cxn ang="0">
                  <a:pos x="208" y="419"/>
                </a:cxn>
                <a:cxn ang="0">
                  <a:pos x="0" y="419"/>
                </a:cxn>
              </a:cxnLst>
              <a:rect l="0" t="0" r="r" b="b"/>
              <a:pathLst>
                <a:path w="214" h="419">
                  <a:moveTo>
                    <a:pt x="0" y="419"/>
                  </a:moveTo>
                  <a:lnTo>
                    <a:pt x="6" y="0"/>
                  </a:lnTo>
                  <a:lnTo>
                    <a:pt x="214" y="22"/>
                  </a:lnTo>
                  <a:lnTo>
                    <a:pt x="208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3124200" y="3633787"/>
              <a:ext cx="485775" cy="681038"/>
            </a:xfrm>
            <a:custGeom>
              <a:avLst/>
              <a:gdLst/>
              <a:ahLst/>
              <a:cxnLst>
                <a:cxn ang="0">
                  <a:pos x="98" y="3"/>
                </a:cxn>
                <a:cxn ang="0">
                  <a:pos x="306" y="0"/>
                </a:cxn>
                <a:cxn ang="0">
                  <a:pos x="303" y="291"/>
                </a:cxn>
                <a:cxn ang="0">
                  <a:pos x="0" y="429"/>
                </a:cxn>
                <a:cxn ang="0">
                  <a:pos x="95" y="138"/>
                </a:cxn>
                <a:cxn ang="0">
                  <a:pos x="98" y="3"/>
                </a:cxn>
              </a:cxnLst>
              <a:rect l="0" t="0" r="r" b="b"/>
              <a:pathLst>
                <a:path w="306" h="429">
                  <a:moveTo>
                    <a:pt x="98" y="3"/>
                  </a:moveTo>
                  <a:lnTo>
                    <a:pt x="306" y="0"/>
                  </a:lnTo>
                  <a:lnTo>
                    <a:pt x="303" y="291"/>
                  </a:lnTo>
                  <a:lnTo>
                    <a:pt x="0" y="429"/>
                  </a:lnTo>
                  <a:lnTo>
                    <a:pt x="95" y="138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14738" y="2336800"/>
              <a:ext cx="207963" cy="660400"/>
            </a:xfrm>
            <a:custGeom>
              <a:avLst/>
              <a:gdLst/>
              <a:ahLst/>
              <a:cxnLst>
                <a:cxn ang="0">
                  <a:pos x="0" y="416"/>
                </a:cxn>
                <a:cxn ang="0">
                  <a:pos x="6" y="19"/>
                </a:cxn>
                <a:cxn ang="0">
                  <a:pos x="122" y="0"/>
                </a:cxn>
                <a:cxn ang="0">
                  <a:pos x="131" y="410"/>
                </a:cxn>
                <a:cxn ang="0">
                  <a:pos x="0" y="416"/>
                </a:cxn>
              </a:cxnLst>
              <a:rect l="0" t="0" r="r" b="b"/>
              <a:pathLst>
                <a:path w="131" h="416">
                  <a:moveTo>
                    <a:pt x="0" y="416"/>
                  </a:moveTo>
                  <a:lnTo>
                    <a:pt x="6" y="19"/>
                  </a:lnTo>
                  <a:lnTo>
                    <a:pt x="122" y="0"/>
                  </a:lnTo>
                  <a:lnTo>
                    <a:pt x="131" y="41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3605213" y="3633787"/>
              <a:ext cx="368300" cy="768350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3" y="0"/>
                </a:cxn>
                <a:cxn ang="0">
                  <a:pos x="150" y="13"/>
                </a:cxn>
                <a:cxn ang="0">
                  <a:pos x="153" y="159"/>
                </a:cxn>
                <a:cxn ang="0">
                  <a:pos x="232" y="484"/>
                </a:cxn>
                <a:cxn ang="0">
                  <a:pos x="0" y="291"/>
                </a:cxn>
              </a:cxnLst>
              <a:rect l="0" t="0" r="r" b="b"/>
              <a:pathLst>
                <a:path w="232" h="484">
                  <a:moveTo>
                    <a:pt x="0" y="291"/>
                  </a:moveTo>
                  <a:lnTo>
                    <a:pt x="3" y="0"/>
                  </a:lnTo>
                  <a:lnTo>
                    <a:pt x="150" y="13"/>
                  </a:lnTo>
                  <a:lnTo>
                    <a:pt x="153" y="159"/>
                  </a:lnTo>
                  <a:lnTo>
                    <a:pt x="232" y="484"/>
                  </a:lnTo>
                  <a:lnTo>
                    <a:pt x="0" y="29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3808413" y="2336800"/>
              <a:ext cx="1865313" cy="650875"/>
            </a:xfrm>
            <a:custGeom>
              <a:avLst/>
              <a:gdLst/>
              <a:ahLst/>
              <a:cxnLst>
                <a:cxn ang="0">
                  <a:pos x="1175" y="377"/>
                </a:cxn>
                <a:cxn ang="0">
                  <a:pos x="9" y="410"/>
                </a:cxn>
                <a:cxn ang="0">
                  <a:pos x="0" y="0"/>
                </a:cxn>
                <a:cxn ang="0">
                  <a:pos x="1169" y="37"/>
                </a:cxn>
                <a:cxn ang="0">
                  <a:pos x="1175" y="377"/>
                </a:cxn>
              </a:cxnLst>
              <a:rect l="0" t="0" r="r" b="b"/>
              <a:pathLst>
                <a:path w="1175" h="410">
                  <a:moveTo>
                    <a:pt x="1175" y="377"/>
                  </a:moveTo>
                  <a:lnTo>
                    <a:pt x="9" y="410"/>
                  </a:lnTo>
                  <a:lnTo>
                    <a:pt x="0" y="0"/>
                  </a:lnTo>
                  <a:lnTo>
                    <a:pt x="1169" y="37"/>
                  </a:lnTo>
                  <a:lnTo>
                    <a:pt x="1175" y="37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3822700" y="2935287"/>
              <a:ext cx="1865313" cy="719138"/>
            </a:xfrm>
            <a:custGeom>
              <a:avLst/>
              <a:gdLst/>
              <a:ahLst/>
              <a:cxnLst>
                <a:cxn ang="0">
                  <a:pos x="1175" y="361"/>
                </a:cxn>
                <a:cxn ang="0">
                  <a:pos x="13" y="453"/>
                </a:cxn>
                <a:cxn ang="0">
                  <a:pos x="0" y="33"/>
                </a:cxn>
                <a:cxn ang="0">
                  <a:pos x="1166" y="0"/>
                </a:cxn>
                <a:cxn ang="0">
                  <a:pos x="1175" y="361"/>
                </a:cxn>
              </a:cxnLst>
              <a:rect l="0" t="0" r="r" b="b"/>
              <a:pathLst>
                <a:path w="1175" h="453">
                  <a:moveTo>
                    <a:pt x="1175" y="361"/>
                  </a:moveTo>
                  <a:lnTo>
                    <a:pt x="13" y="453"/>
                  </a:lnTo>
                  <a:lnTo>
                    <a:pt x="0" y="33"/>
                  </a:lnTo>
                  <a:lnTo>
                    <a:pt x="1166" y="0"/>
                  </a:lnTo>
                  <a:lnTo>
                    <a:pt x="1175" y="36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auto">
            <a:xfrm>
              <a:off x="3843338" y="3508375"/>
              <a:ext cx="1981200" cy="893763"/>
            </a:xfrm>
            <a:custGeom>
              <a:avLst/>
              <a:gdLst/>
              <a:ahLst/>
              <a:cxnLst>
                <a:cxn ang="0">
                  <a:pos x="0" y="92"/>
                </a:cxn>
                <a:cxn ang="0">
                  <a:pos x="1162" y="0"/>
                </a:cxn>
                <a:cxn ang="0">
                  <a:pos x="1165" y="116"/>
                </a:cxn>
                <a:cxn ang="0">
                  <a:pos x="1248" y="391"/>
                </a:cxn>
                <a:cxn ang="0">
                  <a:pos x="82" y="563"/>
                </a:cxn>
                <a:cxn ang="0">
                  <a:pos x="3" y="238"/>
                </a:cxn>
                <a:cxn ang="0">
                  <a:pos x="0" y="92"/>
                </a:cxn>
              </a:cxnLst>
              <a:rect l="0" t="0" r="r" b="b"/>
              <a:pathLst>
                <a:path w="1248" h="563">
                  <a:moveTo>
                    <a:pt x="0" y="92"/>
                  </a:moveTo>
                  <a:lnTo>
                    <a:pt x="1162" y="0"/>
                  </a:lnTo>
                  <a:lnTo>
                    <a:pt x="1165" y="116"/>
                  </a:lnTo>
                  <a:lnTo>
                    <a:pt x="1248" y="391"/>
                  </a:lnTo>
                  <a:lnTo>
                    <a:pt x="82" y="563"/>
                  </a:lnTo>
                  <a:lnTo>
                    <a:pt x="3" y="238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6" name="Freeform 14"/>
            <p:cNvSpPr>
              <a:spLocks/>
            </p:cNvSpPr>
            <p:nvPr/>
          </p:nvSpPr>
          <p:spPr bwMode="auto">
            <a:xfrm>
              <a:off x="3609975" y="2987675"/>
              <a:ext cx="233363" cy="666750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47" y="420"/>
                </a:cxn>
                <a:cxn ang="0">
                  <a:pos x="0" y="407"/>
                </a:cxn>
                <a:cxn ang="0">
                  <a:pos x="3" y="6"/>
                </a:cxn>
                <a:cxn ang="0">
                  <a:pos x="134" y="0"/>
                </a:cxn>
              </a:cxnLst>
              <a:rect l="0" t="0" r="r" b="b"/>
              <a:pathLst>
                <a:path w="147" h="420">
                  <a:moveTo>
                    <a:pt x="134" y="0"/>
                  </a:moveTo>
                  <a:lnTo>
                    <a:pt x="147" y="420"/>
                  </a:lnTo>
                  <a:lnTo>
                    <a:pt x="0" y="407"/>
                  </a:lnTo>
                  <a:lnTo>
                    <a:pt x="3" y="6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3279775" y="2997200"/>
              <a:ext cx="334963" cy="641350"/>
            </a:xfrm>
            <a:custGeom>
              <a:avLst/>
              <a:gdLst/>
              <a:ahLst/>
              <a:cxnLst>
                <a:cxn ang="0">
                  <a:pos x="208" y="401"/>
                </a:cxn>
                <a:cxn ang="0">
                  <a:pos x="0" y="404"/>
                </a:cxn>
                <a:cxn ang="0">
                  <a:pos x="3" y="0"/>
                </a:cxn>
                <a:cxn ang="0">
                  <a:pos x="211" y="0"/>
                </a:cxn>
                <a:cxn ang="0">
                  <a:pos x="208" y="401"/>
                </a:cxn>
              </a:cxnLst>
              <a:rect l="0" t="0" r="r" b="b"/>
              <a:pathLst>
                <a:path w="211" h="404">
                  <a:moveTo>
                    <a:pt x="208" y="401"/>
                  </a:moveTo>
                  <a:lnTo>
                    <a:pt x="0" y="404"/>
                  </a:lnTo>
                  <a:lnTo>
                    <a:pt x="3" y="0"/>
                  </a:lnTo>
                  <a:lnTo>
                    <a:pt x="211" y="0"/>
                  </a:lnTo>
                  <a:lnTo>
                    <a:pt x="208" y="4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8" name="Freeform 16"/>
            <p:cNvSpPr>
              <a:spLocks/>
            </p:cNvSpPr>
            <p:nvPr/>
          </p:nvSpPr>
          <p:spPr bwMode="auto">
            <a:xfrm>
              <a:off x="3124200" y="4095750"/>
              <a:ext cx="849313" cy="306388"/>
            </a:xfrm>
            <a:custGeom>
              <a:avLst/>
              <a:gdLst/>
              <a:ahLst/>
              <a:cxnLst>
                <a:cxn ang="0">
                  <a:pos x="0" y="138"/>
                </a:cxn>
                <a:cxn ang="0">
                  <a:pos x="303" y="0"/>
                </a:cxn>
                <a:cxn ang="0">
                  <a:pos x="535" y="193"/>
                </a:cxn>
                <a:cxn ang="0">
                  <a:pos x="0" y="138"/>
                </a:cxn>
              </a:cxnLst>
              <a:rect l="0" t="0" r="r" b="b"/>
              <a:pathLst>
                <a:path w="535" h="193">
                  <a:moveTo>
                    <a:pt x="0" y="138"/>
                  </a:moveTo>
                  <a:lnTo>
                    <a:pt x="303" y="0"/>
                  </a:lnTo>
                  <a:lnTo>
                    <a:pt x="535" y="193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9" name="Freeform 17"/>
            <p:cNvSpPr>
              <a:spLocks/>
            </p:cNvSpPr>
            <p:nvPr/>
          </p:nvSpPr>
          <p:spPr bwMode="auto">
            <a:xfrm>
              <a:off x="3294063" y="1685925"/>
              <a:ext cx="334963" cy="681038"/>
            </a:xfrm>
            <a:custGeom>
              <a:avLst/>
              <a:gdLst/>
              <a:ahLst/>
              <a:cxnLst>
                <a:cxn ang="0">
                  <a:pos x="208" y="429"/>
                </a:cxn>
                <a:cxn ang="0">
                  <a:pos x="0" y="407"/>
                </a:cxn>
                <a:cxn ang="0">
                  <a:pos x="3" y="0"/>
                </a:cxn>
                <a:cxn ang="0">
                  <a:pos x="211" y="61"/>
                </a:cxn>
                <a:cxn ang="0">
                  <a:pos x="208" y="429"/>
                </a:cxn>
              </a:cxnLst>
              <a:rect l="0" t="0" r="r" b="b"/>
              <a:pathLst>
                <a:path w="211" h="429">
                  <a:moveTo>
                    <a:pt x="208" y="429"/>
                  </a:moveTo>
                  <a:lnTo>
                    <a:pt x="0" y="407"/>
                  </a:lnTo>
                  <a:lnTo>
                    <a:pt x="3" y="0"/>
                  </a:lnTo>
                  <a:lnTo>
                    <a:pt x="211" y="61"/>
                  </a:lnTo>
                  <a:lnTo>
                    <a:pt x="208" y="42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" name="Group 80"/>
            <p:cNvGrpSpPr/>
            <p:nvPr/>
          </p:nvGrpSpPr>
          <p:grpSpPr>
            <a:xfrm rot="364498">
              <a:off x="4089643" y="1872450"/>
              <a:ext cx="1244431" cy="1867007"/>
              <a:chOff x="2616022" y="2850356"/>
              <a:chExt cx="635178" cy="952952"/>
            </a:xfrm>
          </p:grpSpPr>
          <p:grpSp>
            <p:nvGrpSpPr>
              <p:cNvPr id="4" name="Group 81"/>
              <p:cNvGrpSpPr/>
              <p:nvPr/>
            </p:nvGrpSpPr>
            <p:grpSpPr>
              <a:xfrm>
                <a:off x="2616022" y="2850356"/>
                <a:ext cx="635178" cy="166118"/>
                <a:chOff x="2616022" y="2850356"/>
                <a:chExt cx="635178" cy="166118"/>
              </a:xfrm>
            </p:grpSpPr>
            <p:sp>
              <p:nvSpPr>
                <p:cNvPr id="125" name="Freeform 39"/>
                <p:cNvSpPr>
                  <a:spLocks/>
                </p:cNvSpPr>
                <p:nvPr/>
              </p:nvSpPr>
              <p:spPr bwMode="auto">
                <a:xfrm>
                  <a:off x="3171825" y="2850356"/>
                  <a:ext cx="79375" cy="114300"/>
                </a:xfrm>
                <a:custGeom>
                  <a:avLst/>
                  <a:gdLst/>
                  <a:ahLst/>
                  <a:cxnLst>
                    <a:cxn ang="0">
                      <a:pos x="51" y="37"/>
                    </a:cxn>
                    <a:cxn ang="0">
                      <a:pos x="26" y="75"/>
                    </a:cxn>
                    <a:cxn ang="0">
                      <a:pos x="0" y="38"/>
                    </a:cxn>
                    <a:cxn ang="0">
                      <a:pos x="25" y="0"/>
                    </a:cxn>
                    <a:cxn ang="0">
                      <a:pos x="51" y="37"/>
                    </a:cxn>
                  </a:cxnLst>
                  <a:rect l="0" t="0" r="r" b="b"/>
                  <a:pathLst>
                    <a:path w="52" h="75">
                      <a:moveTo>
                        <a:pt x="51" y="37"/>
                      </a:moveTo>
                      <a:cubicBezTo>
                        <a:pt x="52" y="58"/>
                        <a:pt x="41" y="75"/>
                        <a:pt x="26" y="75"/>
                      </a:cubicBezTo>
                      <a:cubicBezTo>
                        <a:pt x="12" y="75"/>
                        <a:pt x="0" y="59"/>
                        <a:pt x="0" y="38"/>
                      </a:cubicBezTo>
                      <a:cubicBezTo>
                        <a:pt x="0" y="17"/>
                        <a:pt x="11" y="0"/>
                        <a:pt x="25" y="0"/>
                      </a:cubicBezTo>
                      <a:cubicBezTo>
                        <a:pt x="39" y="0"/>
                        <a:pt x="51" y="16"/>
                        <a:pt x="51" y="3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6" name="Freeform 40"/>
                <p:cNvSpPr>
                  <a:spLocks/>
                </p:cNvSpPr>
                <p:nvPr/>
              </p:nvSpPr>
              <p:spPr bwMode="auto">
                <a:xfrm>
                  <a:off x="3190875" y="2877344"/>
                  <a:ext cx="39688" cy="58738"/>
                </a:xfrm>
                <a:custGeom>
                  <a:avLst/>
                  <a:gdLst/>
                  <a:ahLst/>
                  <a:cxnLst>
                    <a:cxn ang="0">
                      <a:pos x="27" y="19"/>
                    </a:cxn>
                    <a:cxn ang="0">
                      <a:pos x="14" y="39"/>
                    </a:cxn>
                    <a:cxn ang="0">
                      <a:pos x="1" y="20"/>
                    </a:cxn>
                    <a:cxn ang="0">
                      <a:pos x="13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39">
                      <a:moveTo>
                        <a:pt x="27" y="19"/>
                      </a:moveTo>
                      <a:cubicBezTo>
                        <a:pt x="27" y="30"/>
                        <a:pt x="21" y="38"/>
                        <a:pt x="14" y="39"/>
                      </a:cubicBezTo>
                      <a:cubicBezTo>
                        <a:pt x="7" y="39"/>
                        <a:pt x="1" y="30"/>
                        <a:pt x="1" y="20"/>
                      </a:cubicBezTo>
                      <a:cubicBezTo>
                        <a:pt x="0" y="9"/>
                        <a:pt x="6" y="0"/>
                        <a:pt x="13" y="0"/>
                      </a:cubicBezTo>
                      <a:cubicBezTo>
                        <a:pt x="21" y="0"/>
                        <a:pt x="27" y="8"/>
                        <a:pt x="27" y="1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Freeform 39"/>
                <p:cNvSpPr>
                  <a:spLocks/>
                </p:cNvSpPr>
                <p:nvPr/>
              </p:nvSpPr>
              <p:spPr bwMode="auto">
                <a:xfrm>
                  <a:off x="2616022" y="2902174"/>
                  <a:ext cx="79375" cy="114300"/>
                </a:xfrm>
                <a:custGeom>
                  <a:avLst/>
                  <a:gdLst/>
                  <a:ahLst/>
                  <a:cxnLst>
                    <a:cxn ang="0">
                      <a:pos x="51" y="37"/>
                    </a:cxn>
                    <a:cxn ang="0">
                      <a:pos x="26" y="75"/>
                    </a:cxn>
                    <a:cxn ang="0">
                      <a:pos x="0" y="38"/>
                    </a:cxn>
                    <a:cxn ang="0">
                      <a:pos x="25" y="0"/>
                    </a:cxn>
                    <a:cxn ang="0">
                      <a:pos x="51" y="37"/>
                    </a:cxn>
                  </a:cxnLst>
                  <a:rect l="0" t="0" r="r" b="b"/>
                  <a:pathLst>
                    <a:path w="52" h="75">
                      <a:moveTo>
                        <a:pt x="51" y="37"/>
                      </a:moveTo>
                      <a:cubicBezTo>
                        <a:pt x="52" y="58"/>
                        <a:pt x="41" y="75"/>
                        <a:pt x="26" y="75"/>
                      </a:cubicBezTo>
                      <a:cubicBezTo>
                        <a:pt x="12" y="75"/>
                        <a:pt x="0" y="59"/>
                        <a:pt x="0" y="38"/>
                      </a:cubicBezTo>
                      <a:cubicBezTo>
                        <a:pt x="0" y="17"/>
                        <a:pt x="11" y="0"/>
                        <a:pt x="25" y="0"/>
                      </a:cubicBezTo>
                      <a:cubicBezTo>
                        <a:pt x="39" y="0"/>
                        <a:pt x="51" y="16"/>
                        <a:pt x="51" y="37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Freeform 40"/>
                <p:cNvSpPr>
                  <a:spLocks/>
                </p:cNvSpPr>
                <p:nvPr/>
              </p:nvSpPr>
              <p:spPr bwMode="auto">
                <a:xfrm>
                  <a:off x="2635071" y="2929161"/>
                  <a:ext cx="39688" cy="58738"/>
                </a:xfrm>
                <a:custGeom>
                  <a:avLst/>
                  <a:gdLst/>
                  <a:ahLst/>
                  <a:cxnLst>
                    <a:cxn ang="0">
                      <a:pos x="27" y="19"/>
                    </a:cxn>
                    <a:cxn ang="0">
                      <a:pos x="14" y="39"/>
                    </a:cxn>
                    <a:cxn ang="0">
                      <a:pos x="1" y="20"/>
                    </a:cxn>
                    <a:cxn ang="0">
                      <a:pos x="13" y="0"/>
                    </a:cxn>
                    <a:cxn ang="0">
                      <a:pos x="27" y="19"/>
                    </a:cxn>
                  </a:cxnLst>
                  <a:rect l="0" t="0" r="r" b="b"/>
                  <a:pathLst>
                    <a:path w="27" h="39">
                      <a:moveTo>
                        <a:pt x="27" y="19"/>
                      </a:moveTo>
                      <a:cubicBezTo>
                        <a:pt x="27" y="30"/>
                        <a:pt x="21" y="38"/>
                        <a:pt x="14" y="39"/>
                      </a:cubicBezTo>
                      <a:cubicBezTo>
                        <a:pt x="7" y="39"/>
                        <a:pt x="1" y="30"/>
                        <a:pt x="1" y="20"/>
                      </a:cubicBezTo>
                      <a:cubicBezTo>
                        <a:pt x="0" y="9"/>
                        <a:pt x="6" y="0"/>
                        <a:pt x="13" y="0"/>
                      </a:cubicBezTo>
                      <a:cubicBezTo>
                        <a:pt x="21" y="0"/>
                        <a:pt x="27" y="8"/>
                        <a:pt x="27" y="19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8580" tIns="64290" rIns="128580" bIns="6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120000"/>
                    </a:lnSpc>
                  </a:pPr>
                  <a:endParaRPr lang="en-US" sz="800" baseline="-25000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2" name="Freeform 41"/>
              <p:cNvSpPr>
                <a:spLocks/>
              </p:cNvSpPr>
              <p:nvPr/>
            </p:nvSpPr>
            <p:spPr bwMode="auto">
              <a:xfrm>
                <a:off x="2641600" y="2900019"/>
                <a:ext cx="585788" cy="903289"/>
              </a:xfrm>
              <a:custGeom>
                <a:avLst/>
                <a:gdLst/>
                <a:ahLst/>
                <a:cxnLst>
                  <a:cxn ang="0">
                    <a:pos x="176" y="595"/>
                  </a:cxn>
                  <a:cxn ang="0">
                    <a:pos x="149" y="589"/>
                  </a:cxn>
                  <a:cxn ang="0">
                    <a:pos x="0" y="35"/>
                  </a:cxn>
                  <a:cxn ang="0">
                    <a:pos x="8" y="25"/>
                  </a:cxn>
                  <a:cxn ang="0">
                    <a:pos x="8" y="25"/>
                  </a:cxn>
                  <a:cxn ang="0">
                    <a:pos x="17" y="35"/>
                  </a:cxn>
                  <a:cxn ang="0">
                    <a:pos x="156" y="573"/>
                  </a:cxn>
                  <a:cxn ang="0">
                    <a:pos x="207" y="567"/>
                  </a:cxn>
                  <a:cxn ang="0">
                    <a:pos x="365" y="10"/>
                  </a:cxn>
                  <a:cxn ang="0">
                    <a:pos x="373" y="1"/>
                  </a:cxn>
                  <a:cxn ang="0">
                    <a:pos x="382" y="8"/>
                  </a:cxn>
                  <a:cxn ang="0">
                    <a:pos x="345" y="290"/>
                  </a:cxn>
                  <a:cxn ang="0">
                    <a:pos x="217" y="581"/>
                  </a:cxn>
                  <a:cxn ang="0">
                    <a:pos x="176" y="595"/>
                  </a:cxn>
                </a:cxnLst>
                <a:rect l="0" t="0" r="r" b="b"/>
                <a:pathLst>
                  <a:path w="386" h="595">
                    <a:moveTo>
                      <a:pt x="176" y="595"/>
                    </a:moveTo>
                    <a:cubicBezTo>
                      <a:pt x="167" y="595"/>
                      <a:pt x="158" y="593"/>
                      <a:pt x="149" y="589"/>
                    </a:cubicBezTo>
                    <a:cubicBezTo>
                      <a:pt x="1" y="523"/>
                      <a:pt x="0" y="55"/>
                      <a:pt x="0" y="35"/>
                    </a:cubicBezTo>
                    <a:cubicBezTo>
                      <a:pt x="0" y="30"/>
                      <a:pt x="4" y="25"/>
                      <a:pt x="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3" y="25"/>
                      <a:pt x="17" y="30"/>
                      <a:pt x="17" y="35"/>
                    </a:cubicBezTo>
                    <a:cubicBezTo>
                      <a:pt x="17" y="40"/>
                      <a:pt x="18" y="511"/>
                      <a:pt x="156" y="573"/>
                    </a:cubicBezTo>
                    <a:cubicBezTo>
                      <a:pt x="173" y="581"/>
                      <a:pt x="190" y="579"/>
                      <a:pt x="207" y="567"/>
                    </a:cubicBezTo>
                    <a:cubicBezTo>
                      <a:pt x="311" y="491"/>
                      <a:pt x="373" y="83"/>
                      <a:pt x="365" y="10"/>
                    </a:cubicBezTo>
                    <a:cubicBezTo>
                      <a:pt x="365" y="5"/>
                      <a:pt x="368" y="1"/>
                      <a:pt x="373" y="1"/>
                    </a:cubicBezTo>
                    <a:cubicBezTo>
                      <a:pt x="377" y="0"/>
                      <a:pt x="382" y="4"/>
                      <a:pt x="382" y="8"/>
                    </a:cubicBezTo>
                    <a:cubicBezTo>
                      <a:pt x="386" y="46"/>
                      <a:pt x="372" y="171"/>
                      <a:pt x="345" y="290"/>
                    </a:cubicBezTo>
                    <a:cubicBezTo>
                      <a:pt x="320" y="398"/>
                      <a:pt x="278" y="536"/>
                      <a:pt x="217" y="581"/>
                    </a:cubicBezTo>
                    <a:cubicBezTo>
                      <a:pt x="204" y="590"/>
                      <a:pt x="190" y="595"/>
                      <a:pt x="176" y="595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20000"/>
                  </a:lnSpc>
                </a:pPr>
                <a:endParaRPr lang="en-US" sz="800" baseline="-2500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cxnSp>
        <p:nvCxnSpPr>
          <p:cNvPr id="56" name="直接连接符 5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5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416463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60" grpId="0"/>
      <p:bldP spid="1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>
            <a:spLocks noChangeArrowheads="1"/>
          </p:cNvSpPr>
          <p:nvPr/>
        </p:nvSpPr>
        <p:spPr bwMode="auto">
          <a:xfrm>
            <a:off x="5637287" y="3212623"/>
            <a:ext cx="3275256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2017</a:t>
            </a:r>
          </a:p>
          <a:p>
            <a:pPr algn="r"/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教学过程</a:t>
            </a: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5709295" y="2536205"/>
            <a:ext cx="279435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2017 teaching analysis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直接连接符 11"/>
          <p:cNvSpPr>
            <a:spLocks noChangeShapeType="1"/>
          </p:cNvSpPr>
          <p:nvPr/>
        </p:nvSpPr>
        <p:spPr bwMode="auto">
          <a:xfrm>
            <a:off x="5853311" y="2973153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1" name="Text Box 3"/>
          <p:cNvSpPr>
            <a:spLocks noChangeArrowheads="1"/>
          </p:cNvSpPr>
          <p:nvPr/>
        </p:nvSpPr>
        <p:spPr bwMode="auto">
          <a:xfrm>
            <a:off x="2468935" y="1975638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03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69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280490" y="1918951"/>
            <a:ext cx="3631020" cy="3773548"/>
            <a:chOff x="3842340" y="1918951"/>
            <a:chExt cx="3631020" cy="3773548"/>
          </a:xfrm>
        </p:grpSpPr>
        <p:sp>
          <p:nvSpPr>
            <p:cNvPr id="17" name="Freeform: Shape 3"/>
            <p:cNvSpPr/>
            <p:nvPr/>
          </p:nvSpPr>
          <p:spPr>
            <a:xfrm>
              <a:off x="5773261" y="2067307"/>
              <a:ext cx="1577932" cy="1159027"/>
            </a:xfrm>
            <a:custGeom>
              <a:avLst/>
              <a:gdLst>
                <a:gd name="connsiteX0" fmla="*/ 0 w 1577932"/>
                <a:gd name="connsiteY0" fmla="*/ 0 h 1159027"/>
                <a:gd name="connsiteX1" fmla="*/ 70214 w 1577932"/>
                <a:gd name="connsiteY1" fmla="*/ 3545 h 1159027"/>
                <a:gd name="connsiteX2" fmla="*/ 1557427 w 1577932"/>
                <a:gd name="connsiteY2" fmla="*/ 1103004 h 1159027"/>
                <a:gd name="connsiteX3" fmla="*/ 1577932 w 1577932"/>
                <a:gd name="connsiteY3" fmla="*/ 1159027 h 1159027"/>
                <a:gd name="connsiteX4" fmla="*/ 1573850 w 1577932"/>
                <a:gd name="connsiteY4" fmla="*/ 1156643 h 1159027"/>
                <a:gd name="connsiteX5" fmla="*/ 1522151 w 1577932"/>
                <a:gd name="connsiteY5" fmla="*/ 1142818 h 1159027"/>
                <a:gd name="connsiteX6" fmla="*/ 462794 w 1577932"/>
                <a:gd name="connsiteY6" fmla="*/ 981301 h 1159027"/>
                <a:gd name="connsiteX7" fmla="*/ 0 w 1577932"/>
                <a:gd name="connsiteY7" fmla="*/ 0 h 115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32" h="1159027">
                  <a:moveTo>
                    <a:pt x="0" y="0"/>
                  </a:moveTo>
                  <a:lnTo>
                    <a:pt x="70214" y="3545"/>
                  </a:lnTo>
                  <a:cubicBezTo>
                    <a:pt x="741568" y="71725"/>
                    <a:pt x="1304785" y="505691"/>
                    <a:pt x="1557427" y="1103004"/>
                  </a:cubicBezTo>
                  <a:lnTo>
                    <a:pt x="1577932" y="1159027"/>
                  </a:lnTo>
                  <a:lnTo>
                    <a:pt x="1573850" y="1156643"/>
                  </a:lnTo>
                  <a:cubicBezTo>
                    <a:pt x="1559078" y="1150744"/>
                    <a:pt x="1541845" y="1146135"/>
                    <a:pt x="1522151" y="1142818"/>
                  </a:cubicBezTo>
                  <a:lnTo>
                    <a:pt x="462794" y="98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4"/>
            <p:cNvSpPr/>
            <p:nvPr/>
          </p:nvSpPr>
          <p:spPr>
            <a:xfrm>
              <a:off x="3964510" y="2067307"/>
              <a:ext cx="1577927" cy="1159021"/>
            </a:xfrm>
            <a:custGeom>
              <a:avLst/>
              <a:gdLst>
                <a:gd name="connsiteX0" fmla="*/ 1577927 w 1577927"/>
                <a:gd name="connsiteY0" fmla="*/ 0 h 1159021"/>
                <a:gd name="connsiteX1" fmla="*/ 1115133 w 1577927"/>
                <a:gd name="connsiteY1" fmla="*/ 981301 h 1159021"/>
                <a:gd name="connsiteX2" fmla="*/ 55775 w 1577927"/>
                <a:gd name="connsiteY2" fmla="*/ 1142818 h 1159021"/>
                <a:gd name="connsiteX3" fmla="*/ 4070 w 1577927"/>
                <a:gd name="connsiteY3" fmla="*/ 1156643 h 1159021"/>
                <a:gd name="connsiteX4" fmla="*/ 0 w 1577927"/>
                <a:gd name="connsiteY4" fmla="*/ 1159021 h 1159021"/>
                <a:gd name="connsiteX5" fmla="*/ 20502 w 1577927"/>
                <a:gd name="connsiteY5" fmla="*/ 1103004 h 1159021"/>
                <a:gd name="connsiteX6" fmla="*/ 1507715 w 1577927"/>
                <a:gd name="connsiteY6" fmla="*/ 3545 h 1159021"/>
                <a:gd name="connsiteX7" fmla="*/ 1577927 w 1577927"/>
                <a:gd name="connsiteY7" fmla="*/ 0 h 11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27" h="1159021">
                  <a:moveTo>
                    <a:pt x="1577927" y="0"/>
                  </a:moveTo>
                  <a:lnTo>
                    <a:pt x="1115133" y="981301"/>
                  </a:lnTo>
                  <a:lnTo>
                    <a:pt x="55775" y="1142818"/>
                  </a:lnTo>
                  <a:cubicBezTo>
                    <a:pt x="36077" y="1146135"/>
                    <a:pt x="18842" y="1150744"/>
                    <a:pt x="4070" y="1156643"/>
                  </a:cubicBezTo>
                  <a:lnTo>
                    <a:pt x="0" y="1159021"/>
                  </a:lnTo>
                  <a:lnTo>
                    <a:pt x="20502" y="1103004"/>
                  </a:lnTo>
                  <a:cubicBezTo>
                    <a:pt x="273144" y="505691"/>
                    <a:pt x="836362" y="71725"/>
                    <a:pt x="1507715" y="3545"/>
                  </a:cubicBezTo>
                  <a:lnTo>
                    <a:pt x="1577927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5"/>
            <p:cNvSpPr/>
            <p:nvPr/>
          </p:nvSpPr>
          <p:spPr>
            <a:xfrm>
              <a:off x="3842340" y="3364139"/>
              <a:ext cx="880665" cy="1942688"/>
            </a:xfrm>
            <a:custGeom>
              <a:avLst/>
              <a:gdLst>
                <a:gd name="connsiteX0" fmla="*/ 74673 w 880665"/>
                <a:gd name="connsiteY0" fmla="*/ 0 h 1942688"/>
                <a:gd name="connsiteX1" fmla="*/ 112520 w 880665"/>
                <a:gd name="connsiteY1" fmla="*/ 53970 h 1942688"/>
                <a:gd name="connsiteX2" fmla="*/ 880665 w 880665"/>
                <a:gd name="connsiteY2" fmla="*/ 837255 h 1942688"/>
                <a:gd name="connsiteX3" fmla="*/ 699327 w 880665"/>
                <a:gd name="connsiteY3" fmla="*/ 1942688 h 1942688"/>
                <a:gd name="connsiteX4" fmla="*/ 660677 w 880665"/>
                <a:gd name="connsiteY4" fmla="*/ 1913786 h 1942688"/>
                <a:gd name="connsiteX5" fmla="*/ 0 w 880665"/>
                <a:gd name="connsiteY5" fmla="*/ 512850 h 1942688"/>
                <a:gd name="connsiteX6" fmla="*/ 36885 w 880665"/>
                <a:gd name="connsiteY6" fmla="*/ 146962 h 1942688"/>
                <a:gd name="connsiteX7" fmla="*/ 74673 w 880665"/>
                <a:gd name="connsiteY7" fmla="*/ 0 h 19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65" h="1942688">
                  <a:moveTo>
                    <a:pt x="74673" y="0"/>
                  </a:moveTo>
                  <a:lnTo>
                    <a:pt x="112520" y="53970"/>
                  </a:lnTo>
                  <a:lnTo>
                    <a:pt x="880665" y="837255"/>
                  </a:lnTo>
                  <a:lnTo>
                    <a:pt x="699327" y="1942688"/>
                  </a:lnTo>
                  <a:lnTo>
                    <a:pt x="660677" y="1913786"/>
                  </a:lnTo>
                  <a:cubicBezTo>
                    <a:pt x="257185" y="1580795"/>
                    <a:pt x="0" y="1076857"/>
                    <a:pt x="0" y="512850"/>
                  </a:cubicBezTo>
                  <a:cubicBezTo>
                    <a:pt x="0" y="387515"/>
                    <a:pt x="12701" y="265147"/>
                    <a:pt x="36885" y="146962"/>
                  </a:cubicBezTo>
                  <a:lnTo>
                    <a:pt x="74673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6"/>
            <p:cNvSpPr/>
            <p:nvPr/>
          </p:nvSpPr>
          <p:spPr>
            <a:xfrm>
              <a:off x="6592692" y="3364323"/>
              <a:ext cx="880668" cy="1942506"/>
            </a:xfrm>
            <a:custGeom>
              <a:avLst/>
              <a:gdLst>
                <a:gd name="connsiteX0" fmla="*/ 806043 w 880668"/>
                <a:gd name="connsiteY0" fmla="*/ 0 h 1942506"/>
                <a:gd name="connsiteX1" fmla="*/ 843783 w 880668"/>
                <a:gd name="connsiteY1" fmla="*/ 146778 h 1942506"/>
                <a:gd name="connsiteX2" fmla="*/ 880668 w 880668"/>
                <a:gd name="connsiteY2" fmla="*/ 512666 h 1942506"/>
                <a:gd name="connsiteX3" fmla="*/ 219991 w 880668"/>
                <a:gd name="connsiteY3" fmla="*/ 1913602 h 1942506"/>
                <a:gd name="connsiteX4" fmla="*/ 181339 w 880668"/>
                <a:gd name="connsiteY4" fmla="*/ 1942506 h 1942506"/>
                <a:gd name="connsiteX5" fmla="*/ 0 w 880668"/>
                <a:gd name="connsiteY5" fmla="*/ 837071 h 1942506"/>
                <a:gd name="connsiteX6" fmla="*/ 766028 w 880668"/>
                <a:gd name="connsiteY6" fmla="*/ 53786 h 1942506"/>
                <a:gd name="connsiteX7" fmla="*/ 806043 w 880668"/>
                <a:gd name="connsiteY7" fmla="*/ 0 h 194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68" h="1942506">
                  <a:moveTo>
                    <a:pt x="806043" y="0"/>
                  </a:moveTo>
                  <a:lnTo>
                    <a:pt x="843783" y="146778"/>
                  </a:lnTo>
                  <a:cubicBezTo>
                    <a:pt x="867968" y="264963"/>
                    <a:pt x="880668" y="387331"/>
                    <a:pt x="880668" y="512666"/>
                  </a:cubicBezTo>
                  <a:cubicBezTo>
                    <a:pt x="880668" y="1076673"/>
                    <a:pt x="623483" y="1580611"/>
                    <a:pt x="219991" y="1913602"/>
                  </a:cubicBezTo>
                  <a:lnTo>
                    <a:pt x="181339" y="1942506"/>
                  </a:lnTo>
                  <a:lnTo>
                    <a:pt x="0" y="837071"/>
                  </a:lnTo>
                  <a:lnTo>
                    <a:pt x="766028" y="53786"/>
                  </a:lnTo>
                  <a:lnTo>
                    <a:pt x="806043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7"/>
            <p:cNvSpPr/>
            <p:nvPr/>
          </p:nvSpPr>
          <p:spPr>
            <a:xfrm>
              <a:off x="4721184" y="4913876"/>
              <a:ext cx="1873324" cy="778623"/>
            </a:xfrm>
            <a:custGeom>
              <a:avLst/>
              <a:gdLst>
                <a:gd name="connsiteX0" fmla="*/ 936665 w 1873324"/>
                <a:gd name="connsiteY0" fmla="*/ 0 h 778623"/>
                <a:gd name="connsiteX1" fmla="*/ 1873324 w 1873324"/>
                <a:gd name="connsiteY1" fmla="*/ 516199 h 778623"/>
                <a:gd name="connsiteX2" fmla="*/ 1802046 w 1873324"/>
                <a:gd name="connsiteY2" fmla="*/ 559501 h 778623"/>
                <a:gd name="connsiteX3" fmla="*/ 936666 w 1873324"/>
                <a:gd name="connsiteY3" fmla="*/ 778623 h 778623"/>
                <a:gd name="connsiteX4" fmla="*/ 71286 w 1873324"/>
                <a:gd name="connsiteY4" fmla="*/ 559501 h 778623"/>
                <a:gd name="connsiteX5" fmla="*/ 0 w 1873324"/>
                <a:gd name="connsiteY5" fmla="*/ 516193 h 778623"/>
                <a:gd name="connsiteX6" fmla="*/ 936665 w 1873324"/>
                <a:gd name="connsiteY6" fmla="*/ 0 h 77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324" h="778623">
                  <a:moveTo>
                    <a:pt x="936665" y="0"/>
                  </a:moveTo>
                  <a:lnTo>
                    <a:pt x="1873324" y="516199"/>
                  </a:lnTo>
                  <a:lnTo>
                    <a:pt x="1802046" y="559501"/>
                  </a:lnTo>
                  <a:cubicBezTo>
                    <a:pt x="1544800" y="699245"/>
                    <a:pt x="1250003" y="778623"/>
                    <a:pt x="936666" y="778623"/>
                  </a:cubicBezTo>
                  <a:cubicBezTo>
                    <a:pt x="623329" y="778623"/>
                    <a:pt x="328532" y="699245"/>
                    <a:pt x="71286" y="559501"/>
                  </a:cubicBezTo>
                  <a:lnTo>
                    <a:pt x="0" y="516193"/>
                  </a:lnTo>
                  <a:lnTo>
                    <a:pt x="936665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24"/>
            <p:cNvSpPr/>
            <p:nvPr/>
          </p:nvSpPr>
          <p:spPr>
            <a:xfrm>
              <a:off x="5773261" y="2041802"/>
              <a:ext cx="1577932" cy="1159027"/>
            </a:xfrm>
            <a:custGeom>
              <a:avLst/>
              <a:gdLst>
                <a:gd name="connsiteX0" fmla="*/ 0 w 1577932"/>
                <a:gd name="connsiteY0" fmla="*/ 0 h 1159027"/>
                <a:gd name="connsiteX1" fmla="*/ 70214 w 1577932"/>
                <a:gd name="connsiteY1" fmla="*/ 3545 h 1159027"/>
                <a:gd name="connsiteX2" fmla="*/ 1557427 w 1577932"/>
                <a:gd name="connsiteY2" fmla="*/ 1103004 h 1159027"/>
                <a:gd name="connsiteX3" fmla="*/ 1577932 w 1577932"/>
                <a:gd name="connsiteY3" fmla="*/ 1159027 h 1159027"/>
                <a:gd name="connsiteX4" fmla="*/ 1573850 w 1577932"/>
                <a:gd name="connsiteY4" fmla="*/ 1156643 h 1159027"/>
                <a:gd name="connsiteX5" fmla="*/ 1522151 w 1577932"/>
                <a:gd name="connsiteY5" fmla="*/ 1142818 h 1159027"/>
                <a:gd name="connsiteX6" fmla="*/ 462794 w 1577932"/>
                <a:gd name="connsiteY6" fmla="*/ 981301 h 1159027"/>
                <a:gd name="connsiteX7" fmla="*/ 0 w 1577932"/>
                <a:gd name="connsiteY7" fmla="*/ 0 h 115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932" h="1159027">
                  <a:moveTo>
                    <a:pt x="0" y="0"/>
                  </a:moveTo>
                  <a:lnTo>
                    <a:pt x="70214" y="3545"/>
                  </a:lnTo>
                  <a:cubicBezTo>
                    <a:pt x="741568" y="71725"/>
                    <a:pt x="1304785" y="505691"/>
                    <a:pt x="1557427" y="1103004"/>
                  </a:cubicBezTo>
                  <a:lnTo>
                    <a:pt x="1577932" y="1159027"/>
                  </a:lnTo>
                  <a:lnTo>
                    <a:pt x="1573850" y="1156643"/>
                  </a:lnTo>
                  <a:cubicBezTo>
                    <a:pt x="1559078" y="1150744"/>
                    <a:pt x="1541845" y="1146135"/>
                    <a:pt x="1522151" y="1142818"/>
                  </a:cubicBezTo>
                  <a:lnTo>
                    <a:pt x="462794" y="98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4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19"/>
            <p:cNvSpPr>
              <a:spLocks noChangeAspect="1"/>
            </p:cNvSpPr>
            <p:nvPr/>
          </p:nvSpPr>
          <p:spPr bwMode="auto">
            <a:xfrm>
              <a:off x="6870329" y="4149059"/>
              <a:ext cx="234614" cy="282996"/>
            </a:xfrm>
            <a:custGeom>
              <a:avLst/>
              <a:gdLst>
                <a:gd name="connsiteX0" fmla="*/ 97409 w 421152"/>
                <a:gd name="connsiteY0" fmla="*/ 433798 h 508000"/>
                <a:gd name="connsiteX1" fmla="*/ 80219 w 421152"/>
                <a:gd name="connsiteY1" fmla="*/ 450922 h 508000"/>
                <a:gd name="connsiteX2" fmla="*/ 97409 w 421152"/>
                <a:gd name="connsiteY2" fmla="*/ 465191 h 508000"/>
                <a:gd name="connsiteX3" fmla="*/ 312283 w 421152"/>
                <a:gd name="connsiteY3" fmla="*/ 465191 h 508000"/>
                <a:gd name="connsiteX4" fmla="*/ 326608 w 421152"/>
                <a:gd name="connsiteY4" fmla="*/ 450922 h 508000"/>
                <a:gd name="connsiteX5" fmla="*/ 312283 w 421152"/>
                <a:gd name="connsiteY5" fmla="*/ 433798 h 508000"/>
                <a:gd name="connsiteX6" fmla="*/ 97409 w 421152"/>
                <a:gd name="connsiteY6" fmla="*/ 433798 h 508000"/>
                <a:gd name="connsiteX7" fmla="*/ 51570 w 421152"/>
                <a:gd name="connsiteY7" fmla="*/ 333910 h 508000"/>
                <a:gd name="connsiteX8" fmla="*/ 25785 w 421152"/>
                <a:gd name="connsiteY8" fmla="*/ 362450 h 508000"/>
                <a:gd name="connsiteX9" fmla="*/ 25785 w 421152"/>
                <a:gd name="connsiteY9" fmla="*/ 419528 h 508000"/>
                <a:gd name="connsiteX10" fmla="*/ 42975 w 421152"/>
                <a:gd name="connsiteY10" fmla="*/ 419528 h 508000"/>
                <a:gd name="connsiteX11" fmla="*/ 42975 w 421152"/>
                <a:gd name="connsiteY11" fmla="*/ 396697 h 508000"/>
                <a:gd name="connsiteX12" fmla="*/ 68760 w 421152"/>
                <a:gd name="connsiteY12" fmla="*/ 371011 h 508000"/>
                <a:gd name="connsiteX13" fmla="*/ 352393 w 421152"/>
                <a:gd name="connsiteY13" fmla="*/ 371011 h 508000"/>
                <a:gd name="connsiteX14" fmla="*/ 375312 w 421152"/>
                <a:gd name="connsiteY14" fmla="*/ 396697 h 508000"/>
                <a:gd name="connsiteX15" fmla="*/ 375312 w 421152"/>
                <a:gd name="connsiteY15" fmla="*/ 419528 h 508000"/>
                <a:gd name="connsiteX16" fmla="*/ 383907 w 421152"/>
                <a:gd name="connsiteY16" fmla="*/ 419528 h 508000"/>
                <a:gd name="connsiteX17" fmla="*/ 395367 w 421152"/>
                <a:gd name="connsiteY17" fmla="*/ 388135 h 508000"/>
                <a:gd name="connsiteX18" fmla="*/ 395367 w 421152"/>
                <a:gd name="connsiteY18" fmla="*/ 362450 h 508000"/>
                <a:gd name="connsiteX19" fmla="*/ 369582 w 421152"/>
                <a:gd name="connsiteY19" fmla="*/ 333910 h 508000"/>
                <a:gd name="connsiteX20" fmla="*/ 51570 w 421152"/>
                <a:gd name="connsiteY20" fmla="*/ 333910 h 508000"/>
                <a:gd name="connsiteX21" fmla="*/ 108332 w 421152"/>
                <a:gd name="connsiteY21" fmla="*/ 133246 h 508000"/>
                <a:gd name="connsiteX22" fmla="*/ 323527 w 421152"/>
                <a:gd name="connsiteY22" fmla="*/ 133246 h 508000"/>
                <a:gd name="connsiteX23" fmla="*/ 337873 w 421152"/>
                <a:gd name="connsiteY23" fmla="*/ 147523 h 508000"/>
                <a:gd name="connsiteX24" fmla="*/ 323527 w 421152"/>
                <a:gd name="connsiteY24" fmla="*/ 161799 h 508000"/>
                <a:gd name="connsiteX25" fmla="*/ 108332 w 421152"/>
                <a:gd name="connsiteY25" fmla="*/ 161799 h 508000"/>
                <a:gd name="connsiteX26" fmla="*/ 93986 w 421152"/>
                <a:gd name="connsiteY26" fmla="*/ 147523 h 508000"/>
                <a:gd name="connsiteX27" fmla="*/ 108332 w 421152"/>
                <a:gd name="connsiteY27" fmla="*/ 133246 h 508000"/>
                <a:gd name="connsiteX28" fmla="*/ 68760 w 421152"/>
                <a:gd name="connsiteY28" fmla="*/ 79910 h 508000"/>
                <a:gd name="connsiteX29" fmla="*/ 40110 w 421152"/>
                <a:gd name="connsiteY29" fmla="*/ 108450 h 508000"/>
                <a:gd name="connsiteX30" fmla="*/ 40110 w 421152"/>
                <a:gd name="connsiteY30" fmla="*/ 205483 h 508000"/>
                <a:gd name="connsiteX31" fmla="*/ 68760 w 421152"/>
                <a:gd name="connsiteY31" fmla="*/ 236877 h 508000"/>
                <a:gd name="connsiteX32" fmla="*/ 346663 w 421152"/>
                <a:gd name="connsiteY32" fmla="*/ 236877 h 508000"/>
                <a:gd name="connsiteX33" fmla="*/ 378177 w 421152"/>
                <a:gd name="connsiteY33" fmla="*/ 205483 h 508000"/>
                <a:gd name="connsiteX34" fmla="*/ 378177 w 421152"/>
                <a:gd name="connsiteY34" fmla="*/ 108450 h 508000"/>
                <a:gd name="connsiteX35" fmla="*/ 346663 w 421152"/>
                <a:gd name="connsiteY35" fmla="*/ 79910 h 508000"/>
                <a:gd name="connsiteX36" fmla="*/ 68760 w 421152"/>
                <a:gd name="connsiteY36" fmla="*/ 79910 h 508000"/>
                <a:gd name="connsiteX37" fmla="*/ 83084 w 421152"/>
                <a:gd name="connsiteY37" fmla="*/ 0 h 508000"/>
                <a:gd name="connsiteX38" fmla="*/ 332338 w 421152"/>
                <a:gd name="connsiteY38" fmla="*/ 0 h 508000"/>
                <a:gd name="connsiteX39" fmla="*/ 386772 w 421152"/>
                <a:gd name="connsiteY39" fmla="*/ 19978 h 508000"/>
                <a:gd name="connsiteX40" fmla="*/ 398232 w 421152"/>
                <a:gd name="connsiteY40" fmla="*/ 28540 h 508000"/>
                <a:gd name="connsiteX41" fmla="*/ 421152 w 421152"/>
                <a:gd name="connsiteY41" fmla="*/ 77056 h 508000"/>
                <a:gd name="connsiteX42" fmla="*/ 421152 w 421152"/>
                <a:gd name="connsiteY42" fmla="*/ 413820 h 508000"/>
                <a:gd name="connsiteX43" fmla="*/ 398232 w 421152"/>
                <a:gd name="connsiteY43" fmla="*/ 442360 h 508000"/>
                <a:gd name="connsiteX44" fmla="*/ 375312 w 421152"/>
                <a:gd name="connsiteY44" fmla="*/ 442360 h 508000"/>
                <a:gd name="connsiteX45" fmla="*/ 375312 w 421152"/>
                <a:gd name="connsiteY45" fmla="*/ 476607 h 508000"/>
                <a:gd name="connsiteX46" fmla="*/ 343798 w 421152"/>
                <a:gd name="connsiteY46" fmla="*/ 508000 h 508000"/>
                <a:gd name="connsiteX47" fmla="*/ 71625 w 421152"/>
                <a:gd name="connsiteY47" fmla="*/ 508000 h 508000"/>
                <a:gd name="connsiteX48" fmla="*/ 42975 w 421152"/>
                <a:gd name="connsiteY48" fmla="*/ 476607 h 508000"/>
                <a:gd name="connsiteX49" fmla="*/ 42975 w 421152"/>
                <a:gd name="connsiteY49" fmla="*/ 442360 h 508000"/>
                <a:gd name="connsiteX50" fmla="*/ 20055 w 421152"/>
                <a:gd name="connsiteY50" fmla="*/ 442360 h 508000"/>
                <a:gd name="connsiteX51" fmla="*/ 0 w 421152"/>
                <a:gd name="connsiteY51" fmla="*/ 413820 h 508000"/>
                <a:gd name="connsiteX52" fmla="*/ 0 w 421152"/>
                <a:gd name="connsiteY52" fmla="*/ 77056 h 508000"/>
                <a:gd name="connsiteX53" fmla="*/ 22920 w 421152"/>
                <a:gd name="connsiteY53" fmla="*/ 25686 h 508000"/>
                <a:gd name="connsiteX54" fmla="*/ 28650 w 421152"/>
                <a:gd name="connsiteY54" fmla="*/ 19978 h 508000"/>
                <a:gd name="connsiteX55" fmla="*/ 83084 w 421152"/>
                <a:gd name="connsiteY55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1152" h="508000">
                  <a:moveTo>
                    <a:pt x="97409" y="433798"/>
                  </a:moveTo>
                  <a:cubicBezTo>
                    <a:pt x="88814" y="433798"/>
                    <a:pt x="80219" y="442360"/>
                    <a:pt x="80219" y="450922"/>
                  </a:cubicBezTo>
                  <a:cubicBezTo>
                    <a:pt x="80219" y="459483"/>
                    <a:pt x="88814" y="465191"/>
                    <a:pt x="97409" y="465191"/>
                  </a:cubicBezTo>
                  <a:cubicBezTo>
                    <a:pt x="97409" y="465191"/>
                    <a:pt x="97409" y="465191"/>
                    <a:pt x="312283" y="465191"/>
                  </a:cubicBezTo>
                  <a:cubicBezTo>
                    <a:pt x="320878" y="465191"/>
                    <a:pt x="326608" y="459483"/>
                    <a:pt x="326608" y="450922"/>
                  </a:cubicBezTo>
                  <a:cubicBezTo>
                    <a:pt x="326608" y="442360"/>
                    <a:pt x="320878" y="433798"/>
                    <a:pt x="312283" y="433798"/>
                  </a:cubicBezTo>
                  <a:cubicBezTo>
                    <a:pt x="312283" y="433798"/>
                    <a:pt x="312283" y="433798"/>
                    <a:pt x="97409" y="433798"/>
                  </a:cubicBezTo>
                  <a:close/>
                  <a:moveTo>
                    <a:pt x="51570" y="333910"/>
                  </a:moveTo>
                  <a:cubicBezTo>
                    <a:pt x="37245" y="333910"/>
                    <a:pt x="25785" y="348180"/>
                    <a:pt x="25785" y="362450"/>
                  </a:cubicBezTo>
                  <a:cubicBezTo>
                    <a:pt x="25785" y="362450"/>
                    <a:pt x="25785" y="362450"/>
                    <a:pt x="25785" y="419528"/>
                  </a:cubicBezTo>
                  <a:cubicBezTo>
                    <a:pt x="25785" y="419528"/>
                    <a:pt x="25785" y="419528"/>
                    <a:pt x="42975" y="419528"/>
                  </a:cubicBezTo>
                  <a:cubicBezTo>
                    <a:pt x="42975" y="419528"/>
                    <a:pt x="42975" y="419528"/>
                    <a:pt x="42975" y="396697"/>
                  </a:cubicBezTo>
                  <a:cubicBezTo>
                    <a:pt x="42975" y="382427"/>
                    <a:pt x="54435" y="371011"/>
                    <a:pt x="68760" y="371011"/>
                  </a:cubicBezTo>
                  <a:cubicBezTo>
                    <a:pt x="68760" y="371011"/>
                    <a:pt x="68760" y="371011"/>
                    <a:pt x="352393" y="371011"/>
                  </a:cubicBezTo>
                  <a:cubicBezTo>
                    <a:pt x="363852" y="371011"/>
                    <a:pt x="375312" y="382427"/>
                    <a:pt x="375312" y="396697"/>
                  </a:cubicBezTo>
                  <a:cubicBezTo>
                    <a:pt x="375312" y="396697"/>
                    <a:pt x="375312" y="396697"/>
                    <a:pt x="375312" y="419528"/>
                  </a:cubicBezTo>
                  <a:cubicBezTo>
                    <a:pt x="375312" y="419528"/>
                    <a:pt x="375312" y="419528"/>
                    <a:pt x="383907" y="419528"/>
                  </a:cubicBezTo>
                  <a:cubicBezTo>
                    <a:pt x="389637" y="419528"/>
                    <a:pt x="395367" y="405259"/>
                    <a:pt x="395367" y="388135"/>
                  </a:cubicBezTo>
                  <a:lnTo>
                    <a:pt x="395367" y="362450"/>
                  </a:lnTo>
                  <a:cubicBezTo>
                    <a:pt x="395367" y="348180"/>
                    <a:pt x="383907" y="333910"/>
                    <a:pt x="369582" y="333910"/>
                  </a:cubicBezTo>
                  <a:cubicBezTo>
                    <a:pt x="369582" y="333910"/>
                    <a:pt x="369582" y="333910"/>
                    <a:pt x="51570" y="333910"/>
                  </a:cubicBezTo>
                  <a:close/>
                  <a:moveTo>
                    <a:pt x="108332" y="133246"/>
                  </a:moveTo>
                  <a:cubicBezTo>
                    <a:pt x="108332" y="133246"/>
                    <a:pt x="108332" y="133246"/>
                    <a:pt x="323527" y="133246"/>
                  </a:cubicBezTo>
                  <a:cubicBezTo>
                    <a:pt x="332135" y="133246"/>
                    <a:pt x="337873" y="138957"/>
                    <a:pt x="337873" y="147523"/>
                  </a:cubicBezTo>
                  <a:cubicBezTo>
                    <a:pt x="337873" y="156089"/>
                    <a:pt x="332135" y="161799"/>
                    <a:pt x="323527" y="161799"/>
                  </a:cubicBezTo>
                  <a:cubicBezTo>
                    <a:pt x="323527" y="161799"/>
                    <a:pt x="323527" y="161799"/>
                    <a:pt x="108332" y="161799"/>
                  </a:cubicBezTo>
                  <a:cubicBezTo>
                    <a:pt x="99725" y="161799"/>
                    <a:pt x="93986" y="156089"/>
                    <a:pt x="93986" y="147523"/>
                  </a:cubicBezTo>
                  <a:cubicBezTo>
                    <a:pt x="93986" y="138957"/>
                    <a:pt x="99725" y="133246"/>
                    <a:pt x="108332" y="133246"/>
                  </a:cubicBezTo>
                  <a:close/>
                  <a:moveTo>
                    <a:pt x="68760" y="79910"/>
                  </a:moveTo>
                  <a:cubicBezTo>
                    <a:pt x="51570" y="79910"/>
                    <a:pt x="40110" y="91326"/>
                    <a:pt x="40110" y="108450"/>
                  </a:cubicBezTo>
                  <a:lnTo>
                    <a:pt x="40110" y="205483"/>
                  </a:lnTo>
                  <a:cubicBezTo>
                    <a:pt x="40110" y="222607"/>
                    <a:pt x="51570" y="236877"/>
                    <a:pt x="68760" y="236877"/>
                  </a:cubicBezTo>
                  <a:cubicBezTo>
                    <a:pt x="68760" y="236877"/>
                    <a:pt x="68760" y="236877"/>
                    <a:pt x="346663" y="236877"/>
                  </a:cubicBezTo>
                  <a:cubicBezTo>
                    <a:pt x="363852" y="236877"/>
                    <a:pt x="378177" y="222607"/>
                    <a:pt x="378177" y="205483"/>
                  </a:cubicBezTo>
                  <a:cubicBezTo>
                    <a:pt x="378177" y="205483"/>
                    <a:pt x="378177" y="205483"/>
                    <a:pt x="378177" y="108450"/>
                  </a:cubicBezTo>
                  <a:cubicBezTo>
                    <a:pt x="378177" y="91326"/>
                    <a:pt x="363852" y="79910"/>
                    <a:pt x="346663" y="79910"/>
                  </a:cubicBezTo>
                  <a:cubicBezTo>
                    <a:pt x="346663" y="79910"/>
                    <a:pt x="346663" y="79910"/>
                    <a:pt x="68760" y="79910"/>
                  </a:cubicBezTo>
                  <a:close/>
                  <a:moveTo>
                    <a:pt x="83084" y="0"/>
                  </a:moveTo>
                  <a:cubicBezTo>
                    <a:pt x="83084" y="0"/>
                    <a:pt x="83084" y="0"/>
                    <a:pt x="332338" y="0"/>
                  </a:cubicBezTo>
                  <a:cubicBezTo>
                    <a:pt x="349528" y="0"/>
                    <a:pt x="375312" y="8562"/>
                    <a:pt x="386772" y="19978"/>
                  </a:cubicBezTo>
                  <a:cubicBezTo>
                    <a:pt x="386772" y="19978"/>
                    <a:pt x="386772" y="19978"/>
                    <a:pt x="398232" y="28540"/>
                  </a:cubicBezTo>
                  <a:cubicBezTo>
                    <a:pt x="409692" y="39955"/>
                    <a:pt x="421152" y="59933"/>
                    <a:pt x="421152" y="77056"/>
                  </a:cubicBezTo>
                  <a:cubicBezTo>
                    <a:pt x="421152" y="77056"/>
                    <a:pt x="421152" y="77056"/>
                    <a:pt x="421152" y="413820"/>
                  </a:cubicBezTo>
                  <a:cubicBezTo>
                    <a:pt x="421152" y="428090"/>
                    <a:pt x="409692" y="442360"/>
                    <a:pt x="398232" y="442360"/>
                  </a:cubicBezTo>
                  <a:cubicBezTo>
                    <a:pt x="398232" y="442360"/>
                    <a:pt x="398232" y="442360"/>
                    <a:pt x="375312" y="442360"/>
                  </a:cubicBezTo>
                  <a:cubicBezTo>
                    <a:pt x="375312" y="442360"/>
                    <a:pt x="375312" y="442360"/>
                    <a:pt x="375312" y="476607"/>
                  </a:cubicBezTo>
                  <a:cubicBezTo>
                    <a:pt x="375312" y="493731"/>
                    <a:pt x="360987" y="508000"/>
                    <a:pt x="343798" y="508000"/>
                  </a:cubicBezTo>
                  <a:cubicBezTo>
                    <a:pt x="343798" y="508000"/>
                    <a:pt x="343798" y="508000"/>
                    <a:pt x="71625" y="508000"/>
                  </a:cubicBezTo>
                  <a:cubicBezTo>
                    <a:pt x="54435" y="508000"/>
                    <a:pt x="42975" y="493731"/>
                    <a:pt x="42975" y="476607"/>
                  </a:cubicBezTo>
                  <a:cubicBezTo>
                    <a:pt x="42975" y="476607"/>
                    <a:pt x="42975" y="476607"/>
                    <a:pt x="42975" y="442360"/>
                  </a:cubicBezTo>
                  <a:cubicBezTo>
                    <a:pt x="42975" y="442360"/>
                    <a:pt x="42975" y="442360"/>
                    <a:pt x="20055" y="442360"/>
                  </a:cubicBezTo>
                  <a:cubicBezTo>
                    <a:pt x="8595" y="442360"/>
                    <a:pt x="0" y="428090"/>
                    <a:pt x="0" y="413820"/>
                  </a:cubicBezTo>
                  <a:cubicBezTo>
                    <a:pt x="0" y="413820"/>
                    <a:pt x="0" y="413820"/>
                    <a:pt x="0" y="77056"/>
                  </a:cubicBezTo>
                  <a:cubicBezTo>
                    <a:pt x="0" y="59933"/>
                    <a:pt x="11460" y="37101"/>
                    <a:pt x="22920" y="25686"/>
                  </a:cubicBezTo>
                  <a:cubicBezTo>
                    <a:pt x="22920" y="25686"/>
                    <a:pt x="22920" y="25686"/>
                    <a:pt x="28650" y="19978"/>
                  </a:cubicBezTo>
                  <a:cubicBezTo>
                    <a:pt x="42975" y="8562"/>
                    <a:pt x="65895" y="0"/>
                    <a:pt x="830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20"/>
            <p:cNvSpPr>
              <a:spLocks noChangeAspect="1"/>
            </p:cNvSpPr>
            <p:nvPr/>
          </p:nvSpPr>
          <p:spPr bwMode="auto">
            <a:xfrm>
              <a:off x="6309696" y="2576993"/>
              <a:ext cx="282996" cy="282212"/>
            </a:xfrm>
            <a:custGeom>
              <a:avLst/>
              <a:gdLst>
                <a:gd name="connsiteX0" fmla="*/ 84666 w 508000"/>
                <a:gd name="connsiteY0" fmla="*/ 303955 h 506592"/>
                <a:gd name="connsiteX1" fmla="*/ 233680 w 508000"/>
                <a:gd name="connsiteY1" fmla="*/ 428915 h 506592"/>
                <a:gd name="connsiteX2" fmla="*/ 233680 w 508000"/>
                <a:gd name="connsiteY2" fmla="*/ 408651 h 506592"/>
                <a:gd name="connsiteX3" fmla="*/ 254000 w 508000"/>
                <a:gd name="connsiteY3" fmla="*/ 391765 h 506592"/>
                <a:gd name="connsiteX4" fmla="*/ 274320 w 508000"/>
                <a:gd name="connsiteY4" fmla="*/ 408651 h 506592"/>
                <a:gd name="connsiteX5" fmla="*/ 274320 w 508000"/>
                <a:gd name="connsiteY5" fmla="*/ 428915 h 506592"/>
                <a:gd name="connsiteX6" fmla="*/ 423334 w 508000"/>
                <a:gd name="connsiteY6" fmla="*/ 303955 h 506592"/>
                <a:gd name="connsiteX7" fmla="*/ 254000 w 508000"/>
                <a:gd name="connsiteY7" fmla="*/ 371501 h 506592"/>
                <a:gd name="connsiteX8" fmla="*/ 84666 w 508000"/>
                <a:gd name="connsiteY8" fmla="*/ 303955 h 506592"/>
                <a:gd name="connsiteX9" fmla="*/ 362374 w 508000"/>
                <a:gd name="connsiteY9" fmla="*/ 209392 h 506592"/>
                <a:gd name="connsiteX10" fmla="*/ 372534 w 508000"/>
                <a:gd name="connsiteY10" fmla="*/ 253296 h 506592"/>
                <a:gd name="connsiteX11" fmla="*/ 362374 w 508000"/>
                <a:gd name="connsiteY11" fmla="*/ 297201 h 506592"/>
                <a:gd name="connsiteX12" fmla="*/ 423334 w 508000"/>
                <a:gd name="connsiteY12" fmla="*/ 253296 h 506592"/>
                <a:gd name="connsiteX13" fmla="*/ 362374 w 508000"/>
                <a:gd name="connsiteY13" fmla="*/ 209392 h 506592"/>
                <a:gd name="connsiteX14" fmla="*/ 145626 w 508000"/>
                <a:gd name="connsiteY14" fmla="*/ 209392 h 506592"/>
                <a:gd name="connsiteX15" fmla="*/ 88053 w 508000"/>
                <a:gd name="connsiteY15" fmla="*/ 253296 h 506592"/>
                <a:gd name="connsiteX16" fmla="*/ 145626 w 508000"/>
                <a:gd name="connsiteY16" fmla="*/ 297201 h 506592"/>
                <a:gd name="connsiteX17" fmla="*/ 138853 w 508000"/>
                <a:gd name="connsiteY17" fmla="*/ 253296 h 506592"/>
                <a:gd name="connsiteX18" fmla="*/ 145626 w 508000"/>
                <a:gd name="connsiteY18" fmla="*/ 209392 h 506592"/>
                <a:gd name="connsiteX19" fmla="*/ 254413 w 508000"/>
                <a:gd name="connsiteY19" fmla="*/ 205451 h 506592"/>
                <a:gd name="connsiteX20" fmla="*/ 305363 w 508000"/>
                <a:gd name="connsiteY20" fmla="*/ 253005 h 506592"/>
                <a:gd name="connsiteX21" fmla="*/ 254413 w 508000"/>
                <a:gd name="connsiteY21" fmla="*/ 303955 h 506592"/>
                <a:gd name="connsiteX22" fmla="*/ 206859 w 508000"/>
                <a:gd name="connsiteY22" fmla="*/ 253005 h 506592"/>
                <a:gd name="connsiteX23" fmla="*/ 254413 w 508000"/>
                <a:gd name="connsiteY23" fmla="*/ 205451 h 506592"/>
                <a:gd name="connsiteX24" fmla="*/ 254000 w 508000"/>
                <a:gd name="connsiteY24" fmla="*/ 175618 h 506592"/>
                <a:gd name="connsiteX25" fmla="*/ 176106 w 508000"/>
                <a:gd name="connsiteY25" fmla="*/ 253296 h 506592"/>
                <a:gd name="connsiteX26" fmla="*/ 254000 w 508000"/>
                <a:gd name="connsiteY26" fmla="*/ 330974 h 506592"/>
                <a:gd name="connsiteX27" fmla="*/ 331894 w 508000"/>
                <a:gd name="connsiteY27" fmla="*/ 253296 h 506592"/>
                <a:gd name="connsiteX28" fmla="*/ 254000 w 508000"/>
                <a:gd name="connsiteY28" fmla="*/ 175618 h 506592"/>
                <a:gd name="connsiteX29" fmla="*/ 233680 w 508000"/>
                <a:gd name="connsiteY29" fmla="*/ 77677 h 506592"/>
                <a:gd name="connsiteX30" fmla="*/ 84666 w 508000"/>
                <a:gd name="connsiteY30" fmla="*/ 202637 h 506592"/>
                <a:gd name="connsiteX31" fmla="*/ 254000 w 508000"/>
                <a:gd name="connsiteY31" fmla="*/ 138468 h 506592"/>
                <a:gd name="connsiteX32" fmla="*/ 423334 w 508000"/>
                <a:gd name="connsiteY32" fmla="*/ 202637 h 506592"/>
                <a:gd name="connsiteX33" fmla="*/ 274320 w 508000"/>
                <a:gd name="connsiteY33" fmla="*/ 77677 h 506592"/>
                <a:gd name="connsiteX34" fmla="*/ 274320 w 508000"/>
                <a:gd name="connsiteY34" fmla="*/ 97941 h 506592"/>
                <a:gd name="connsiteX35" fmla="*/ 254000 w 508000"/>
                <a:gd name="connsiteY35" fmla="*/ 118205 h 506592"/>
                <a:gd name="connsiteX36" fmla="*/ 233680 w 508000"/>
                <a:gd name="connsiteY36" fmla="*/ 97941 h 506592"/>
                <a:gd name="connsiteX37" fmla="*/ 233680 w 508000"/>
                <a:gd name="connsiteY37" fmla="*/ 77677 h 506592"/>
                <a:gd name="connsiteX38" fmla="*/ 254000 w 508000"/>
                <a:gd name="connsiteY38" fmla="*/ 0 h 506592"/>
                <a:gd name="connsiteX39" fmla="*/ 274320 w 508000"/>
                <a:gd name="connsiteY39" fmla="*/ 20264 h 506592"/>
                <a:gd name="connsiteX40" fmla="*/ 274320 w 508000"/>
                <a:gd name="connsiteY40" fmla="*/ 40527 h 506592"/>
                <a:gd name="connsiteX41" fmla="*/ 470747 w 508000"/>
                <a:gd name="connsiteY41" fmla="*/ 233033 h 506592"/>
                <a:gd name="connsiteX42" fmla="*/ 491067 w 508000"/>
                <a:gd name="connsiteY42" fmla="*/ 233033 h 506592"/>
                <a:gd name="connsiteX43" fmla="*/ 508000 w 508000"/>
                <a:gd name="connsiteY43" fmla="*/ 253296 h 506592"/>
                <a:gd name="connsiteX44" fmla="*/ 491067 w 508000"/>
                <a:gd name="connsiteY44" fmla="*/ 273560 h 506592"/>
                <a:gd name="connsiteX45" fmla="*/ 470747 w 508000"/>
                <a:gd name="connsiteY45" fmla="*/ 273560 h 506592"/>
                <a:gd name="connsiteX46" fmla="*/ 274320 w 508000"/>
                <a:gd name="connsiteY46" fmla="*/ 469442 h 506592"/>
                <a:gd name="connsiteX47" fmla="*/ 274320 w 508000"/>
                <a:gd name="connsiteY47" fmla="*/ 489706 h 506592"/>
                <a:gd name="connsiteX48" fmla="*/ 254000 w 508000"/>
                <a:gd name="connsiteY48" fmla="*/ 506592 h 506592"/>
                <a:gd name="connsiteX49" fmla="*/ 233680 w 508000"/>
                <a:gd name="connsiteY49" fmla="*/ 489706 h 506592"/>
                <a:gd name="connsiteX50" fmla="*/ 233680 w 508000"/>
                <a:gd name="connsiteY50" fmla="*/ 469442 h 506592"/>
                <a:gd name="connsiteX51" fmla="*/ 40640 w 508000"/>
                <a:gd name="connsiteY51" fmla="*/ 273560 h 506592"/>
                <a:gd name="connsiteX52" fmla="*/ 20320 w 508000"/>
                <a:gd name="connsiteY52" fmla="*/ 273560 h 506592"/>
                <a:gd name="connsiteX53" fmla="*/ 0 w 508000"/>
                <a:gd name="connsiteY53" fmla="*/ 253296 h 506592"/>
                <a:gd name="connsiteX54" fmla="*/ 20320 w 508000"/>
                <a:gd name="connsiteY54" fmla="*/ 233033 h 506592"/>
                <a:gd name="connsiteX55" fmla="*/ 40640 w 508000"/>
                <a:gd name="connsiteY55" fmla="*/ 233033 h 506592"/>
                <a:gd name="connsiteX56" fmla="*/ 233680 w 508000"/>
                <a:gd name="connsiteY56" fmla="*/ 40527 h 506592"/>
                <a:gd name="connsiteX57" fmla="*/ 233680 w 508000"/>
                <a:gd name="connsiteY57" fmla="*/ 20264 h 506592"/>
                <a:gd name="connsiteX58" fmla="*/ 254000 w 508000"/>
                <a:gd name="connsiteY58" fmla="*/ 0 h 50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8000" h="506592">
                  <a:moveTo>
                    <a:pt x="84666" y="303955"/>
                  </a:moveTo>
                  <a:cubicBezTo>
                    <a:pt x="104986" y="371501"/>
                    <a:pt x="165946" y="422160"/>
                    <a:pt x="233680" y="428915"/>
                  </a:cubicBezTo>
                  <a:cubicBezTo>
                    <a:pt x="233680" y="428915"/>
                    <a:pt x="233680" y="428915"/>
                    <a:pt x="233680" y="408651"/>
                  </a:cubicBezTo>
                  <a:cubicBezTo>
                    <a:pt x="233680" y="398519"/>
                    <a:pt x="243840" y="391765"/>
                    <a:pt x="254000" y="391765"/>
                  </a:cubicBezTo>
                  <a:cubicBezTo>
                    <a:pt x="264160" y="391765"/>
                    <a:pt x="274320" y="398519"/>
                    <a:pt x="274320" y="408651"/>
                  </a:cubicBezTo>
                  <a:cubicBezTo>
                    <a:pt x="274320" y="408651"/>
                    <a:pt x="274320" y="408651"/>
                    <a:pt x="274320" y="428915"/>
                  </a:cubicBezTo>
                  <a:cubicBezTo>
                    <a:pt x="345440" y="422160"/>
                    <a:pt x="403014" y="371501"/>
                    <a:pt x="423334" y="303955"/>
                  </a:cubicBezTo>
                  <a:cubicBezTo>
                    <a:pt x="386080" y="334351"/>
                    <a:pt x="325120" y="371501"/>
                    <a:pt x="254000" y="371501"/>
                  </a:cubicBezTo>
                  <a:cubicBezTo>
                    <a:pt x="186266" y="371501"/>
                    <a:pt x="125306" y="334351"/>
                    <a:pt x="84666" y="303955"/>
                  </a:cubicBezTo>
                  <a:close/>
                  <a:moveTo>
                    <a:pt x="362374" y="209392"/>
                  </a:moveTo>
                  <a:cubicBezTo>
                    <a:pt x="369147" y="222901"/>
                    <a:pt x="372534" y="239787"/>
                    <a:pt x="372534" y="253296"/>
                  </a:cubicBezTo>
                  <a:cubicBezTo>
                    <a:pt x="372534" y="270183"/>
                    <a:pt x="369147" y="283692"/>
                    <a:pt x="362374" y="297201"/>
                  </a:cubicBezTo>
                  <a:cubicBezTo>
                    <a:pt x="389467" y="283692"/>
                    <a:pt x="409787" y="266805"/>
                    <a:pt x="423334" y="253296"/>
                  </a:cubicBezTo>
                  <a:cubicBezTo>
                    <a:pt x="409787" y="243164"/>
                    <a:pt x="389467" y="226278"/>
                    <a:pt x="362374" y="209392"/>
                  </a:cubicBezTo>
                  <a:close/>
                  <a:moveTo>
                    <a:pt x="145626" y="209392"/>
                  </a:moveTo>
                  <a:cubicBezTo>
                    <a:pt x="118533" y="226278"/>
                    <a:pt x="98213" y="243164"/>
                    <a:pt x="88053" y="253296"/>
                  </a:cubicBezTo>
                  <a:cubicBezTo>
                    <a:pt x="98213" y="266805"/>
                    <a:pt x="118533" y="283692"/>
                    <a:pt x="145626" y="297201"/>
                  </a:cubicBezTo>
                  <a:cubicBezTo>
                    <a:pt x="138853" y="283692"/>
                    <a:pt x="138853" y="270183"/>
                    <a:pt x="138853" y="253296"/>
                  </a:cubicBezTo>
                  <a:cubicBezTo>
                    <a:pt x="138853" y="239787"/>
                    <a:pt x="138853" y="222901"/>
                    <a:pt x="145626" y="209392"/>
                  </a:cubicBezTo>
                  <a:close/>
                  <a:moveTo>
                    <a:pt x="254413" y="205451"/>
                  </a:moveTo>
                  <a:cubicBezTo>
                    <a:pt x="281586" y="205451"/>
                    <a:pt x="305363" y="225831"/>
                    <a:pt x="305363" y="253005"/>
                  </a:cubicBezTo>
                  <a:cubicBezTo>
                    <a:pt x="305363" y="280178"/>
                    <a:pt x="281586" y="303955"/>
                    <a:pt x="254413" y="303955"/>
                  </a:cubicBezTo>
                  <a:cubicBezTo>
                    <a:pt x="227239" y="303955"/>
                    <a:pt x="206859" y="280178"/>
                    <a:pt x="206859" y="253005"/>
                  </a:cubicBezTo>
                  <a:cubicBezTo>
                    <a:pt x="206859" y="225831"/>
                    <a:pt x="227239" y="205451"/>
                    <a:pt x="254413" y="205451"/>
                  </a:cubicBezTo>
                  <a:close/>
                  <a:moveTo>
                    <a:pt x="254000" y="175618"/>
                  </a:moveTo>
                  <a:cubicBezTo>
                    <a:pt x="209974" y="175618"/>
                    <a:pt x="176106" y="209392"/>
                    <a:pt x="176106" y="253296"/>
                  </a:cubicBezTo>
                  <a:cubicBezTo>
                    <a:pt x="176106" y="297201"/>
                    <a:pt x="209974" y="330974"/>
                    <a:pt x="254000" y="330974"/>
                  </a:cubicBezTo>
                  <a:cubicBezTo>
                    <a:pt x="298027" y="330974"/>
                    <a:pt x="331894" y="297201"/>
                    <a:pt x="331894" y="253296"/>
                  </a:cubicBezTo>
                  <a:cubicBezTo>
                    <a:pt x="331894" y="209392"/>
                    <a:pt x="298027" y="175618"/>
                    <a:pt x="254000" y="175618"/>
                  </a:cubicBezTo>
                  <a:close/>
                  <a:moveTo>
                    <a:pt x="233680" y="77677"/>
                  </a:moveTo>
                  <a:cubicBezTo>
                    <a:pt x="165946" y="87809"/>
                    <a:pt x="104986" y="138468"/>
                    <a:pt x="84666" y="202637"/>
                  </a:cubicBezTo>
                  <a:cubicBezTo>
                    <a:pt x="125306" y="172241"/>
                    <a:pt x="186266" y="138468"/>
                    <a:pt x="254000" y="138468"/>
                  </a:cubicBezTo>
                  <a:cubicBezTo>
                    <a:pt x="325120" y="138468"/>
                    <a:pt x="386080" y="172241"/>
                    <a:pt x="423334" y="202637"/>
                  </a:cubicBezTo>
                  <a:cubicBezTo>
                    <a:pt x="403014" y="138468"/>
                    <a:pt x="345440" y="87809"/>
                    <a:pt x="274320" y="77677"/>
                  </a:cubicBezTo>
                  <a:cubicBezTo>
                    <a:pt x="274320" y="77677"/>
                    <a:pt x="274320" y="77677"/>
                    <a:pt x="274320" y="97941"/>
                  </a:cubicBezTo>
                  <a:cubicBezTo>
                    <a:pt x="274320" y="108073"/>
                    <a:pt x="264160" y="118205"/>
                    <a:pt x="254000" y="118205"/>
                  </a:cubicBezTo>
                  <a:cubicBezTo>
                    <a:pt x="243840" y="118205"/>
                    <a:pt x="233680" y="108073"/>
                    <a:pt x="233680" y="97941"/>
                  </a:cubicBezTo>
                  <a:cubicBezTo>
                    <a:pt x="233680" y="97941"/>
                    <a:pt x="233680" y="97941"/>
                    <a:pt x="233680" y="77677"/>
                  </a:cubicBezTo>
                  <a:close/>
                  <a:moveTo>
                    <a:pt x="254000" y="0"/>
                  </a:moveTo>
                  <a:cubicBezTo>
                    <a:pt x="264160" y="0"/>
                    <a:pt x="274320" y="10132"/>
                    <a:pt x="274320" y="20264"/>
                  </a:cubicBezTo>
                  <a:cubicBezTo>
                    <a:pt x="274320" y="20264"/>
                    <a:pt x="274320" y="20264"/>
                    <a:pt x="274320" y="40527"/>
                  </a:cubicBezTo>
                  <a:cubicBezTo>
                    <a:pt x="375920" y="50659"/>
                    <a:pt x="460587" y="131714"/>
                    <a:pt x="470747" y="233033"/>
                  </a:cubicBezTo>
                  <a:cubicBezTo>
                    <a:pt x="470747" y="233033"/>
                    <a:pt x="470747" y="233033"/>
                    <a:pt x="491067" y="233033"/>
                  </a:cubicBezTo>
                  <a:cubicBezTo>
                    <a:pt x="501227" y="233033"/>
                    <a:pt x="508000" y="243164"/>
                    <a:pt x="508000" y="253296"/>
                  </a:cubicBezTo>
                  <a:cubicBezTo>
                    <a:pt x="508000" y="263428"/>
                    <a:pt x="501227" y="273560"/>
                    <a:pt x="491067" y="273560"/>
                  </a:cubicBezTo>
                  <a:cubicBezTo>
                    <a:pt x="491067" y="273560"/>
                    <a:pt x="491067" y="273560"/>
                    <a:pt x="470747" y="273560"/>
                  </a:cubicBezTo>
                  <a:cubicBezTo>
                    <a:pt x="460587" y="374878"/>
                    <a:pt x="375920" y="459310"/>
                    <a:pt x="274320" y="469442"/>
                  </a:cubicBezTo>
                  <a:cubicBezTo>
                    <a:pt x="274320" y="469442"/>
                    <a:pt x="274320" y="469442"/>
                    <a:pt x="274320" y="489706"/>
                  </a:cubicBezTo>
                  <a:cubicBezTo>
                    <a:pt x="274320" y="499838"/>
                    <a:pt x="264160" y="506592"/>
                    <a:pt x="254000" y="506592"/>
                  </a:cubicBezTo>
                  <a:cubicBezTo>
                    <a:pt x="243840" y="506592"/>
                    <a:pt x="233680" y="499838"/>
                    <a:pt x="233680" y="489706"/>
                  </a:cubicBezTo>
                  <a:cubicBezTo>
                    <a:pt x="233680" y="489706"/>
                    <a:pt x="233680" y="489706"/>
                    <a:pt x="233680" y="469442"/>
                  </a:cubicBezTo>
                  <a:cubicBezTo>
                    <a:pt x="132080" y="459310"/>
                    <a:pt x="50800" y="374878"/>
                    <a:pt x="40640" y="273560"/>
                  </a:cubicBezTo>
                  <a:cubicBezTo>
                    <a:pt x="40640" y="273560"/>
                    <a:pt x="40640" y="273560"/>
                    <a:pt x="20320" y="273560"/>
                  </a:cubicBezTo>
                  <a:cubicBezTo>
                    <a:pt x="10160" y="273560"/>
                    <a:pt x="0" y="263428"/>
                    <a:pt x="0" y="253296"/>
                  </a:cubicBezTo>
                  <a:cubicBezTo>
                    <a:pt x="0" y="243164"/>
                    <a:pt x="10160" y="233033"/>
                    <a:pt x="20320" y="233033"/>
                  </a:cubicBezTo>
                  <a:cubicBezTo>
                    <a:pt x="20320" y="233033"/>
                    <a:pt x="20320" y="233033"/>
                    <a:pt x="40640" y="233033"/>
                  </a:cubicBezTo>
                  <a:cubicBezTo>
                    <a:pt x="50800" y="131714"/>
                    <a:pt x="132080" y="50659"/>
                    <a:pt x="233680" y="40527"/>
                  </a:cubicBezTo>
                  <a:cubicBezTo>
                    <a:pt x="233680" y="40527"/>
                    <a:pt x="233680" y="40527"/>
                    <a:pt x="233680" y="20264"/>
                  </a:cubicBezTo>
                  <a:cubicBezTo>
                    <a:pt x="233680" y="10132"/>
                    <a:pt x="243840" y="0"/>
                    <a:pt x="254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21"/>
            <p:cNvSpPr>
              <a:spLocks noChangeAspect="1"/>
            </p:cNvSpPr>
            <p:nvPr/>
          </p:nvSpPr>
          <p:spPr bwMode="auto">
            <a:xfrm>
              <a:off x="5555749" y="5161690"/>
              <a:ext cx="228678" cy="282994"/>
            </a:xfrm>
            <a:custGeom>
              <a:avLst/>
              <a:gdLst>
                <a:gd name="connsiteX0" fmla="*/ 206056 w 410498"/>
                <a:gd name="connsiteY0" fmla="*/ 251527 h 508000"/>
                <a:gd name="connsiteX1" fmla="*/ 216200 w 410498"/>
                <a:gd name="connsiteY1" fmla="*/ 253219 h 508000"/>
                <a:gd name="connsiteX2" fmla="*/ 211128 w 410498"/>
                <a:gd name="connsiteY2" fmla="*/ 283675 h 508000"/>
                <a:gd name="connsiteX3" fmla="*/ 184078 w 410498"/>
                <a:gd name="connsiteY3" fmla="*/ 315822 h 508000"/>
                <a:gd name="connsiteX4" fmla="*/ 168862 w 410498"/>
                <a:gd name="connsiteY4" fmla="*/ 297210 h 508000"/>
                <a:gd name="connsiteX5" fmla="*/ 206056 w 410498"/>
                <a:gd name="connsiteY5" fmla="*/ 251527 h 508000"/>
                <a:gd name="connsiteX6" fmla="*/ 206094 w 410498"/>
                <a:gd name="connsiteY6" fmla="*/ 175521 h 508000"/>
                <a:gd name="connsiteX7" fmla="*/ 87843 w 410498"/>
                <a:gd name="connsiteY7" fmla="*/ 295349 h 508000"/>
                <a:gd name="connsiteX8" fmla="*/ 185822 w 410498"/>
                <a:gd name="connsiteY8" fmla="*/ 394924 h 508000"/>
                <a:gd name="connsiteX9" fmla="*/ 244947 w 410498"/>
                <a:gd name="connsiteY9" fmla="*/ 383110 h 508000"/>
                <a:gd name="connsiteX10" fmla="*/ 238190 w 410498"/>
                <a:gd name="connsiteY10" fmla="*/ 364545 h 508000"/>
                <a:gd name="connsiteX11" fmla="*/ 192579 w 410498"/>
                <a:gd name="connsiteY11" fmla="*/ 374671 h 508000"/>
                <a:gd name="connsiteX12" fmla="*/ 111493 w 410498"/>
                <a:gd name="connsiteY12" fmla="*/ 291974 h 508000"/>
                <a:gd name="connsiteX13" fmla="*/ 202715 w 410498"/>
                <a:gd name="connsiteY13" fmla="*/ 194086 h 508000"/>
                <a:gd name="connsiteX14" fmla="*/ 278733 w 410498"/>
                <a:gd name="connsiteY14" fmla="*/ 266658 h 508000"/>
                <a:gd name="connsiteX15" fmla="*/ 246637 w 410498"/>
                <a:gd name="connsiteY15" fmla="*/ 320665 h 508000"/>
                <a:gd name="connsiteX16" fmla="*/ 239879 w 410498"/>
                <a:gd name="connsiteY16" fmla="*/ 293661 h 508000"/>
                <a:gd name="connsiteX17" fmla="*/ 248326 w 410498"/>
                <a:gd name="connsiteY17" fmla="*/ 234591 h 508000"/>
                <a:gd name="connsiteX18" fmla="*/ 211162 w 410498"/>
                <a:gd name="connsiteY18" fmla="*/ 226153 h 508000"/>
                <a:gd name="connsiteX19" fmla="*/ 136833 w 410498"/>
                <a:gd name="connsiteY19" fmla="*/ 300412 h 508000"/>
                <a:gd name="connsiteX20" fmla="*/ 172308 w 410498"/>
                <a:gd name="connsiteY20" fmla="*/ 340917 h 508000"/>
                <a:gd name="connsiteX21" fmla="*/ 212851 w 410498"/>
                <a:gd name="connsiteY21" fmla="*/ 317289 h 508000"/>
                <a:gd name="connsiteX22" fmla="*/ 214540 w 410498"/>
                <a:gd name="connsiteY22" fmla="*/ 317289 h 508000"/>
                <a:gd name="connsiteX23" fmla="*/ 241569 w 410498"/>
                <a:gd name="connsiteY23" fmla="*/ 340917 h 508000"/>
                <a:gd name="connsiteX24" fmla="*/ 300694 w 410498"/>
                <a:gd name="connsiteY24" fmla="*/ 266658 h 508000"/>
                <a:gd name="connsiteX25" fmla="*/ 206094 w 410498"/>
                <a:gd name="connsiteY25" fmla="*/ 175521 h 508000"/>
                <a:gd name="connsiteX26" fmla="*/ 59125 w 410498"/>
                <a:gd name="connsiteY26" fmla="*/ 21940 h 508000"/>
                <a:gd name="connsiteX27" fmla="*/ 25339 w 410498"/>
                <a:gd name="connsiteY27" fmla="*/ 47256 h 508000"/>
                <a:gd name="connsiteX28" fmla="*/ 363198 w 410498"/>
                <a:gd name="connsiteY28" fmla="*/ 47256 h 508000"/>
                <a:gd name="connsiteX29" fmla="*/ 363198 w 410498"/>
                <a:gd name="connsiteY29" fmla="*/ 475934 h 508000"/>
                <a:gd name="connsiteX30" fmla="*/ 388537 w 410498"/>
                <a:gd name="connsiteY30" fmla="*/ 455681 h 508000"/>
                <a:gd name="connsiteX31" fmla="*/ 388537 w 410498"/>
                <a:gd name="connsiteY31" fmla="*/ 21940 h 508000"/>
                <a:gd name="connsiteX32" fmla="*/ 59125 w 410498"/>
                <a:gd name="connsiteY32" fmla="*/ 21940 h 508000"/>
                <a:gd name="connsiteX33" fmla="*/ 48989 w 410498"/>
                <a:gd name="connsiteY33" fmla="*/ 0 h 508000"/>
                <a:gd name="connsiteX34" fmla="*/ 402052 w 410498"/>
                <a:gd name="connsiteY34" fmla="*/ 0 h 508000"/>
                <a:gd name="connsiteX35" fmla="*/ 410498 w 410498"/>
                <a:gd name="connsiteY35" fmla="*/ 8438 h 508000"/>
                <a:gd name="connsiteX36" fmla="*/ 410498 w 410498"/>
                <a:gd name="connsiteY36" fmla="*/ 462432 h 508000"/>
                <a:gd name="connsiteX37" fmla="*/ 405430 w 410498"/>
                <a:gd name="connsiteY37" fmla="*/ 477621 h 508000"/>
                <a:gd name="connsiteX38" fmla="*/ 363198 w 410498"/>
                <a:gd name="connsiteY38" fmla="*/ 508000 h 508000"/>
                <a:gd name="connsiteX39" fmla="*/ 0 w 410498"/>
                <a:gd name="connsiteY39" fmla="*/ 508000 h 508000"/>
                <a:gd name="connsiteX40" fmla="*/ 0 w 410498"/>
                <a:gd name="connsiteY40" fmla="*/ 55694 h 508000"/>
                <a:gd name="connsiteX41" fmla="*/ 48989 w 410498"/>
                <a:gd name="connsiteY41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0498" h="508000">
                  <a:moveTo>
                    <a:pt x="206056" y="251527"/>
                  </a:moveTo>
                  <a:cubicBezTo>
                    <a:pt x="211128" y="251527"/>
                    <a:pt x="212819" y="251527"/>
                    <a:pt x="216200" y="253219"/>
                  </a:cubicBezTo>
                  <a:cubicBezTo>
                    <a:pt x="216200" y="253219"/>
                    <a:pt x="216200" y="253219"/>
                    <a:pt x="211128" y="283675"/>
                  </a:cubicBezTo>
                  <a:cubicBezTo>
                    <a:pt x="209437" y="300594"/>
                    <a:pt x="195912" y="315822"/>
                    <a:pt x="184078" y="315822"/>
                  </a:cubicBezTo>
                  <a:cubicBezTo>
                    <a:pt x="173934" y="315822"/>
                    <a:pt x="168862" y="309054"/>
                    <a:pt x="168862" y="297210"/>
                  </a:cubicBezTo>
                  <a:cubicBezTo>
                    <a:pt x="168862" y="271831"/>
                    <a:pt x="185768" y="251527"/>
                    <a:pt x="206056" y="251527"/>
                  </a:cubicBezTo>
                  <a:close/>
                  <a:moveTo>
                    <a:pt x="206094" y="175521"/>
                  </a:moveTo>
                  <a:cubicBezTo>
                    <a:pt x="135143" y="175521"/>
                    <a:pt x="87843" y="231216"/>
                    <a:pt x="87843" y="295349"/>
                  </a:cubicBezTo>
                  <a:cubicBezTo>
                    <a:pt x="87843" y="357794"/>
                    <a:pt x="133454" y="394924"/>
                    <a:pt x="185822" y="394924"/>
                  </a:cubicBezTo>
                  <a:cubicBezTo>
                    <a:pt x="209472" y="394924"/>
                    <a:pt x="224676" y="391548"/>
                    <a:pt x="244947" y="383110"/>
                  </a:cubicBezTo>
                  <a:cubicBezTo>
                    <a:pt x="244947" y="383110"/>
                    <a:pt x="244947" y="383110"/>
                    <a:pt x="238190" y="364545"/>
                  </a:cubicBezTo>
                  <a:cubicBezTo>
                    <a:pt x="226365" y="371296"/>
                    <a:pt x="209472" y="374671"/>
                    <a:pt x="192579" y="374671"/>
                  </a:cubicBezTo>
                  <a:cubicBezTo>
                    <a:pt x="145279" y="374671"/>
                    <a:pt x="111493" y="344292"/>
                    <a:pt x="111493" y="291974"/>
                  </a:cubicBezTo>
                  <a:cubicBezTo>
                    <a:pt x="111493" y="231216"/>
                    <a:pt x="153726" y="194086"/>
                    <a:pt x="202715" y="194086"/>
                  </a:cubicBezTo>
                  <a:cubicBezTo>
                    <a:pt x="251705" y="194086"/>
                    <a:pt x="278733" y="226153"/>
                    <a:pt x="278733" y="266658"/>
                  </a:cubicBezTo>
                  <a:cubicBezTo>
                    <a:pt x="278733" y="303788"/>
                    <a:pt x="260151" y="320665"/>
                    <a:pt x="246637" y="320665"/>
                  </a:cubicBezTo>
                  <a:cubicBezTo>
                    <a:pt x="238190" y="320665"/>
                    <a:pt x="236501" y="312226"/>
                    <a:pt x="239879" y="293661"/>
                  </a:cubicBezTo>
                  <a:cubicBezTo>
                    <a:pt x="239879" y="293661"/>
                    <a:pt x="239879" y="293661"/>
                    <a:pt x="248326" y="234591"/>
                  </a:cubicBezTo>
                  <a:cubicBezTo>
                    <a:pt x="241569" y="229528"/>
                    <a:pt x="224676" y="226153"/>
                    <a:pt x="211162" y="226153"/>
                  </a:cubicBezTo>
                  <a:cubicBezTo>
                    <a:pt x="165551" y="226153"/>
                    <a:pt x="136833" y="261595"/>
                    <a:pt x="136833" y="300412"/>
                  </a:cubicBezTo>
                  <a:cubicBezTo>
                    <a:pt x="136833" y="325728"/>
                    <a:pt x="152036" y="340917"/>
                    <a:pt x="172308" y="340917"/>
                  </a:cubicBezTo>
                  <a:cubicBezTo>
                    <a:pt x="189201" y="340917"/>
                    <a:pt x="204404" y="332479"/>
                    <a:pt x="212851" y="317289"/>
                  </a:cubicBezTo>
                  <a:cubicBezTo>
                    <a:pt x="212851" y="317289"/>
                    <a:pt x="212851" y="317289"/>
                    <a:pt x="214540" y="317289"/>
                  </a:cubicBezTo>
                  <a:cubicBezTo>
                    <a:pt x="216229" y="334166"/>
                    <a:pt x="226365" y="340917"/>
                    <a:pt x="241569" y="340917"/>
                  </a:cubicBezTo>
                  <a:cubicBezTo>
                    <a:pt x="275355" y="340917"/>
                    <a:pt x="300694" y="312226"/>
                    <a:pt x="300694" y="266658"/>
                  </a:cubicBezTo>
                  <a:cubicBezTo>
                    <a:pt x="300694" y="212651"/>
                    <a:pt x="261840" y="175521"/>
                    <a:pt x="206094" y="175521"/>
                  </a:cubicBezTo>
                  <a:close/>
                  <a:moveTo>
                    <a:pt x="59125" y="21940"/>
                  </a:moveTo>
                  <a:cubicBezTo>
                    <a:pt x="40543" y="21940"/>
                    <a:pt x="27029" y="30379"/>
                    <a:pt x="25339" y="47256"/>
                  </a:cubicBezTo>
                  <a:cubicBezTo>
                    <a:pt x="25339" y="47256"/>
                    <a:pt x="25339" y="47256"/>
                    <a:pt x="363198" y="47256"/>
                  </a:cubicBezTo>
                  <a:cubicBezTo>
                    <a:pt x="363198" y="47256"/>
                    <a:pt x="363198" y="47256"/>
                    <a:pt x="363198" y="475934"/>
                  </a:cubicBezTo>
                  <a:lnTo>
                    <a:pt x="388537" y="455681"/>
                  </a:lnTo>
                  <a:cubicBezTo>
                    <a:pt x="388537" y="455681"/>
                    <a:pt x="388537" y="455681"/>
                    <a:pt x="388537" y="21940"/>
                  </a:cubicBezTo>
                  <a:cubicBezTo>
                    <a:pt x="388537" y="21940"/>
                    <a:pt x="388537" y="21940"/>
                    <a:pt x="59125" y="21940"/>
                  </a:cubicBezTo>
                  <a:close/>
                  <a:moveTo>
                    <a:pt x="48989" y="0"/>
                  </a:moveTo>
                  <a:cubicBezTo>
                    <a:pt x="48989" y="0"/>
                    <a:pt x="48989" y="0"/>
                    <a:pt x="402052" y="0"/>
                  </a:cubicBezTo>
                  <a:cubicBezTo>
                    <a:pt x="407119" y="0"/>
                    <a:pt x="410498" y="3375"/>
                    <a:pt x="410498" y="8438"/>
                  </a:cubicBezTo>
                  <a:lnTo>
                    <a:pt x="410498" y="462432"/>
                  </a:lnTo>
                  <a:cubicBezTo>
                    <a:pt x="410498" y="462432"/>
                    <a:pt x="410498" y="472558"/>
                    <a:pt x="405430" y="477621"/>
                  </a:cubicBezTo>
                  <a:cubicBezTo>
                    <a:pt x="400362" y="482685"/>
                    <a:pt x="363198" y="508000"/>
                    <a:pt x="363198" y="508000"/>
                  </a:cubicBezTo>
                  <a:cubicBezTo>
                    <a:pt x="363198" y="508000"/>
                    <a:pt x="363198" y="508000"/>
                    <a:pt x="0" y="508000"/>
                  </a:cubicBezTo>
                  <a:cubicBezTo>
                    <a:pt x="0" y="508000"/>
                    <a:pt x="0" y="508000"/>
                    <a:pt x="0" y="55694"/>
                  </a:cubicBezTo>
                  <a:cubicBezTo>
                    <a:pt x="0" y="20252"/>
                    <a:pt x="21961" y="0"/>
                    <a:pt x="4898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22"/>
            <p:cNvSpPr>
              <a:spLocks noChangeAspect="1"/>
            </p:cNvSpPr>
            <p:nvPr/>
          </p:nvSpPr>
          <p:spPr bwMode="auto">
            <a:xfrm>
              <a:off x="4721184" y="2468454"/>
              <a:ext cx="380897" cy="381053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Freeform: Shape 25"/>
            <p:cNvSpPr>
              <a:spLocks noChangeAspect="1"/>
            </p:cNvSpPr>
            <p:nvPr/>
          </p:nvSpPr>
          <p:spPr bwMode="auto">
            <a:xfrm>
              <a:off x="4635754" y="2576993"/>
              <a:ext cx="282880" cy="282996"/>
            </a:xfrm>
            <a:custGeom>
              <a:avLst/>
              <a:gdLst>
                <a:gd name="connsiteX0" fmla="*/ 185778 w 502142"/>
                <a:gd name="connsiteY0" fmla="*/ 245107 h 502347"/>
                <a:gd name="connsiteX1" fmla="*/ 181850 w 502142"/>
                <a:gd name="connsiteY1" fmla="*/ 247726 h 502347"/>
                <a:gd name="connsiteX2" fmla="*/ 196252 w 502142"/>
                <a:gd name="connsiteY2" fmla="*/ 262134 h 502347"/>
                <a:gd name="connsiteX3" fmla="*/ 198871 w 502142"/>
                <a:gd name="connsiteY3" fmla="*/ 259515 h 502347"/>
                <a:gd name="connsiteX4" fmla="*/ 198871 w 502142"/>
                <a:gd name="connsiteY4" fmla="*/ 258205 h 502347"/>
                <a:gd name="connsiteX5" fmla="*/ 197562 w 502142"/>
                <a:gd name="connsiteY5" fmla="*/ 256895 h 502347"/>
                <a:gd name="connsiteX6" fmla="*/ 196252 w 502142"/>
                <a:gd name="connsiteY6" fmla="*/ 255585 h 502347"/>
                <a:gd name="connsiteX7" fmla="*/ 187087 w 502142"/>
                <a:gd name="connsiteY7" fmla="*/ 245107 h 502347"/>
                <a:gd name="connsiteX8" fmla="*/ 185778 w 502142"/>
                <a:gd name="connsiteY8" fmla="*/ 245107 h 502347"/>
                <a:gd name="connsiteX9" fmla="*/ 300657 w 502142"/>
                <a:gd name="connsiteY9" fmla="*/ 124890 h 502347"/>
                <a:gd name="connsiteX10" fmla="*/ 333369 w 502142"/>
                <a:gd name="connsiteY10" fmla="*/ 157500 h 502347"/>
                <a:gd name="connsiteX11" fmla="*/ 300657 w 502142"/>
                <a:gd name="connsiteY11" fmla="*/ 191414 h 502347"/>
                <a:gd name="connsiteX12" fmla="*/ 267945 w 502142"/>
                <a:gd name="connsiteY12" fmla="*/ 157500 h 502347"/>
                <a:gd name="connsiteX13" fmla="*/ 300657 w 502142"/>
                <a:gd name="connsiteY13" fmla="*/ 124890 h 502347"/>
                <a:gd name="connsiteX14" fmla="*/ 251242 w 502142"/>
                <a:gd name="connsiteY14" fmla="*/ 83999 h 502347"/>
                <a:gd name="connsiteX15" fmla="*/ 180541 w 502142"/>
                <a:gd name="connsiteY15" fmla="*/ 99717 h 502347"/>
                <a:gd name="connsiteX16" fmla="*/ 99366 w 502142"/>
                <a:gd name="connsiteY16" fmla="*/ 321076 h 502347"/>
                <a:gd name="connsiteX17" fmla="*/ 251242 w 502142"/>
                <a:gd name="connsiteY17" fmla="*/ 419313 h 502347"/>
                <a:gd name="connsiteX18" fmla="*/ 268263 w 502142"/>
                <a:gd name="connsiteY18" fmla="*/ 418003 h 502347"/>
                <a:gd name="connsiteX19" fmla="*/ 264335 w 502142"/>
                <a:gd name="connsiteY19" fmla="*/ 418003 h 502347"/>
                <a:gd name="connsiteX20" fmla="*/ 253861 w 502142"/>
                <a:gd name="connsiteY20" fmla="*/ 399665 h 502347"/>
                <a:gd name="connsiteX21" fmla="*/ 270881 w 502142"/>
                <a:gd name="connsiteY21" fmla="*/ 336794 h 502347"/>
                <a:gd name="connsiteX22" fmla="*/ 251242 w 502142"/>
                <a:gd name="connsiteY22" fmla="*/ 307978 h 502347"/>
                <a:gd name="connsiteX23" fmla="*/ 247314 w 502142"/>
                <a:gd name="connsiteY23" fmla="*/ 306668 h 502347"/>
                <a:gd name="connsiteX24" fmla="*/ 236840 w 502142"/>
                <a:gd name="connsiteY24" fmla="*/ 335484 h 502347"/>
                <a:gd name="connsiteX25" fmla="*/ 222438 w 502142"/>
                <a:gd name="connsiteY25" fmla="*/ 345963 h 502347"/>
                <a:gd name="connsiteX26" fmla="*/ 173995 w 502142"/>
                <a:gd name="connsiteY26" fmla="*/ 348582 h 502347"/>
                <a:gd name="connsiteX27" fmla="*/ 158283 w 502142"/>
                <a:gd name="connsiteY27" fmla="*/ 334174 h 502347"/>
                <a:gd name="connsiteX28" fmla="*/ 172685 w 502142"/>
                <a:gd name="connsiteY28" fmla="*/ 318457 h 502347"/>
                <a:gd name="connsiteX29" fmla="*/ 211964 w 502142"/>
                <a:gd name="connsiteY29" fmla="*/ 315837 h 502347"/>
                <a:gd name="connsiteX30" fmla="*/ 223747 w 502142"/>
                <a:gd name="connsiteY30" fmla="*/ 283092 h 502347"/>
                <a:gd name="connsiteX31" fmla="*/ 225056 w 502142"/>
                <a:gd name="connsiteY31" fmla="*/ 272613 h 502347"/>
                <a:gd name="connsiteX32" fmla="*/ 242077 w 502142"/>
                <a:gd name="connsiteY32" fmla="*/ 217601 h 502347"/>
                <a:gd name="connsiteX33" fmla="*/ 234221 w 502142"/>
                <a:gd name="connsiteY33" fmla="*/ 221530 h 502347"/>
                <a:gd name="connsiteX34" fmla="*/ 211964 w 502142"/>
                <a:gd name="connsiteY34" fmla="*/ 247726 h 502347"/>
                <a:gd name="connsiteX35" fmla="*/ 201489 w 502142"/>
                <a:gd name="connsiteY35" fmla="*/ 256895 h 502347"/>
                <a:gd name="connsiteX36" fmla="*/ 201489 w 502142"/>
                <a:gd name="connsiteY36" fmla="*/ 262134 h 502347"/>
                <a:gd name="connsiteX37" fmla="*/ 197562 w 502142"/>
                <a:gd name="connsiteY37" fmla="*/ 264754 h 502347"/>
                <a:gd name="connsiteX38" fmla="*/ 211964 w 502142"/>
                <a:gd name="connsiteY38" fmla="*/ 279162 h 502347"/>
                <a:gd name="connsiteX39" fmla="*/ 175304 w 502142"/>
                <a:gd name="connsiteY39" fmla="*/ 311908 h 502347"/>
                <a:gd name="connsiteX40" fmla="*/ 130788 w 502142"/>
                <a:gd name="connsiteY40" fmla="*/ 264754 h 502347"/>
                <a:gd name="connsiteX41" fmla="*/ 166139 w 502142"/>
                <a:gd name="connsiteY41" fmla="*/ 230699 h 502347"/>
                <a:gd name="connsiteX42" fmla="*/ 179232 w 502142"/>
                <a:gd name="connsiteY42" fmla="*/ 245107 h 502347"/>
                <a:gd name="connsiteX43" fmla="*/ 183159 w 502142"/>
                <a:gd name="connsiteY43" fmla="*/ 242487 h 502347"/>
                <a:gd name="connsiteX44" fmla="*/ 187087 w 502142"/>
                <a:gd name="connsiteY44" fmla="*/ 241177 h 502347"/>
                <a:gd name="connsiteX45" fmla="*/ 187087 w 502142"/>
                <a:gd name="connsiteY45" fmla="*/ 239867 h 502347"/>
                <a:gd name="connsiteX46" fmla="*/ 222438 w 502142"/>
                <a:gd name="connsiteY46" fmla="*/ 199263 h 502347"/>
                <a:gd name="connsiteX47" fmla="*/ 270881 w 502142"/>
                <a:gd name="connsiteY47" fmla="*/ 186165 h 502347"/>
                <a:gd name="connsiteX48" fmla="*/ 276118 w 502142"/>
                <a:gd name="connsiteY48" fmla="*/ 186165 h 502347"/>
                <a:gd name="connsiteX49" fmla="*/ 283974 w 502142"/>
                <a:gd name="connsiteY49" fmla="*/ 187475 h 502347"/>
                <a:gd name="connsiteX50" fmla="*/ 286592 w 502142"/>
                <a:gd name="connsiteY50" fmla="*/ 188785 h 502347"/>
                <a:gd name="connsiteX51" fmla="*/ 291830 w 502142"/>
                <a:gd name="connsiteY51" fmla="*/ 191404 h 502347"/>
                <a:gd name="connsiteX52" fmla="*/ 304922 w 502142"/>
                <a:gd name="connsiteY52" fmla="*/ 208432 h 502347"/>
                <a:gd name="connsiteX53" fmla="*/ 304922 w 502142"/>
                <a:gd name="connsiteY53" fmla="*/ 209742 h 502347"/>
                <a:gd name="connsiteX54" fmla="*/ 321943 w 502142"/>
                <a:gd name="connsiteY54" fmla="*/ 222840 h 502347"/>
                <a:gd name="connsiteX55" fmla="*/ 350747 w 502142"/>
                <a:gd name="connsiteY55" fmla="*/ 218910 h 502347"/>
                <a:gd name="connsiteX56" fmla="*/ 367768 w 502142"/>
                <a:gd name="connsiteY56" fmla="*/ 220220 h 502347"/>
                <a:gd name="connsiteX57" fmla="*/ 366458 w 502142"/>
                <a:gd name="connsiteY57" fmla="*/ 238558 h 502347"/>
                <a:gd name="connsiteX58" fmla="*/ 332417 w 502142"/>
                <a:gd name="connsiteY58" fmla="*/ 250346 h 502347"/>
                <a:gd name="connsiteX59" fmla="*/ 315397 w 502142"/>
                <a:gd name="connsiteY59" fmla="*/ 247726 h 502347"/>
                <a:gd name="connsiteX60" fmla="*/ 298376 w 502142"/>
                <a:gd name="connsiteY60" fmla="*/ 239867 h 502347"/>
                <a:gd name="connsiteX61" fmla="*/ 282665 w 502142"/>
                <a:gd name="connsiteY61" fmla="*/ 290950 h 502347"/>
                <a:gd name="connsiteX62" fmla="*/ 280046 w 502142"/>
                <a:gd name="connsiteY62" fmla="*/ 296190 h 502347"/>
                <a:gd name="connsiteX63" fmla="*/ 299685 w 502142"/>
                <a:gd name="connsiteY63" fmla="*/ 325006 h 502347"/>
                <a:gd name="connsiteX64" fmla="*/ 302304 w 502142"/>
                <a:gd name="connsiteY64" fmla="*/ 336794 h 502347"/>
                <a:gd name="connsiteX65" fmla="*/ 282665 w 502142"/>
                <a:gd name="connsiteY65" fmla="*/ 407524 h 502347"/>
                <a:gd name="connsiteX66" fmla="*/ 272190 w 502142"/>
                <a:gd name="connsiteY66" fmla="*/ 418003 h 502347"/>
                <a:gd name="connsiteX67" fmla="*/ 320634 w 502142"/>
                <a:gd name="connsiteY67" fmla="*/ 403595 h 502347"/>
                <a:gd name="connsiteX68" fmla="*/ 403118 w 502142"/>
                <a:gd name="connsiteY68" fmla="*/ 180926 h 502347"/>
                <a:gd name="connsiteX69" fmla="*/ 251242 w 502142"/>
                <a:gd name="connsiteY69" fmla="*/ 83999 h 502347"/>
                <a:gd name="connsiteX70" fmla="*/ 324562 w 502142"/>
                <a:gd name="connsiteY70" fmla="*/ 1480 h 502347"/>
                <a:gd name="connsiteX71" fmla="*/ 357294 w 502142"/>
                <a:gd name="connsiteY71" fmla="*/ 14579 h 502347"/>
                <a:gd name="connsiteX72" fmla="*/ 376933 w 502142"/>
                <a:gd name="connsiteY72" fmla="*/ 56493 h 502347"/>
                <a:gd name="connsiteX73" fmla="*/ 366458 w 502142"/>
                <a:gd name="connsiteY73" fmla="*/ 82689 h 502347"/>
                <a:gd name="connsiteX74" fmla="*/ 410974 w 502142"/>
                <a:gd name="connsiteY74" fmla="*/ 123294 h 502347"/>
                <a:gd name="connsiteX75" fmla="*/ 435850 w 502142"/>
                <a:gd name="connsiteY75" fmla="*/ 110195 h 502347"/>
                <a:gd name="connsiteX76" fmla="*/ 479056 w 502142"/>
                <a:gd name="connsiteY76" fmla="*/ 127223 h 502347"/>
                <a:gd name="connsiteX77" fmla="*/ 493458 w 502142"/>
                <a:gd name="connsiteY77" fmla="*/ 159969 h 502347"/>
                <a:gd name="connsiteX78" fmla="*/ 477747 w 502142"/>
                <a:gd name="connsiteY78" fmla="*/ 201883 h 502347"/>
                <a:gd name="connsiteX79" fmla="*/ 452871 w 502142"/>
                <a:gd name="connsiteY79" fmla="*/ 213671 h 502347"/>
                <a:gd name="connsiteX80" fmla="*/ 454180 w 502142"/>
                <a:gd name="connsiteY80" fmla="*/ 272613 h 502347"/>
                <a:gd name="connsiteX81" fmla="*/ 481675 w 502142"/>
                <a:gd name="connsiteY81" fmla="*/ 283092 h 502347"/>
                <a:gd name="connsiteX82" fmla="*/ 500005 w 502142"/>
                <a:gd name="connsiteY82" fmla="*/ 323696 h 502347"/>
                <a:gd name="connsiteX83" fmla="*/ 488221 w 502142"/>
                <a:gd name="connsiteY83" fmla="*/ 357751 h 502347"/>
                <a:gd name="connsiteX84" fmla="*/ 471201 w 502142"/>
                <a:gd name="connsiteY84" fmla="*/ 376089 h 502347"/>
                <a:gd name="connsiteX85" fmla="*/ 446324 w 502142"/>
                <a:gd name="connsiteY85" fmla="*/ 377399 h 502347"/>
                <a:gd name="connsiteX86" fmla="*/ 420139 w 502142"/>
                <a:gd name="connsiteY86" fmla="*/ 366920 h 502347"/>
                <a:gd name="connsiteX87" fmla="*/ 379551 w 502142"/>
                <a:gd name="connsiteY87" fmla="*/ 410144 h 502347"/>
                <a:gd name="connsiteX88" fmla="*/ 391335 w 502142"/>
                <a:gd name="connsiteY88" fmla="*/ 436340 h 502347"/>
                <a:gd name="connsiteX89" fmla="*/ 375623 w 502142"/>
                <a:gd name="connsiteY89" fmla="*/ 479564 h 502347"/>
                <a:gd name="connsiteX90" fmla="*/ 342891 w 502142"/>
                <a:gd name="connsiteY90" fmla="*/ 493972 h 502347"/>
                <a:gd name="connsiteX91" fmla="*/ 300995 w 502142"/>
                <a:gd name="connsiteY91" fmla="*/ 478255 h 502347"/>
                <a:gd name="connsiteX92" fmla="*/ 289211 w 502142"/>
                <a:gd name="connsiteY92" fmla="*/ 453368 h 502347"/>
                <a:gd name="connsiteX93" fmla="*/ 228984 w 502142"/>
                <a:gd name="connsiteY93" fmla="*/ 454678 h 502347"/>
                <a:gd name="connsiteX94" fmla="*/ 219819 w 502142"/>
                <a:gd name="connsiteY94" fmla="*/ 482184 h 502347"/>
                <a:gd name="connsiteX95" fmla="*/ 202799 w 502142"/>
                <a:gd name="connsiteY95" fmla="*/ 499212 h 502347"/>
                <a:gd name="connsiteX96" fmla="*/ 177922 w 502142"/>
                <a:gd name="connsiteY96" fmla="*/ 500522 h 502347"/>
                <a:gd name="connsiteX97" fmla="*/ 143881 w 502142"/>
                <a:gd name="connsiteY97" fmla="*/ 488733 h 502347"/>
                <a:gd name="connsiteX98" fmla="*/ 126861 w 502142"/>
                <a:gd name="connsiteY98" fmla="*/ 471705 h 502347"/>
                <a:gd name="connsiteX99" fmla="*/ 125551 w 502142"/>
                <a:gd name="connsiteY99" fmla="*/ 446819 h 502347"/>
                <a:gd name="connsiteX100" fmla="*/ 134716 w 502142"/>
                <a:gd name="connsiteY100" fmla="*/ 420623 h 502347"/>
                <a:gd name="connsiteX101" fmla="*/ 91510 w 502142"/>
                <a:gd name="connsiteY101" fmla="*/ 380018 h 502347"/>
                <a:gd name="connsiteX102" fmla="*/ 66634 w 502142"/>
                <a:gd name="connsiteY102" fmla="*/ 391807 h 502347"/>
                <a:gd name="connsiteX103" fmla="*/ 23428 w 502142"/>
                <a:gd name="connsiteY103" fmla="*/ 376089 h 502347"/>
                <a:gd name="connsiteX104" fmla="*/ 7716 w 502142"/>
                <a:gd name="connsiteY104" fmla="*/ 343343 h 502347"/>
                <a:gd name="connsiteX105" fmla="*/ 23428 w 502142"/>
                <a:gd name="connsiteY105" fmla="*/ 300119 h 502347"/>
                <a:gd name="connsiteX106" fmla="*/ 49613 w 502142"/>
                <a:gd name="connsiteY106" fmla="*/ 288331 h 502347"/>
                <a:gd name="connsiteX107" fmla="*/ 48304 w 502142"/>
                <a:gd name="connsiteY107" fmla="*/ 229389 h 502347"/>
                <a:gd name="connsiteX108" fmla="*/ 20809 w 502142"/>
                <a:gd name="connsiteY108" fmla="*/ 220220 h 502347"/>
                <a:gd name="connsiteX109" fmla="*/ 2479 w 502142"/>
                <a:gd name="connsiteY109" fmla="*/ 203193 h 502347"/>
                <a:gd name="connsiteX110" fmla="*/ 2479 w 502142"/>
                <a:gd name="connsiteY110" fmla="*/ 178306 h 502347"/>
                <a:gd name="connsiteX111" fmla="*/ 14263 w 502142"/>
                <a:gd name="connsiteY111" fmla="*/ 144251 h 502347"/>
                <a:gd name="connsiteX112" fmla="*/ 56159 w 502142"/>
                <a:gd name="connsiteY112" fmla="*/ 125913 h 502347"/>
                <a:gd name="connsiteX113" fmla="*/ 82345 w 502142"/>
                <a:gd name="connsiteY113" fmla="*/ 135082 h 502347"/>
                <a:gd name="connsiteX114" fmla="*/ 122933 w 502142"/>
                <a:gd name="connsiteY114" fmla="*/ 91858 h 502347"/>
                <a:gd name="connsiteX115" fmla="*/ 111149 w 502142"/>
                <a:gd name="connsiteY115" fmla="*/ 65662 h 502347"/>
                <a:gd name="connsiteX116" fmla="*/ 126861 w 502142"/>
                <a:gd name="connsiteY116" fmla="*/ 23747 h 502347"/>
                <a:gd name="connsiteX117" fmla="*/ 159592 w 502142"/>
                <a:gd name="connsiteY117" fmla="*/ 8029 h 502347"/>
                <a:gd name="connsiteX118" fmla="*/ 201489 w 502142"/>
                <a:gd name="connsiteY118" fmla="*/ 23747 h 502347"/>
                <a:gd name="connsiteX119" fmla="*/ 213273 w 502142"/>
                <a:gd name="connsiteY119" fmla="*/ 49944 h 502347"/>
                <a:gd name="connsiteX120" fmla="*/ 272190 w 502142"/>
                <a:gd name="connsiteY120" fmla="*/ 47324 h 502347"/>
                <a:gd name="connsiteX121" fmla="*/ 282665 w 502142"/>
                <a:gd name="connsiteY121" fmla="*/ 21128 h 502347"/>
                <a:gd name="connsiteX122" fmla="*/ 324562 w 502142"/>
                <a:gd name="connsiteY122" fmla="*/ 1480 h 5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502142" h="502347">
                  <a:moveTo>
                    <a:pt x="185778" y="245107"/>
                  </a:moveTo>
                  <a:cubicBezTo>
                    <a:pt x="185778" y="245107"/>
                    <a:pt x="185778" y="245107"/>
                    <a:pt x="181850" y="247726"/>
                  </a:cubicBezTo>
                  <a:cubicBezTo>
                    <a:pt x="181850" y="247726"/>
                    <a:pt x="181850" y="247726"/>
                    <a:pt x="196252" y="262134"/>
                  </a:cubicBezTo>
                  <a:cubicBezTo>
                    <a:pt x="196252" y="262134"/>
                    <a:pt x="196252" y="262134"/>
                    <a:pt x="198871" y="259515"/>
                  </a:cubicBezTo>
                  <a:cubicBezTo>
                    <a:pt x="198871" y="259515"/>
                    <a:pt x="198871" y="258205"/>
                    <a:pt x="198871" y="258205"/>
                  </a:cubicBezTo>
                  <a:cubicBezTo>
                    <a:pt x="198871" y="258205"/>
                    <a:pt x="198871" y="258205"/>
                    <a:pt x="197562" y="256895"/>
                  </a:cubicBezTo>
                  <a:cubicBezTo>
                    <a:pt x="197562" y="256895"/>
                    <a:pt x="196252" y="256895"/>
                    <a:pt x="196252" y="255585"/>
                  </a:cubicBezTo>
                  <a:cubicBezTo>
                    <a:pt x="191015" y="254275"/>
                    <a:pt x="187087" y="250346"/>
                    <a:pt x="187087" y="245107"/>
                  </a:cubicBezTo>
                  <a:cubicBezTo>
                    <a:pt x="187087" y="245107"/>
                    <a:pt x="187087" y="245107"/>
                    <a:pt x="185778" y="245107"/>
                  </a:cubicBezTo>
                  <a:close/>
                  <a:moveTo>
                    <a:pt x="300657" y="124890"/>
                  </a:moveTo>
                  <a:cubicBezTo>
                    <a:pt x="318976" y="124890"/>
                    <a:pt x="333369" y="140543"/>
                    <a:pt x="333369" y="157500"/>
                  </a:cubicBezTo>
                  <a:cubicBezTo>
                    <a:pt x="333369" y="175761"/>
                    <a:pt x="318976" y="191414"/>
                    <a:pt x="300657" y="191414"/>
                  </a:cubicBezTo>
                  <a:cubicBezTo>
                    <a:pt x="282339" y="191414"/>
                    <a:pt x="267945" y="175761"/>
                    <a:pt x="267945" y="157500"/>
                  </a:cubicBezTo>
                  <a:cubicBezTo>
                    <a:pt x="267945" y="140543"/>
                    <a:pt x="282339" y="124890"/>
                    <a:pt x="300657" y="124890"/>
                  </a:cubicBezTo>
                  <a:close/>
                  <a:moveTo>
                    <a:pt x="251242" y="83999"/>
                  </a:moveTo>
                  <a:cubicBezTo>
                    <a:pt x="226366" y="83999"/>
                    <a:pt x="202799" y="89238"/>
                    <a:pt x="180541" y="99717"/>
                  </a:cubicBezTo>
                  <a:cubicBezTo>
                    <a:pt x="96747" y="137702"/>
                    <a:pt x="60087" y="237248"/>
                    <a:pt x="99366" y="321076"/>
                  </a:cubicBezTo>
                  <a:cubicBezTo>
                    <a:pt x="125551" y="381328"/>
                    <a:pt x="185778" y="419313"/>
                    <a:pt x="251242" y="419313"/>
                  </a:cubicBezTo>
                  <a:cubicBezTo>
                    <a:pt x="256479" y="419313"/>
                    <a:pt x="263025" y="419313"/>
                    <a:pt x="268263" y="418003"/>
                  </a:cubicBezTo>
                  <a:cubicBezTo>
                    <a:pt x="266953" y="418003"/>
                    <a:pt x="265644" y="418003"/>
                    <a:pt x="264335" y="418003"/>
                  </a:cubicBezTo>
                  <a:cubicBezTo>
                    <a:pt x="256479" y="415383"/>
                    <a:pt x="252551" y="407524"/>
                    <a:pt x="253861" y="399665"/>
                  </a:cubicBezTo>
                  <a:cubicBezTo>
                    <a:pt x="253861" y="399665"/>
                    <a:pt x="253861" y="399665"/>
                    <a:pt x="270881" y="336794"/>
                  </a:cubicBezTo>
                  <a:cubicBezTo>
                    <a:pt x="270881" y="336794"/>
                    <a:pt x="270881" y="336794"/>
                    <a:pt x="251242" y="307978"/>
                  </a:cubicBezTo>
                  <a:cubicBezTo>
                    <a:pt x="249933" y="307978"/>
                    <a:pt x="248623" y="306668"/>
                    <a:pt x="247314" y="306668"/>
                  </a:cubicBezTo>
                  <a:cubicBezTo>
                    <a:pt x="247314" y="306668"/>
                    <a:pt x="247314" y="306668"/>
                    <a:pt x="236840" y="335484"/>
                  </a:cubicBezTo>
                  <a:cubicBezTo>
                    <a:pt x="234221" y="342033"/>
                    <a:pt x="228984" y="345963"/>
                    <a:pt x="222438" y="345963"/>
                  </a:cubicBezTo>
                  <a:cubicBezTo>
                    <a:pt x="222438" y="345963"/>
                    <a:pt x="222438" y="345963"/>
                    <a:pt x="173995" y="348582"/>
                  </a:cubicBezTo>
                  <a:cubicBezTo>
                    <a:pt x="166139" y="348582"/>
                    <a:pt x="159592" y="342033"/>
                    <a:pt x="158283" y="334174"/>
                  </a:cubicBezTo>
                  <a:cubicBezTo>
                    <a:pt x="158283" y="325006"/>
                    <a:pt x="164830" y="318457"/>
                    <a:pt x="172685" y="318457"/>
                  </a:cubicBezTo>
                  <a:cubicBezTo>
                    <a:pt x="172685" y="318457"/>
                    <a:pt x="172685" y="318457"/>
                    <a:pt x="211964" y="315837"/>
                  </a:cubicBezTo>
                  <a:cubicBezTo>
                    <a:pt x="211964" y="315837"/>
                    <a:pt x="211964" y="315837"/>
                    <a:pt x="223747" y="283092"/>
                  </a:cubicBezTo>
                  <a:cubicBezTo>
                    <a:pt x="223747" y="279162"/>
                    <a:pt x="223747" y="276542"/>
                    <a:pt x="225056" y="272613"/>
                  </a:cubicBezTo>
                  <a:cubicBezTo>
                    <a:pt x="225056" y="272613"/>
                    <a:pt x="225056" y="272613"/>
                    <a:pt x="242077" y="217601"/>
                  </a:cubicBezTo>
                  <a:cubicBezTo>
                    <a:pt x="239458" y="218910"/>
                    <a:pt x="236840" y="220220"/>
                    <a:pt x="234221" y="221530"/>
                  </a:cubicBezTo>
                  <a:cubicBezTo>
                    <a:pt x="222438" y="228079"/>
                    <a:pt x="214582" y="237248"/>
                    <a:pt x="211964" y="247726"/>
                  </a:cubicBezTo>
                  <a:cubicBezTo>
                    <a:pt x="210654" y="251656"/>
                    <a:pt x="206726" y="255585"/>
                    <a:pt x="201489" y="256895"/>
                  </a:cubicBezTo>
                  <a:cubicBezTo>
                    <a:pt x="202799" y="258205"/>
                    <a:pt x="202799" y="260825"/>
                    <a:pt x="201489" y="262134"/>
                  </a:cubicBezTo>
                  <a:cubicBezTo>
                    <a:pt x="201489" y="262134"/>
                    <a:pt x="201489" y="262134"/>
                    <a:pt x="197562" y="264754"/>
                  </a:cubicBezTo>
                  <a:cubicBezTo>
                    <a:pt x="197562" y="264754"/>
                    <a:pt x="197562" y="264754"/>
                    <a:pt x="211964" y="279162"/>
                  </a:cubicBezTo>
                  <a:cubicBezTo>
                    <a:pt x="211964" y="279162"/>
                    <a:pt x="211964" y="279162"/>
                    <a:pt x="175304" y="311908"/>
                  </a:cubicBezTo>
                  <a:cubicBezTo>
                    <a:pt x="175304" y="311908"/>
                    <a:pt x="175304" y="311908"/>
                    <a:pt x="130788" y="264754"/>
                  </a:cubicBezTo>
                  <a:cubicBezTo>
                    <a:pt x="130788" y="264754"/>
                    <a:pt x="130788" y="264754"/>
                    <a:pt x="166139" y="230699"/>
                  </a:cubicBezTo>
                  <a:cubicBezTo>
                    <a:pt x="166139" y="230699"/>
                    <a:pt x="166139" y="230699"/>
                    <a:pt x="179232" y="245107"/>
                  </a:cubicBezTo>
                  <a:cubicBezTo>
                    <a:pt x="179232" y="245107"/>
                    <a:pt x="179232" y="245107"/>
                    <a:pt x="183159" y="242487"/>
                  </a:cubicBezTo>
                  <a:cubicBezTo>
                    <a:pt x="184469" y="241177"/>
                    <a:pt x="185778" y="241177"/>
                    <a:pt x="187087" y="241177"/>
                  </a:cubicBezTo>
                  <a:cubicBezTo>
                    <a:pt x="187087" y="241177"/>
                    <a:pt x="187087" y="241177"/>
                    <a:pt x="187087" y="239867"/>
                  </a:cubicBezTo>
                  <a:cubicBezTo>
                    <a:pt x="191015" y="224150"/>
                    <a:pt x="204108" y="209742"/>
                    <a:pt x="222438" y="199263"/>
                  </a:cubicBezTo>
                  <a:cubicBezTo>
                    <a:pt x="238149" y="190094"/>
                    <a:pt x="255170" y="186165"/>
                    <a:pt x="270881" y="186165"/>
                  </a:cubicBezTo>
                  <a:cubicBezTo>
                    <a:pt x="273500" y="186165"/>
                    <a:pt x="274809" y="186165"/>
                    <a:pt x="276118" y="186165"/>
                  </a:cubicBezTo>
                  <a:cubicBezTo>
                    <a:pt x="276118" y="186165"/>
                    <a:pt x="280046" y="187475"/>
                    <a:pt x="283974" y="187475"/>
                  </a:cubicBezTo>
                  <a:cubicBezTo>
                    <a:pt x="285283" y="188785"/>
                    <a:pt x="285283" y="188785"/>
                    <a:pt x="286592" y="188785"/>
                  </a:cubicBezTo>
                  <a:cubicBezTo>
                    <a:pt x="287902" y="190094"/>
                    <a:pt x="289211" y="190094"/>
                    <a:pt x="291830" y="191404"/>
                  </a:cubicBezTo>
                  <a:cubicBezTo>
                    <a:pt x="297067" y="195334"/>
                    <a:pt x="302304" y="201883"/>
                    <a:pt x="304922" y="208432"/>
                  </a:cubicBezTo>
                  <a:cubicBezTo>
                    <a:pt x="304922" y="208432"/>
                    <a:pt x="304922" y="209742"/>
                    <a:pt x="304922" y="209742"/>
                  </a:cubicBezTo>
                  <a:cubicBezTo>
                    <a:pt x="307541" y="214981"/>
                    <a:pt x="312778" y="220220"/>
                    <a:pt x="321943" y="222840"/>
                  </a:cubicBezTo>
                  <a:cubicBezTo>
                    <a:pt x="332417" y="225459"/>
                    <a:pt x="344201" y="224150"/>
                    <a:pt x="350747" y="218910"/>
                  </a:cubicBezTo>
                  <a:cubicBezTo>
                    <a:pt x="355984" y="214981"/>
                    <a:pt x="363840" y="214981"/>
                    <a:pt x="367768" y="220220"/>
                  </a:cubicBezTo>
                  <a:cubicBezTo>
                    <a:pt x="373005" y="225459"/>
                    <a:pt x="371696" y="233318"/>
                    <a:pt x="366458" y="238558"/>
                  </a:cubicBezTo>
                  <a:cubicBezTo>
                    <a:pt x="358603" y="246417"/>
                    <a:pt x="345510" y="250346"/>
                    <a:pt x="332417" y="250346"/>
                  </a:cubicBezTo>
                  <a:cubicBezTo>
                    <a:pt x="327180" y="250346"/>
                    <a:pt x="320634" y="249036"/>
                    <a:pt x="315397" y="247726"/>
                  </a:cubicBezTo>
                  <a:cubicBezTo>
                    <a:pt x="308850" y="245107"/>
                    <a:pt x="303613" y="243797"/>
                    <a:pt x="298376" y="239867"/>
                  </a:cubicBezTo>
                  <a:cubicBezTo>
                    <a:pt x="298376" y="239867"/>
                    <a:pt x="298376" y="239867"/>
                    <a:pt x="282665" y="290950"/>
                  </a:cubicBezTo>
                  <a:cubicBezTo>
                    <a:pt x="281355" y="293570"/>
                    <a:pt x="281355" y="294880"/>
                    <a:pt x="280046" y="296190"/>
                  </a:cubicBezTo>
                  <a:cubicBezTo>
                    <a:pt x="280046" y="296190"/>
                    <a:pt x="280046" y="296190"/>
                    <a:pt x="299685" y="325006"/>
                  </a:cubicBezTo>
                  <a:cubicBezTo>
                    <a:pt x="302304" y="328935"/>
                    <a:pt x="303613" y="332865"/>
                    <a:pt x="302304" y="336794"/>
                  </a:cubicBezTo>
                  <a:cubicBezTo>
                    <a:pt x="302304" y="336794"/>
                    <a:pt x="302304" y="336794"/>
                    <a:pt x="282665" y="407524"/>
                  </a:cubicBezTo>
                  <a:cubicBezTo>
                    <a:pt x="281355" y="412764"/>
                    <a:pt x="277428" y="416693"/>
                    <a:pt x="272190" y="418003"/>
                  </a:cubicBezTo>
                  <a:cubicBezTo>
                    <a:pt x="289211" y="415383"/>
                    <a:pt x="304922" y="411454"/>
                    <a:pt x="320634" y="403595"/>
                  </a:cubicBezTo>
                  <a:cubicBezTo>
                    <a:pt x="405737" y="365610"/>
                    <a:pt x="442397" y="264754"/>
                    <a:pt x="403118" y="180926"/>
                  </a:cubicBezTo>
                  <a:cubicBezTo>
                    <a:pt x="375623" y="121984"/>
                    <a:pt x="316706" y="83999"/>
                    <a:pt x="251242" y="83999"/>
                  </a:cubicBezTo>
                  <a:close/>
                  <a:moveTo>
                    <a:pt x="324562" y="1480"/>
                  </a:moveTo>
                  <a:cubicBezTo>
                    <a:pt x="324562" y="1480"/>
                    <a:pt x="324562" y="1480"/>
                    <a:pt x="357294" y="14579"/>
                  </a:cubicBezTo>
                  <a:cubicBezTo>
                    <a:pt x="374314" y="21128"/>
                    <a:pt x="383479" y="39465"/>
                    <a:pt x="376933" y="56493"/>
                  </a:cubicBezTo>
                  <a:cubicBezTo>
                    <a:pt x="376933" y="56493"/>
                    <a:pt x="376933" y="56493"/>
                    <a:pt x="366458" y="82689"/>
                  </a:cubicBezTo>
                  <a:cubicBezTo>
                    <a:pt x="383479" y="93168"/>
                    <a:pt x="397881" y="107576"/>
                    <a:pt x="410974" y="123294"/>
                  </a:cubicBezTo>
                  <a:cubicBezTo>
                    <a:pt x="410974" y="123294"/>
                    <a:pt x="410974" y="123294"/>
                    <a:pt x="435850" y="110195"/>
                  </a:cubicBezTo>
                  <a:cubicBezTo>
                    <a:pt x="452871" y="103646"/>
                    <a:pt x="471201" y="110195"/>
                    <a:pt x="479056" y="127223"/>
                  </a:cubicBezTo>
                  <a:cubicBezTo>
                    <a:pt x="479056" y="127223"/>
                    <a:pt x="479056" y="127223"/>
                    <a:pt x="493458" y="159969"/>
                  </a:cubicBezTo>
                  <a:cubicBezTo>
                    <a:pt x="501314" y="175686"/>
                    <a:pt x="494768" y="194024"/>
                    <a:pt x="477747" y="201883"/>
                  </a:cubicBezTo>
                  <a:cubicBezTo>
                    <a:pt x="477747" y="201883"/>
                    <a:pt x="477747" y="201883"/>
                    <a:pt x="452871" y="213671"/>
                  </a:cubicBezTo>
                  <a:cubicBezTo>
                    <a:pt x="455489" y="233318"/>
                    <a:pt x="456799" y="252966"/>
                    <a:pt x="454180" y="272613"/>
                  </a:cubicBezTo>
                  <a:cubicBezTo>
                    <a:pt x="454180" y="272613"/>
                    <a:pt x="454180" y="272613"/>
                    <a:pt x="481675" y="283092"/>
                  </a:cubicBezTo>
                  <a:cubicBezTo>
                    <a:pt x="497386" y="289641"/>
                    <a:pt x="506551" y="307978"/>
                    <a:pt x="500005" y="323696"/>
                  </a:cubicBezTo>
                  <a:cubicBezTo>
                    <a:pt x="500005" y="323696"/>
                    <a:pt x="500005" y="323696"/>
                    <a:pt x="488221" y="357751"/>
                  </a:cubicBezTo>
                  <a:cubicBezTo>
                    <a:pt x="485603" y="365610"/>
                    <a:pt x="479056" y="372159"/>
                    <a:pt x="471201" y="376089"/>
                  </a:cubicBezTo>
                  <a:cubicBezTo>
                    <a:pt x="463345" y="380018"/>
                    <a:pt x="454180" y="380018"/>
                    <a:pt x="446324" y="377399"/>
                  </a:cubicBezTo>
                  <a:cubicBezTo>
                    <a:pt x="446324" y="377399"/>
                    <a:pt x="446324" y="377399"/>
                    <a:pt x="420139" y="366920"/>
                  </a:cubicBezTo>
                  <a:cubicBezTo>
                    <a:pt x="408355" y="383948"/>
                    <a:pt x="395263" y="398356"/>
                    <a:pt x="379551" y="410144"/>
                  </a:cubicBezTo>
                  <a:cubicBezTo>
                    <a:pt x="379551" y="410144"/>
                    <a:pt x="379551" y="410144"/>
                    <a:pt x="391335" y="436340"/>
                  </a:cubicBezTo>
                  <a:cubicBezTo>
                    <a:pt x="399190" y="452058"/>
                    <a:pt x="392644" y="471705"/>
                    <a:pt x="375623" y="479564"/>
                  </a:cubicBezTo>
                  <a:cubicBezTo>
                    <a:pt x="375623" y="479564"/>
                    <a:pt x="375623" y="479564"/>
                    <a:pt x="342891" y="493972"/>
                  </a:cubicBezTo>
                  <a:cubicBezTo>
                    <a:pt x="327180" y="501831"/>
                    <a:pt x="307541" y="495282"/>
                    <a:pt x="300995" y="478255"/>
                  </a:cubicBezTo>
                  <a:cubicBezTo>
                    <a:pt x="300995" y="478255"/>
                    <a:pt x="300995" y="478255"/>
                    <a:pt x="289211" y="453368"/>
                  </a:cubicBezTo>
                  <a:cubicBezTo>
                    <a:pt x="268263" y="455988"/>
                    <a:pt x="248623" y="457297"/>
                    <a:pt x="228984" y="454678"/>
                  </a:cubicBezTo>
                  <a:cubicBezTo>
                    <a:pt x="228984" y="454678"/>
                    <a:pt x="228984" y="454678"/>
                    <a:pt x="219819" y="482184"/>
                  </a:cubicBezTo>
                  <a:cubicBezTo>
                    <a:pt x="217201" y="490043"/>
                    <a:pt x="210654" y="496592"/>
                    <a:pt x="202799" y="499212"/>
                  </a:cubicBezTo>
                  <a:cubicBezTo>
                    <a:pt x="194943" y="503141"/>
                    <a:pt x="185778" y="503141"/>
                    <a:pt x="177922" y="500522"/>
                  </a:cubicBezTo>
                  <a:cubicBezTo>
                    <a:pt x="177922" y="500522"/>
                    <a:pt x="177922" y="500522"/>
                    <a:pt x="143881" y="488733"/>
                  </a:cubicBezTo>
                  <a:cubicBezTo>
                    <a:pt x="136025" y="484804"/>
                    <a:pt x="129479" y="479564"/>
                    <a:pt x="126861" y="471705"/>
                  </a:cubicBezTo>
                  <a:cubicBezTo>
                    <a:pt x="122933" y="463847"/>
                    <a:pt x="122933" y="454678"/>
                    <a:pt x="125551" y="446819"/>
                  </a:cubicBezTo>
                  <a:cubicBezTo>
                    <a:pt x="125551" y="446819"/>
                    <a:pt x="125551" y="446819"/>
                    <a:pt x="134716" y="420623"/>
                  </a:cubicBezTo>
                  <a:cubicBezTo>
                    <a:pt x="119005" y="408834"/>
                    <a:pt x="104603" y="395736"/>
                    <a:pt x="91510" y="380018"/>
                  </a:cubicBezTo>
                  <a:cubicBezTo>
                    <a:pt x="91510" y="380018"/>
                    <a:pt x="91510" y="380018"/>
                    <a:pt x="66634" y="391807"/>
                  </a:cubicBezTo>
                  <a:cubicBezTo>
                    <a:pt x="49613" y="399665"/>
                    <a:pt x="31283" y="391807"/>
                    <a:pt x="23428" y="376089"/>
                  </a:cubicBezTo>
                  <a:cubicBezTo>
                    <a:pt x="23428" y="376089"/>
                    <a:pt x="23428" y="376089"/>
                    <a:pt x="7716" y="343343"/>
                  </a:cubicBezTo>
                  <a:cubicBezTo>
                    <a:pt x="1170" y="327625"/>
                    <a:pt x="7716" y="307978"/>
                    <a:pt x="23428" y="300119"/>
                  </a:cubicBezTo>
                  <a:cubicBezTo>
                    <a:pt x="23428" y="300119"/>
                    <a:pt x="23428" y="300119"/>
                    <a:pt x="49613" y="288331"/>
                  </a:cubicBezTo>
                  <a:cubicBezTo>
                    <a:pt x="45685" y="268684"/>
                    <a:pt x="45685" y="249036"/>
                    <a:pt x="48304" y="229389"/>
                  </a:cubicBezTo>
                  <a:cubicBezTo>
                    <a:pt x="48304" y="229389"/>
                    <a:pt x="48304" y="229389"/>
                    <a:pt x="20809" y="220220"/>
                  </a:cubicBezTo>
                  <a:cubicBezTo>
                    <a:pt x="12953" y="216291"/>
                    <a:pt x="6407" y="211051"/>
                    <a:pt x="2479" y="203193"/>
                  </a:cubicBezTo>
                  <a:cubicBezTo>
                    <a:pt x="-139" y="195334"/>
                    <a:pt x="-1449" y="186165"/>
                    <a:pt x="2479" y="178306"/>
                  </a:cubicBezTo>
                  <a:cubicBezTo>
                    <a:pt x="2479" y="178306"/>
                    <a:pt x="2479" y="178306"/>
                    <a:pt x="14263" y="144251"/>
                  </a:cubicBezTo>
                  <a:cubicBezTo>
                    <a:pt x="20809" y="128533"/>
                    <a:pt x="39139" y="119364"/>
                    <a:pt x="56159" y="125913"/>
                  </a:cubicBezTo>
                  <a:cubicBezTo>
                    <a:pt x="56159" y="125913"/>
                    <a:pt x="56159" y="125913"/>
                    <a:pt x="82345" y="135082"/>
                  </a:cubicBezTo>
                  <a:cubicBezTo>
                    <a:pt x="92819" y="119364"/>
                    <a:pt x="107221" y="104956"/>
                    <a:pt x="122933" y="91858"/>
                  </a:cubicBezTo>
                  <a:cubicBezTo>
                    <a:pt x="122933" y="91858"/>
                    <a:pt x="122933" y="91858"/>
                    <a:pt x="111149" y="65662"/>
                  </a:cubicBezTo>
                  <a:cubicBezTo>
                    <a:pt x="103294" y="49944"/>
                    <a:pt x="109840" y="30296"/>
                    <a:pt x="126861" y="23747"/>
                  </a:cubicBezTo>
                  <a:cubicBezTo>
                    <a:pt x="126861" y="23747"/>
                    <a:pt x="126861" y="23747"/>
                    <a:pt x="159592" y="8029"/>
                  </a:cubicBezTo>
                  <a:cubicBezTo>
                    <a:pt x="175304" y="1480"/>
                    <a:pt x="194943" y="8029"/>
                    <a:pt x="201489" y="23747"/>
                  </a:cubicBezTo>
                  <a:cubicBezTo>
                    <a:pt x="201489" y="23747"/>
                    <a:pt x="201489" y="23747"/>
                    <a:pt x="213273" y="49944"/>
                  </a:cubicBezTo>
                  <a:cubicBezTo>
                    <a:pt x="232912" y="46014"/>
                    <a:pt x="253861" y="46014"/>
                    <a:pt x="272190" y="47324"/>
                  </a:cubicBezTo>
                  <a:cubicBezTo>
                    <a:pt x="272190" y="47324"/>
                    <a:pt x="272190" y="47324"/>
                    <a:pt x="282665" y="21128"/>
                  </a:cubicBezTo>
                  <a:cubicBezTo>
                    <a:pt x="289211" y="5410"/>
                    <a:pt x="307541" y="-3759"/>
                    <a:pt x="324562" y="14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Freeform: Shape 26"/>
            <p:cNvSpPr>
              <a:spLocks noChangeAspect="1"/>
            </p:cNvSpPr>
            <p:nvPr/>
          </p:nvSpPr>
          <p:spPr bwMode="auto">
            <a:xfrm>
              <a:off x="4179766" y="4149059"/>
              <a:ext cx="210936" cy="282996"/>
            </a:xfrm>
            <a:custGeom>
              <a:avLst/>
              <a:gdLst>
                <a:gd name="T0" fmla="*/ 0 w 1224"/>
                <a:gd name="T1" fmla="*/ 0 h 1643"/>
                <a:gd name="T2" fmla="*/ 0 w 1224"/>
                <a:gd name="T3" fmla="*/ 1643 h 1643"/>
                <a:gd name="T4" fmla="*/ 1224 w 1224"/>
                <a:gd name="T5" fmla="*/ 1643 h 1643"/>
                <a:gd name="T6" fmla="*/ 1224 w 1224"/>
                <a:gd name="T7" fmla="*/ 0 h 1643"/>
                <a:gd name="T8" fmla="*/ 0 w 1224"/>
                <a:gd name="T9" fmla="*/ 0 h 1643"/>
                <a:gd name="T10" fmla="*/ 1126 w 1224"/>
                <a:gd name="T11" fmla="*/ 1515 h 1643"/>
                <a:gd name="T12" fmla="*/ 98 w 1224"/>
                <a:gd name="T13" fmla="*/ 1515 h 1643"/>
                <a:gd name="T14" fmla="*/ 98 w 1224"/>
                <a:gd name="T15" fmla="*/ 935 h 1643"/>
                <a:gd name="T16" fmla="*/ 1126 w 1224"/>
                <a:gd name="T17" fmla="*/ 935 h 1643"/>
                <a:gd name="T18" fmla="*/ 1126 w 1224"/>
                <a:gd name="T19" fmla="*/ 1515 h 1643"/>
                <a:gd name="T20" fmla="*/ 1126 w 1224"/>
                <a:gd name="T21" fmla="*/ 838 h 1643"/>
                <a:gd name="T22" fmla="*/ 98 w 1224"/>
                <a:gd name="T23" fmla="*/ 838 h 1643"/>
                <a:gd name="T24" fmla="*/ 98 w 1224"/>
                <a:gd name="T25" fmla="*/ 258 h 1643"/>
                <a:gd name="T26" fmla="*/ 1126 w 1224"/>
                <a:gd name="T27" fmla="*/ 258 h 1643"/>
                <a:gd name="T28" fmla="*/ 1126 w 1224"/>
                <a:gd name="T29" fmla="*/ 838 h 1643"/>
                <a:gd name="T30" fmla="*/ 1113 w 1224"/>
                <a:gd name="T31" fmla="*/ 164 h 1643"/>
                <a:gd name="T32" fmla="*/ 1080 w 1224"/>
                <a:gd name="T33" fmla="*/ 178 h 1643"/>
                <a:gd name="T34" fmla="*/ 1045 w 1224"/>
                <a:gd name="T35" fmla="*/ 164 h 1643"/>
                <a:gd name="T36" fmla="*/ 1031 w 1224"/>
                <a:gd name="T37" fmla="*/ 129 h 1643"/>
                <a:gd name="T38" fmla="*/ 1045 w 1224"/>
                <a:gd name="T39" fmla="*/ 96 h 1643"/>
                <a:gd name="T40" fmla="*/ 1080 w 1224"/>
                <a:gd name="T41" fmla="*/ 82 h 1643"/>
                <a:gd name="T42" fmla="*/ 1113 w 1224"/>
                <a:gd name="T43" fmla="*/ 96 h 1643"/>
                <a:gd name="T44" fmla="*/ 1126 w 1224"/>
                <a:gd name="T45" fmla="*/ 129 h 1643"/>
                <a:gd name="T46" fmla="*/ 1113 w 1224"/>
                <a:gd name="T47" fmla="*/ 164 h 1643"/>
                <a:gd name="T48" fmla="*/ 1063 w 1224"/>
                <a:gd name="T49" fmla="*/ 323 h 1643"/>
                <a:gd name="T50" fmla="*/ 161 w 1224"/>
                <a:gd name="T51" fmla="*/ 323 h 1643"/>
                <a:gd name="T52" fmla="*/ 161 w 1224"/>
                <a:gd name="T53" fmla="*/ 775 h 1643"/>
                <a:gd name="T54" fmla="*/ 1063 w 1224"/>
                <a:gd name="T55" fmla="*/ 775 h 1643"/>
                <a:gd name="T56" fmla="*/ 1063 w 1224"/>
                <a:gd name="T57" fmla="*/ 323 h 1643"/>
                <a:gd name="T58" fmla="*/ 773 w 1224"/>
                <a:gd name="T59" fmla="*/ 581 h 1643"/>
                <a:gd name="T60" fmla="*/ 763 w 1224"/>
                <a:gd name="T61" fmla="*/ 604 h 1643"/>
                <a:gd name="T62" fmla="*/ 740 w 1224"/>
                <a:gd name="T63" fmla="*/ 614 h 1643"/>
                <a:gd name="T64" fmla="*/ 484 w 1224"/>
                <a:gd name="T65" fmla="*/ 614 h 1643"/>
                <a:gd name="T66" fmla="*/ 461 w 1224"/>
                <a:gd name="T67" fmla="*/ 604 h 1643"/>
                <a:gd name="T68" fmla="*/ 451 w 1224"/>
                <a:gd name="T69" fmla="*/ 581 h 1643"/>
                <a:gd name="T70" fmla="*/ 451 w 1224"/>
                <a:gd name="T71" fmla="*/ 451 h 1643"/>
                <a:gd name="T72" fmla="*/ 461 w 1224"/>
                <a:gd name="T73" fmla="*/ 428 h 1643"/>
                <a:gd name="T74" fmla="*/ 484 w 1224"/>
                <a:gd name="T75" fmla="*/ 419 h 1643"/>
                <a:gd name="T76" fmla="*/ 740 w 1224"/>
                <a:gd name="T77" fmla="*/ 419 h 1643"/>
                <a:gd name="T78" fmla="*/ 763 w 1224"/>
                <a:gd name="T79" fmla="*/ 428 h 1643"/>
                <a:gd name="T80" fmla="*/ 773 w 1224"/>
                <a:gd name="T81" fmla="*/ 451 h 1643"/>
                <a:gd name="T82" fmla="*/ 773 w 1224"/>
                <a:gd name="T83" fmla="*/ 581 h 1643"/>
                <a:gd name="T84" fmla="*/ 1063 w 1224"/>
                <a:gd name="T85" fmla="*/ 1000 h 1643"/>
                <a:gd name="T86" fmla="*/ 161 w 1224"/>
                <a:gd name="T87" fmla="*/ 1000 h 1643"/>
                <a:gd name="T88" fmla="*/ 161 w 1224"/>
                <a:gd name="T89" fmla="*/ 1450 h 1643"/>
                <a:gd name="T90" fmla="*/ 1063 w 1224"/>
                <a:gd name="T91" fmla="*/ 1450 h 1643"/>
                <a:gd name="T92" fmla="*/ 1063 w 1224"/>
                <a:gd name="T93" fmla="*/ 1000 h 1643"/>
                <a:gd name="T94" fmla="*/ 773 w 1224"/>
                <a:gd name="T95" fmla="*/ 1257 h 1643"/>
                <a:gd name="T96" fmla="*/ 763 w 1224"/>
                <a:gd name="T97" fmla="*/ 1279 h 1643"/>
                <a:gd name="T98" fmla="*/ 740 w 1224"/>
                <a:gd name="T99" fmla="*/ 1289 h 1643"/>
                <a:gd name="T100" fmla="*/ 484 w 1224"/>
                <a:gd name="T101" fmla="*/ 1289 h 1643"/>
                <a:gd name="T102" fmla="*/ 461 w 1224"/>
                <a:gd name="T103" fmla="*/ 1279 h 1643"/>
                <a:gd name="T104" fmla="*/ 451 w 1224"/>
                <a:gd name="T105" fmla="*/ 1257 h 1643"/>
                <a:gd name="T106" fmla="*/ 451 w 1224"/>
                <a:gd name="T107" fmla="*/ 1128 h 1643"/>
                <a:gd name="T108" fmla="*/ 461 w 1224"/>
                <a:gd name="T109" fmla="*/ 1105 h 1643"/>
                <a:gd name="T110" fmla="*/ 484 w 1224"/>
                <a:gd name="T111" fmla="*/ 1096 h 1643"/>
                <a:gd name="T112" fmla="*/ 740 w 1224"/>
                <a:gd name="T113" fmla="*/ 1096 h 1643"/>
                <a:gd name="T114" fmla="*/ 763 w 1224"/>
                <a:gd name="T115" fmla="*/ 1105 h 1643"/>
                <a:gd name="T116" fmla="*/ 773 w 1224"/>
                <a:gd name="T117" fmla="*/ 1128 h 1643"/>
                <a:gd name="T118" fmla="*/ 773 w 1224"/>
                <a:gd name="T119" fmla="*/ 1257 h 1643"/>
                <a:gd name="T120" fmla="*/ 773 w 1224"/>
                <a:gd name="T121" fmla="*/ 1257 h 1643"/>
                <a:gd name="T122" fmla="*/ 773 w 1224"/>
                <a:gd name="T123" fmla="*/ 1257 h 1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4" h="1643">
                  <a:moveTo>
                    <a:pt x="0" y="0"/>
                  </a:moveTo>
                  <a:cubicBezTo>
                    <a:pt x="0" y="1643"/>
                    <a:pt x="0" y="1643"/>
                    <a:pt x="0" y="1643"/>
                  </a:cubicBezTo>
                  <a:cubicBezTo>
                    <a:pt x="1224" y="1643"/>
                    <a:pt x="1224" y="1643"/>
                    <a:pt x="1224" y="1643"/>
                  </a:cubicBezTo>
                  <a:cubicBezTo>
                    <a:pt x="1224" y="0"/>
                    <a:pt x="1224" y="0"/>
                    <a:pt x="1224" y="0"/>
                  </a:cubicBezTo>
                  <a:lnTo>
                    <a:pt x="0" y="0"/>
                  </a:lnTo>
                  <a:close/>
                  <a:moveTo>
                    <a:pt x="1126" y="1515"/>
                  </a:moveTo>
                  <a:cubicBezTo>
                    <a:pt x="98" y="1515"/>
                    <a:pt x="98" y="1515"/>
                    <a:pt x="98" y="1515"/>
                  </a:cubicBezTo>
                  <a:cubicBezTo>
                    <a:pt x="98" y="935"/>
                    <a:pt x="98" y="935"/>
                    <a:pt x="98" y="935"/>
                  </a:cubicBezTo>
                  <a:cubicBezTo>
                    <a:pt x="1126" y="935"/>
                    <a:pt x="1126" y="935"/>
                    <a:pt x="1126" y="935"/>
                  </a:cubicBezTo>
                  <a:lnTo>
                    <a:pt x="1126" y="1515"/>
                  </a:lnTo>
                  <a:close/>
                  <a:moveTo>
                    <a:pt x="1126" y="838"/>
                  </a:moveTo>
                  <a:cubicBezTo>
                    <a:pt x="98" y="838"/>
                    <a:pt x="98" y="838"/>
                    <a:pt x="98" y="838"/>
                  </a:cubicBezTo>
                  <a:cubicBezTo>
                    <a:pt x="98" y="258"/>
                    <a:pt x="98" y="258"/>
                    <a:pt x="98" y="258"/>
                  </a:cubicBezTo>
                  <a:cubicBezTo>
                    <a:pt x="1126" y="258"/>
                    <a:pt x="1126" y="258"/>
                    <a:pt x="1126" y="258"/>
                  </a:cubicBezTo>
                  <a:lnTo>
                    <a:pt x="1126" y="838"/>
                  </a:lnTo>
                  <a:close/>
                  <a:moveTo>
                    <a:pt x="1113" y="164"/>
                  </a:moveTo>
                  <a:cubicBezTo>
                    <a:pt x="1104" y="173"/>
                    <a:pt x="1093" y="178"/>
                    <a:pt x="1080" y="178"/>
                  </a:cubicBezTo>
                  <a:cubicBezTo>
                    <a:pt x="1066" y="178"/>
                    <a:pt x="1055" y="173"/>
                    <a:pt x="1045" y="164"/>
                  </a:cubicBezTo>
                  <a:cubicBezTo>
                    <a:pt x="1036" y="154"/>
                    <a:pt x="1031" y="142"/>
                    <a:pt x="1031" y="129"/>
                  </a:cubicBezTo>
                  <a:cubicBezTo>
                    <a:pt x="1031" y="116"/>
                    <a:pt x="1036" y="105"/>
                    <a:pt x="1045" y="96"/>
                  </a:cubicBezTo>
                  <a:cubicBezTo>
                    <a:pt x="1055" y="87"/>
                    <a:pt x="1066" y="82"/>
                    <a:pt x="1080" y="82"/>
                  </a:cubicBezTo>
                  <a:cubicBezTo>
                    <a:pt x="1093" y="82"/>
                    <a:pt x="1104" y="87"/>
                    <a:pt x="1113" y="96"/>
                  </a:cubicBezTo>
                  <a:cubicBezTo>
                    <a:pt x="1122" y="105"/>
                    <a:pt x="1126" y="116"/>
                    <a:pt x="1126" y="129"/>
                  </a:cubicBezTo>
                  <a:cubicBezTo>
                    <a:pt x="1126" y="142"/>
                    <a:pt x="1122" y="154"/>
                    <a:pt x="1113" y="164"/>
                  </a:cubicBezTo>
                  <a:close/>
                  <a:moveTo>
                    <a:pt x="1063" y="323"/>
                  </a:moveTo>
                  <a:cubicBezTo>
                    <a:pt x="161" y="323"/>
                    <a:pt x="161" y="323"/>
                    <a:pt x="161" y="323"/>
                  </a:cubicBezTo>
                  <a:cubicBezTo>
                    <a:pt x="161" y="775"/>
                    <a:pt x="161" y="775"/>
                    <a:pt x="161" y="775"/>
                  </a:cubicBezTo>
                  <a:cubicBezTo>
                    <a:pt x="1063" y="775"/>
                    <a:pt x="1063" y="775"/>
                    <a:pt x="1063" y="775"/>
                  </a:cubicBezTo>
                  <a:lnTo>
                    <a:pt x="1063" y="323"/>
                  </a:lnTo>
                  <a:close/>
                  <a:moveTo>
                    <a:pt x="773" y="581"/>
                  </a:moveTo>
                  <a:cubicBezTo>
                    <a:pt x="773" y="590"/>
                    <a:pt x="769" y="598"/>
                    <a:pt x="763" y="604"/>
                  </a:cubicBezTo>
                  <a:cubicBezTo>
                    <a:pt x="757" y="611"/>
                    <a:pt x="749" y="614"/>
                    <a:pt x="740" y="614"/>
                  </a:cubicBezTo>
                  <a:cubicBezTo>
                    <a:pt x="484" y="614"/>
                    <a:pt x="484" y="614"/>
                    <a:pt x="484" y="614"/>
                  </a:cubicBezTo>
                  <a:cubicBezTo>
                    <a:pt x="475" y="614"/>
                    <a:pt x="467" y="611"/>
                    <a:pt x="461" y="604"/>
                  </a:cubicBezTo>
                  <a:cubicBezTo>
                    <a:pt x="455" y="598"/>
                    <a:pt x="451" y="590"/>
                    <a:pt x="451" y="581"/>
                  </a:cubicBezTo>
                  <a:cubicBezTo>
                    <a:pt x="451" y="451"/>
                    <a:pt x="451" y="451"/>
                    <a:pt x="451" y="451"/>
                  </a:cubicBezTo>
                  <a:cubicBezTo>
                    <a:pt x="451" y="442"/>
                    <a:pt x="455" y="435"/>
                    <a:pt x="461" y="428"/>
                  </a:cubicBezTo>
                  <a:cubicBezTo>
                    <a:pt x="467" y="422"/>
                    <a:pt x="475" y="419"/>
                    <a:pt x="484" y="419"/>
                  </a:cubicBezTo>
                  <a:cubicBezTo>
                    <a:pt x="740" y="419"/>
                    <a:pt x="740" y="419"/>
                    <a:pt x="740" y="419"/>
                  </a:cubicBezTo>
                  <a:cubicBezTo>
                    <a:pt x="749" y="419"/>
                    <a:pt x="757" y="422"/>
                    <a:pt x="763" y="428"/>
                  </a:cubicBezTo>
                  <a:cubicBezTo>
                    <a:pt x="769" y="435"/>
                    <a:pt x="773" y="442"/>
                    <a:pt x="773" y="451"/>
                  </a:cubicBezTo>
                  <a:lnTo>
                    <a:pt x="773" y="581"/>
                  </a:lnTo>
                  <a:close/>
                  <a:moveTo>
                    <a:pt x="1063" y="1000"/>
                  </a:moveTo>
                  <a:cubicBezTo>
                    <a:pt x="161" y="1000"/>
                    <a:pt x="161" y="1000"/>
                    <a:pt x="161" y="1000"/>
                  </a:cubicBezTo>
                  <a:cubicBezTo>
                    <a:pt x="161" y="1450"/>
                    <a:pt x="161" y="1450"/>
                    <a:pt x="161" y="1450"/>
                  </a:cubicBezTo>
                  <a:cubicBezTo>
                    <a:pt x="1063" y="1450"/>
                    <a:pt x="1063" y="1450"/>
                    <a:pt x="1063" y="1450"/>
                  </a:cubicBezTo>
                  <a:lnTo>
                    <a:pt x="1063" y="1000"/>
                  </a:lnTo>
                  <a:close/>
                  <a:moveTo>
                    <a:pt x="773" y="1257"/>
                  </a:moveTo>
                  <a:cubicBezTo>
                    <a:pt x="773" y="1265"/>
                    <a:pt x="769" y="1273"/>
                    <a:pt x="763" y="1279"/>
                  </a:cubicBezTo>
                  <a:cubicBezTo>
                    <a:pt x="757" y="1286"/>
                    <a:pt x="749" y="1289"/>
                    <a:pt x="740" y="1289"/>
                  </a:cubicBezTo>
                  <a:cubicBezTo>
                    <a:pt x="484" y="1289"/>
                    <a:pt x="484" y="1289"/>
                    <a:pt x="484" y="1289"/>
                  </a:cubicBezTo>
                  <a:cubicBezTo>
                    <a:pt x="475" y="1289"/>
                    <a:pt x="467" y="1286"/>
                    <a:pt x="461" y="1279"/>
                  </a:cubicBezTo>
                  <a:cubicBezTo>
                    <a:pt x="455" y="1273"/>
                    <a:pt x="451" y="1265"/>
                    <a:pt x="451" y="1257"/>
                  </a:cubicBezTo>
                  <a:cubicBezTo>
                    <a:pt x="451" y="1128"/>
                    <a:pt x="451" y="1128"/>
                    <a:pt x="451" y="1128"/>
                  </a:cubicBezTo>
                  <a:cubicBezTo>
                    <a:pt x="451" y="1119"/>
                    <a:pt x="455" y="1112"/>
                    <a:pt x="461" y="1105"/>
                  </a:cubicBezTo>
                  <a:cubicBezTo>
                    <a:pt x="467" y="1099"/>
                    <a:pt x="475" y="1096"/>
                    <a:pt x="484" y="1096"/>
                  </a:cubicBezTo>
                  <a:cubicBezTo>
                    <a:pt x="740" y="1096"/>
                    <a:pt x="740" y="1096"/>
                    <a:pt x="740" y="1096"/>
                  </a:cubicBezTo>
                  <a:cubicBezTo>
                    <a:pt x="749" y="1096"/>
                    <a:pt x="757" y="1099"/>
                    <a:pt x="763" y="1105"/>
                  </a:cubicBezTo>
                  <a:cubicBezTo>
                    <a:pt x="769" y="1112"/>
                    <a:pt x="773" y="1119"/>
                    <a:pt x="773" y="1128"/>
                  </a:cubicBezTo>
                  <a:lnTo>
                    <a:pt x="773" y="1257"/>
                  </a:lnTo>
                  <a:close/>
                  <a:moveTo>
                    <a:pt x="773" y="1257"/>
                  </a:moveTo>
                  <a:cubicBezTo>
                    <a:pt x="773" y="1257"/>
                    <a:pt x="773" y="1257"/>
                    <a:pt x="773" y="125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923585" y="1918951"/>
              <a:ext cx="3505200" cy="3505200"/>
              <a:chOff x="3847385" y="1957051"/>
              <a:chExt cx="3505200" cy="35052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五角星 29"/>
              <p:cNvSpPr/>
              <p:nvPr/>
            </p:nvSpPr>
            <p:spPr>
              <a:xfrm>
                <a:off x="3847385" y="1957051"/>
                <a:ext cx="3505200" cy="3505200"/>
              </a:xfrm>
              <a:prstGeom prst="star5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4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五角星 30"/>
              <p:cNvSpPr/>
              <p:nvPr/>
            </p:nvSpPr>
            <p:spPr>
              <a:xfrm>
                <a:off x="4050613" y="2160279"/>
                <a:ext cx="3098744" cy="3098744"/>
              </a:xfrm>
              <a:prstGeom prst="star5">
                <a:avLst/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/>
        </p:nvGrpSpPr>
        <p:grpSpPr>
          <a:xfrm>
            <a:off x="1138302" y="1938441"/>
            <a:ext cx="2919910" cy="1699473"/>
            <a:chOff x="1992609" y="2919084"/>
            <a:chExt cx="2919910" cy="1699473"/>
          </a:xfrm>
        </p:grpSpPr>
        <p:sp>
          <p:nvSpPr>
            <p:cNvPr id="33" name="文本框 32"/>
            <p:cNvSpPr txBox="1"/>
            <p:nvPr/>
          </p:nvSpPr>
          <p:spPr>
            <a:xfrm>
              <a:off x="2555037" y="291908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992609" y="3233562"/>
              <a:ext cx="29199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213154" y="4311953"/>
            <a:ext cx="2919910" cy="1699473"/>
            <a:chOff x="1992609" y="2919084"/>
            <a:chExt cx="2919910" cy="1699473"/>
          </a:xfrm>
        </p:grpSpPr>
        <p:sp>
          <p:nvSpPr>
            <p:cNvPr id="36" name="文本框 35"/>
            <p:cNvSpPr txBox="1"/>
            <p:nvPr/>
          </p:nvSpPr>
          <p:spPr>
            <a:xfrm>
              <a:off x="2555037" y="291908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992609" y="3233562"/>
              <a:ext cx="29199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213154" y="1938441"/>
            <a:ext cx="2919910" cy="1699473"/>
            <a:chOff x="1992609" y="2919084"/>
            <a:chExt cx="2919910" cy="1699473"/>
          </a:xfrm>
        </p:grpSpPr>
        <p:sp>
          <p:nvSpPr>
            <p:cNvPr id="40" name="文本框 39"/>
            <p:cNvSpPr txBox="1"/>
            <p:nvPr/>
          </p:nvSpPr>
          <p:spPr>
            <a:xfrm>
              <a:off x="2555037" y="291908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992609" y="3233562"/>
              <a:ext cx="29199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38302" y="4311953"/>
            <a:ext cx="2919910" cy="1699473"/>
            <a:chOff x="1992609" y="2919084"/>
            <a:chExt cx="2919910" cy="1699473"/>
          </a:xfrm>
        </p:grpSpPr>
        <p:sp>
          <p:nvSpPr>
            <p:cNvPr id="43" name="文本框 42"/>
            <p:cNvSpPr txBox="1"/>
            <p:nvPr/>
          </p:nvSpPr>
          <p:spPr>
            <a:xfrm>
              <a:off x="2555037" y="291908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992609" y="3233562"/>
              <a:ext cx="29199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sp>
        <p:nvSpPr>
          <p:cNvPr id="46" name="tray-with-text-papers-square-interface-symbol_54274"/>
          <p:cNvSpPr>
            <a:spLocks noChangeAspect="1"/>
          </p:cNvSpPr>
          <p:nvPr/>
        </p:nvSpPr>
        <p:spPr bwMode="auto">
          <a:xfrm>
            <a:off x="5829258" y="3562308"/>
            <a:ext cx="609685" cy="609685"/>
          </a:xfrm>
          <a:custGeom>
            <a:avLst/>
            <a:gdLst>
              <a:gd name="connsiteX0" fmla="*/ 84138 w 338138"/>
              <a:gd name="connsiteY0" fmla="*/ 147638 h 338138"/>
              <a:gd name="connsiteX1" fmla="*/ 254001 w 338138"/>
              <a:gd name="connsiteY1" fmla="*/ 147638 h 338138"/>
              <a:gd name="connsiteX2" fmla="*/ 254001 w 338138"/>
              <a:gd name="connsiteY2" fmla="*/ 190501 h 338138"/>
              <a:gd name="connsiteX3" fmla="*/ 84138 w 338138"/>
              <a:gd name="connsiteY3" fmla="*/ 190501 h 338138"/>
              <a:gd name="connsiteX4" fmla="*/ 84138 w 338138"/>
              <a:gd name="connsiteY4" fmla="*/ 85725 h 338138"/>
              <a:gd name="connsiteX5" fmla="*/ 254001 w 338138"/>
              <a:gd name="connsiteY5" fmla="*/ 85725 h 338138"/>
              <a:gd name="connsiteX6" fmla="*/ 254001 w 338138"/>
              <a:gd name="connsiteY6" fmla="*/ 127000 h 338138"/>
              <a:gd name="connsiteX7" fmla="*/ 84138 w 338138"/>
              <a:gd name="connsiteY7" fmla="*/ 127000 h 338138"/>
              <a:gd name="connsiteX8" fmla="*/ 63897 w 338138"/>
              <a:gd name="connsiteY8" fmla="*/ 42863 h 338138"/>
              <a:gd name="connsiteX9" fmla="*/ 42863 w 338138"/>
              <a:gd name="connsiteY9" fmla="*/ 63897 h 338138"/>
              <a:gd name="connsiteX10" fmla="*/ 42863 w 338138"/>
              <a:gd name="connsiteY10" fmla="*/ 211138 h 338138"/>
              <a:gd name="connsiteX11" fmla="*/ 63897 w 338138"/>
              <a:gd name="connsiteY11" fmla="*/ 232173 h 338138"/>
              <a:gd name="connsiteX12" fmla="*/ 84932 w 338138"/>
              <a:gd name="connsiteY12" fmla="*/ 232173 h 338138"/>
              <a:gd name="connsiteX13" fmla="*/ 105966 w 338138"/>
              <a:gd name="connsiteY13" fmla="*/ 253207 h 338138"/>
              <a:gd name="connsiteX14" fmla="*/ 105966 w 338138"/>
              <a:gd name="connsiteY14" fmla="*/ 274242 h 338138"/>
              <a:gd name="connsiteX15" fmla="*/ 127001 w 338138"/>
              <a:gd name="connsiteY15" fmla="*/ 295276 h 338138"/>
              <a:gd name="connsiteX16" fmla="*/ 211138 w 338138"/>
              <a:gd name="connsiteY16" fmla="*/ 295276 h 338138"/>
              <a:gd name="connsiteX17" fmla="*/ 232173 w 338138"/>
              <a:gd name="connsiteY17" fmla="*/ 274242 h 338138"/>
              <a:gd name="connsiteX18" fmla="*/ 232173 w 338138"/>
              <a:gd name="connsiteY18" fmla="*/ 253207 h 338138"/>
              <a:gd name="connsiteX19" fmla="*/ 253207 w 338138"/>
              <a:gd name="connsiteY19" fmla="*/ 232173 h 338138"/>
              <a:gd name="connsiteX20" fmla="*/ 274242 w 338138"/>
              <a:gd name="connsiteY20" fmla="*/ 232173 h 338138"/>
              <a:gd name="connsiteX21" fmla="*/ 295276 w 338138"/>
              <a:gd name="connsiteY21" fmla="*/ 211138 h 338138"/>
              <a:gd name="connsiteX22" fmla="*/ 295276 w 338138"/>
              <a:gd name="connsiteY22" fmla="*/ 63897 h 338138"/>
              <a:gd name="connsiteX23" fmla="*/ 274242 w 338138"/>
              <a:gd name="connsiteY23" fmla="*/ 42863 h 338138"/>
              <a:gd name="connsiteX24" fmla="*/ 63897 w 338138"/>
              <a:gd name="connsiteY24" fmla="*/ 42863 h 338138"/>
              <a:gd name="connsiteX25" fmla="*/ 42267 w 338138"/>
              <a:gd name="connsiteY25" fmla="*/ 0 h 338138"/>
              <a:gd name="connsiteX26" fmla="*/ 295871 w 338138"/>
              <a:gd name="connsiteY26" fmla="*/ 0 h 338138"/>
              <a:gd name="connsiteX27" fmla="*/ 338138 w 338138"/>
              <a:gd name="connsiteY27" fmla="*/ 42267 h 338138"/>
              <a:gd name="connsiteX28" fmla="*/ 338138 w 338138"/>
              <a:gd name="connsiteY28" fmla="*/ 295871 h 338138"/>
              <a:gd name="connsiteX29" fmla="*/ 295871 w 338138"/>
              <a:gd name="connsiteY29" fmla="*/ 338138 h 338138"/>
              <a:gd name="connsiteX30" fmla="*/ 42267 w 338138"/>
              <a:gd name="connsiteY30" fmla="*/ 338138 h 338138"/>
              <a:gd name="connsiteX31" fmla="*/ 0 w 338138"/>
              <a:gd name="connsiteY31" fmla="*/ 295871 h 338138"/>
              <a:gd name="connsiteX32" fmla="*/ 0 w 338138"/>
              <a:gd name="connsiteY32" fmla="*/ 42267 h 338138"/>
              <a:gd name="connsiteX33" fmla="*/ 42267 w 338138"/>
              <a:gd name="connsiteY33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8138" h="338138">
                <a:moveTo>
                  <a:pt x="84138" y="147638"/>
                </a:moveTo>
                <a:lnTo>
                  <a:pt x="254001" y="147638"/>
                </a:lnTo>
                <a:lnTo>
                  <a:pt x="254001" y="190501"/>
                </a:lnTo>
                <a:lnTo>
                  <a:pt x="84138" y="190501"/>
                </a:lnTo>
                <a:close/>
                <a:moveTo>
                  <a:pt x="84138" y="85725"/>
                </a:moveTo>
                <a:lnTo>
                  <a:pt x="254001" y="85725"/>
                </a:lnTo>
                <a:lnTo>
                  <a:pt x="254001" y="127000"/>
                </a:lnTo>
                <a:lnTo>
                  <a:pt x="84138" y="127000"/>
                </a:lnTo>
                <a:close/>
                <a:moveTo>
                  <a:pt x="63897" y="42863"/>
                </a:moveTo>
                <a:cubicBezTo>
                  <a:pt x="52065" y="42863"/>
                  <a:pt x="42863" y="52065"/>
                  <a:pt x="42863" y="63897"/>
                </a:cubicBezTo>
                <a:cubicBezTo>
                  <a:pt x="42863" y="63897"/>
                  <a:pt x="42863" y="63897"/>
                  <a:pt x="42863" y="211138"/>
                </a:cubicBezTo>
                <a:cubicBezTo>
                  <a:pt x="42863" y="222970"/>
                  <a:pt x="52065" y="232173"/>
                  <a:pt x="63897" y="232173"/>
                </a:cubicBezTo>
                <a:cubicBezTo>
                  <a:pt x="63897" y="232173"/>
                  <a:pt x="63897" y="232173"/>
                  <a:pt x="84932" y="232173"/>
                </a:cubicBezTo>
                <a:cubicBezTo>
                  <a:pt x="105966" y="232173"/>
                  <a:pt x="105966" y="253207"/>
                  <a:pt x="105966" y="253207"/>
                </a:cubicBezTo>
                <a:cubicBezTo>
                  <a:pt x="105966" y="253207"/>
                  <a:pt x="105966" y="253207"/>
                  <a:pt x="105966" y="274242"/>
                </a:cubicBezTo>
                <a:cubicBezTo>
                  <a:pt x="105966" y="286074"/>
                  <a:pt x="115169" y="295276"/>
                  <a:pt x="127001" y="295276"/>
                </a:cubicBezTo>
                <a:cubicBezTo>
                  <a:pt x="127001" y="295276"/>
                  <a:pt x="127001" y="295276"/>
                  <a:pt x="211138" y="295276"/>
                </a:cubicBezTo>
                <a:cubicBezTo>
                  <a:pt x="222970" y="295276"/>
                  <a:pt x="232173" y="286074"/>
                  <a:pt x="232173" y="274242"/>
                </a:cubicBezTo>
                <a:cubicBezTo>
                  <a:pt x="232173" y="274242"/>
                  <a:pt x="232173" y="274242"/>
                  <a:pt x="232173" y="253207"/>
                </a:cubicBezTo>
                <a:cubicBezTo>
                  <a:pt x="232173" y="253207"/>
                  <a:pt x="234802" y="232173"/>
                  <a:pt x="253207" y="232173"/>
                </a:cubicBezTo>
                <a:cubicBezTo>
                  <a:pt x="253207" y="232173"/>
                  <a:pt x="253207" y="232173"/>
                  <a:pt x="274242" y="232173"/>
                </a:cubicBezTo>
                <a:cubicBezTo>
                  <a:pt x="286074" y="232173"/>
                  <a:pt x="295276" y="222970"/>
                  <a:pt x="295276" y="211138"/>
                </a:cubicBezTo>
                <a:lnTo>
                  <a:pt x="295276" y="63897"/>
                </a:lnTo>
                <a:cubicBezTo>
                  <a:pt x="295276" y="52065"/>
                  <a:pt x="286074" y="42863"/>
                  <a:pt x="274242" y="42863"/>
                </a:cubicBezTo>
                <a:cubicBezTo>
                  <a:pt x="274242" y="42863"/>
                  <a:pt x="274242" y="42863"/>
                  <a:pt x="63897" y="42863"/>
                </a:cubicBezTo>
                <a:close/>
                <a:moveTo>
                  <a:pt x="42267" y="0"/>
                </a:moveTo>
                <a:cubicBezTo>
                  <a:pt x="42267" y="0"/>
                  <a:pt x="42267" y="0"/>
                  <a:pt x="295871" y="0"/>
                </a:cubicBezTo>
                <a:cubicBezTo>
                  <a:pt x="319646" y="0"/>
                  <a:pt x="338138" y="18492"/>
                  <a:pt x="338138" y="42267"/>
                </a:cubicBezTo>
                <a:cubicBezTo>
                  <a:pt x="338138" y="42267"/>
                  <a:pt x="338138" y="42267"/>
                  <a:pt x="338138" y="295871"/>
                </a:cubicBezTo>
                <a:cubicBezTo>
                  <a:pt x="338138" y="319646"/>
                  <a:pt x="319646" y="338138"/>
                  <a:pt x="295871" y="338138"/>
                </a:cubicBezTo>
                <a:cubicBezTo>
                  <a:pt x="295871" y="338138"/>
                  <a:pt x="295871" y="338138"/>
                  <a:pt x="42267" y="338138"/>
                </a:cubicBezTo>
                <a:cubicBezTo>
                  <a:pt x="18492" y="338138"/>
                  <a:pt x="0" y="319646"/>
                  <a:pt x="0" y="295871"/>
                </a:cubicBezTo>
                <a:cubicBezTo>
                  <a:pt x="0" y="295871"/>
                  <a:pt x="0" y="295871"/>
                  <a:pt x="0" y="42267"/>
                </a:cubicBezTo>
                <a:cubicBezTo>
                  <a:pt x="0" y="18492"/>
                  <a:pt x="18492" y="0"/>
                  <a:pt x="42267" y="0"/>
                </a:cubicBezTo>
                <a:close/>
              </a:path>
            </a:pathLst>
          </a:custGeom>
          <a:solidFill>
            <a:srgbClr val="1C4670"/>
          </a:solidFill>
          <a:ln>
            <a:noFill/>
          </a:ln>
        </p:spPr>
      </p:sp>
      <p:cxnSp>
        <p:nvCxnSpPr>
          <p:cNvPr id="51" name="直接连接符 5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5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3499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>
            <a:spLocks noChangeArrowheads="1"/>
          </p:cNvSpPr>
          <p:nvPr/>
        </p:nvSpPr>
        <p:spPr bwMode="auto">
          <a:xfrm>
            <a:off x="5061223" y="3328293"/>
            <a:ext cx="58721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6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Linux</a:t>
            </a:r>
            <a:r>
              <a:rPr lang="zh-CN" altLang="en-US" sz="6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介绍及安装</a:t>
            </a:r>
          </a:p>
        </p:txBody>
      </p:sp>
      <p:sp>
        <p:nvSpPr>
          <p:cNvPr id="5124" name="矩形 10"/>
          <p:cNvSpPr>
            <a:spLocks noChangeArrowheads="1"/>
          </p:cNvSpPr>
          <p:nvPr/>
        </p:nvSpPr>
        <p:spPr bwMode="auto">
          <a:xfrm>
            <a:off x="5277247" y="2644730"/>
            <a:ext cx="427392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Introduction and installation of Linux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5125" name="直接连接符 11"/>
          <p:cNvSpPr>
            <a:spLocks noChangeShapeType="1"/>
          </p:cNvSpPr>
          <p:nvPr/>
        </p:nvSpPr>
        <p:spPr bwMode="auto">
          <a:xfrm>
            <a:off x="5277247" y="3045161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892871" y="2047646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H_Picture_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"/>
            </p:custDataLst>
          </p:nvPr>
        </p:nvSpPr>
        <p:spPr>
          <a:xfrm>
            <a:off x="2219174" y="2069730"/>
            <a:ext cx="1412444" cy="1587410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blipFill dpi="0" rotWithShape="1">
            <a:blip r:embed="rId33"/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9" name="MH_Picture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"/>
            </p:custDataLst>
          </p:nvPr>
        </p:nvSpPr>
        <p:spPr>
          <a:xfrm>
            <a:off x="4441219" y="3808775"/>
            <a:ext cx="1412444" cy="1587410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blipFill dpi="0" rotWithShape="1">
            <a:blip r:embed="rId33"/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0" name="MH_Picture_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3"/>
            </p:custDataLst>
          </p:nvPr>
        </p:nvSpPr>
        <p:spPr>
          <a:xfrm>
            <a:off x="7149455" y="2464197"/>
            <a:ext cx="1411384" cy="1587410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blipFill dpi="0" rotWithShape="1">
            <a:blip r:embed="rId33"/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1" name="MH_Other_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4"/>
            </p:custDataLst>
          </p:nvPr>
        </p:nvSpPr>
        <p:spPr>
          <a:xfrm>
            <a:off x="1409033" y="2334828"/>
            <a:ext cx="287367" cy="322359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22" name="MH_Other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5"/>
            </p:custDataLst>
          </p:nvPr>
        </p:nvSpPr>
        <p:spPr>
          <a:xfrm>
            <a:off x="1771689" y="2496008"/>
            <a:ext cx="372197" cy="417796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>
              <a:solidFill>
                <a:srgbClr val="1F497D"/>
              </a:solidFill>
            </a:endParaRPr>
          </a:p>
        </p:txBody>
      </p:sp>
      <p:sp>
        <p:nvSpPr>
          <p:cNvPr id="123" name="MH_Other_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6"/>
            </p:custDataLst>
          </p:nvPr>
        </p:nvSpPr>
        <p:spPr>
          <a:xfrm>
            <a:off x="1120607" y="3071801"/>
            <a:ext cx="197233" cy="221623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noFill/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24" name="MH_Other_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7"/>
            </p:custDataLst>
          </p:nvPr>
        </p:nvSpPr>
        <p:spPr>
          <a:xfrm>
            <a:off x="7041297" y="2387847"/>
            <a:ext cx="282065" cy="317057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25" name="MH_Other_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8"/>
            </p:custDataLst>
          </p:nvPr>
        </p:nvSpPr>
        <p:spPr>
          <a:xfrm>
            <a:off x="3263453" y="3569826"/>
            <a:ext cx="209958" cy="236468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>
              <a:solidFill>
                <a:srgbClr val="1F497D"/>
              </a:solidFill>
            </a:endParaRPr>
          </a:p>
        </p:txBody>
      </p:sp>
      <p:sp>
        <p:nvSpPr>
          <p:cNvPr id="126" name="MH_Other_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9"/>
            </p:custDataLst>
          </p:nvPr>
        </p:nvSpPr>
        <p:spPr>
          <a:xfrm>
            <a:off x="6609122" y="4081296"/>
            <a:ext cx="118764" cy="133610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27" name="MH_Other_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0"/>
            </p:custDataLst>
          </p:nvPr>
        </p:nvSpPr>
        <p:spPr>
          <a:xfrm>
            <a:off x="1629595" y="3685770"/>
            <a:ext cx="118764" cy="132549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28" name="MH_Other_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1"/>
            </p:custDataLst>
          </p:nvPr>
        </p:nvSpPr>
        <p:spPr>
          <a:xfrm>
            <a:off x="2073901" y="2226667"/>
            <a:ext cx="150576" cy="169663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29" name="MH_Other_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2"/>
            </p:custDataLst>
          </p:nvPr>
        </p:nvSpPr>
        <p:spPr>
          <a:xfrm>
            <a:off x="6154242" y="4623090"/>
            <a:ext cx="196173" cy="220562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0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3"/>
            </p:custDataLst>
          </p:nvPr>
        </p:nvSpPr>
        <p:spPr>
          <a:xfrm>
            <a:off x="7230055" y="2063367"/>
            <a:ext cx="197233" cy="221622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noFill/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1" name="MH_Other_1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4"/>
            </p:custDataLst>
          </p:nvPr>
        </p:nvSpPr>
        <p:spPr>
          <a:xfrm>
            <a:off x="8173722" y="4327140"/>
            <a:ext cx="188750" cy="212079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noFill/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2" name="MH_Other_1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5"/>
            </p:custDataLst>
          </p:nvPr>
        </p:nvSpPr>
        <p:spPr>
          <a:xfrm>
            <a:off x="8469646" y="4081296"/>
            <a:ext cx="371138" cy="417796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>
              <a:solidFill>
                <a:srgbClr val="1F497D"/>
              </a:solidFill>
            </a:endParaRPr>
          </a:p>
        </p:txBody>
      </p:sp>
      <p:sp>
        <p:nvSpPr>
          <p:cNvPr id="133" name="MH_Other_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6"/>
            </p:custDataLst>
          </p:nvPr>
        </p:nvSpPr>
        <p:spPr>
          <a:xfrm>
            <a:off x="6280429" y="4596581"/>
            <a:ext cx="156938" cy="177085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34" name="MH_Other_1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7"/>
            </p:custDataLst>
          </p:nvPr>
        </p:nvSpPr>
        <p:spPr>
          <a:xfrm>
            <a:off x="6837700" y="3796050"/>
            <a:ext cx="287367" cy="322359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35" name="MH_Other_1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8"/>
            </p:custDataLst>
          </p:nvPr>
        </p:nvSpPr>
        <p:spPr>
          <a:xfrm>
            <a:off x="4546197" y="3871338"/>
            <a:ext cx="150576" cy="169663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6" name="MH_Other_1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9"/>
            </p:custDataLst>
          </p:nvPr>
        </p:nvSpPr>
        <p:spPr>
          <a:xfrm>
            <a:off x="2677784" y="3844828"/>
            <a:ext cx="249193" cy="279944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37" name="MH_Picture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0"/>
            </p:custDataLst>
          </p:nvPr>
        </p:nvSpPr>
        <p:spPr>
          <a:xfrm>
            <a:off x="9539501" y="3808775"/>
            <a:ext cx="1412444" cy="1587410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blipFill dpi="0" rotWithShape="1">
            <a:blip r:embed="rId33"/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8" name="MH_Other_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1"/>
            </p:custDataLst>
          </p:nvPr>
        </p:nvSpPr>
        <p:spPr>
          <a:xfrm>
            <a:off x="10612999" y="3475597"/>
            <a:ext cx="161189" cy="181541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39" name="MH_Other_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2"/>
            </p:custDataLst>
          </p:nvPr>
        </p:nvSpPr>
        <p:spPr>
          <a:xfrm>
            <a:off x="11279549" y="4929611"/>
            <a:ext cx="196173" cy="220562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noFill/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40" name="MH_Other_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3"/>
            </p:custDataLst>
          </p:nvPr>
        </p:nvSpPr>
        <p:spPr>
          <a:xfrm>
            <a:off x="11405736" y="4903101"/>
            <a:ext cx="156938" cy="177085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41" name="MH_Other_1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4"/>
            </p:custDataLst>
          </p:nvPr>
        </p:nvSpPr>
        <p:spPr>
          <a:xfrm>
            <a:off x="11284892" y="3778613"/>
            <a:ext cx="249193" cy="279944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>
              <a:solidFill>
                <a:srgbClr val="1F497D"/>
              </a:solidFill>
            </a:endParaRPr>
          </a:p>
        </p:txBody>
      </p:sp>
      <p:sp>
        <p:nvSpPr>
          <p:cNvPr id="142" name="MH_Other_1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5"/>
            </p:custDataLst>
          </p:nvPr>
        </p:nvSpPr>
        <p:spPr>
          <a:xfrm>
            <a:off x="11625660" y="2855675"/>
            <a:ext cx="236436" cy="266159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43" name="MH_Other_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6"/>
            </p:custDataLst>
          </p:nvPr>
        </p:nvSpPr>
        <p:spPr>
          <a:xfrm>
            <a:off x="11166090" y="4092893"/>
            <a:ext cx="197233" cy="221622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44" name="MH_Other_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7"/>
            </p:custDataLst>
          </p:nvPr>
        </p:nvSpPr>
        <p:spPr>
          <a:xfrm>
            <a:off x="5456561" y="3636631"/>
            <a:ext cx="150576" cy="169663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b="1">
              <a:solidFill>
                <a:srgbClr val="1F497D"/>
              </a:solidFill>
            </a:endParaRPr>
          </a:p>
        </p:txBody>
      </p:sp>
      <p:sp>
        <p:nvSpPr>
          <p:cNvPr id="145" name="MH_Other_1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8"/>
            </p:custDataLst>
          </p:nvPr>
        </p:nvSpPr>
        <p:spPr>
          <a:xfrm>
            <a:off x="5891307" y="5212262"/>
            <a:ext cx="249193" cy="279944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46" name="MH_Other_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9"/>
            </p:custDataLst>
          </p:nvPr>
        </p:nvSpPr>
        <p:spPr>
          <a:xfrm>
            <a:off x="4177331" y="3533112"/>
            <a:ext cx="161189" cy="181541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1F497D"/>
              </a:solidFill>
            </a:endParaRPr>
          </a:p>
        </p:txBody>
      </p:sp>
      <p:sp>
        <p:nvSpPr>
          <p:cNvPr id="147" name="MH_Other_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30"/>
            </p:custDataLst>
          </p:nvPr>
        </p:nvSpPr>
        <p:spPr>
          <a:xfrm>
            <a:off x="4331704" y="3685770"/>
            <a:ext cx="196173" cy="220562"/>
          </a:xfrm>
          <a:custGeom>
            <a:avLst/>
            <a:gdLst>
              <a:gd name="connsiteX0" fmla="*/ 1050057 w 2114047"/>
              <a:gd name="connsiteY0" fmla="*/ 0 h 2376805"/>
              <a:gd name="connsiteX1" fmla="*/ 1054830 w 2114047"/>
              <a:gd name="connsiteY1" fmla="*/ 304 h 2376805"/>
              <a:gd name="connsiteX2" fmla="*/ 1227350 w 2114047"/>
              <a:gd name="connsiteY2" fmla="*/ 46188 h 2376805"/>
              <a:gd name="connsiteX3" fmla="*/ 2000596 w 2114047"/>
              <a:gd name="connsiteY3" fmla="*/ 560180 h 2376805"/>
              <a:gd name="connsiteX4" fmla="*/ 2007253 w 2114047"/>
              <a:gd name="connsiteY4" fmla="*/ 562963 h 2376805"/>
              <a:gd name="connsiteX5" fmla="*/ 2081453 w 2114047"/>
              <a:gd name="connsiteY5" fmla="*/ 628396 h 2376805"/>
              <a:gd name="connsiteX6" fmla="*/ 2083060 w 2114047"/>
              <a:gd name="connsiteY6" fmla="*/ 630503 h 2376805"/>
              <a:gd name="connsiteX7" fmla="*/ 2085012 w 2114047"/>
              <a:gd name="connsiteY7" fmla="*/ 634446 h 2376805"/>
              <a:gd name="connsiteX8" fmla="*/ 2087888 w 2114047"/>
              <a:gd name="connsiteY8" fmla="*/ 636815 h 2376805"/>
              <a:gd name="connsiteX9" fmla="*/ 2090638 w 2114047"/>
              <a:gd name="connsiteY9" fmla="*/ 645816 h 2376805"/>
              <a:gd name="connsiteX10" fmla="*/ 2105184 w 2114047"/>
              <a:gd name="connsiteY10" fmla="*/ 675213 h 2376805"/>
              <a:gd name="connsiteX11" fmla="*/ 2113343 w 2114047"/>
              <a:gd name="connsiteY11" fmla="*/ 722046 h 2376805"/>
              <a:gd name="connsiteX12" fmla="*/ 2114036 w 2114047"/>
              <a:gd name="connsiteY12" fmla="*/ 1184592 h 2376805"/>
              <a:gd name="connsiteX13" fmla="*/ 2114047 w 2114047"/>
              <a:gd name="connsiteY13" fmla="*/ 1184592 h 2376805"/>
              <a:gd name="connsiteX14" fmla="*/ 2114041 w 2114047"/>
              <a:gd name="connsiteY14" fmla="*/ 1188403 h 2376805"/>
              <a:gd name="connsiteX15" fmla="*/ 2114047 w 2114047"/>
              <a:gd name="connsiteY15" fmla="*/ 1192213 h 2376805"/>
              <a:gd name="connsiteX16" fmla="*/ 2114036 w 2114047"/>
              <a:gd name="connsiteY16" fmla="*/ 1192213 h 2376805"/>
              <a:gd name="connsiteX17" fmla="*/ 2113343 w 2114047"/>
              <a:gd name="connsiteY17" fmla="*/ 1654759 h 2376805"/>
              <a:gd name="connsiteX18" fmla="*/ 2105184 w 2114047"/>
              <a:gd name="connsiteY18" fmla="*/ 1701592 h 2376805"/>
              <a:gd name="connsiteX19" fmla="*/ 2090638 w 2114047"/>
              <a:gd name="connsiteY19" fmla="*/ 1730989 h 2376805"/>
              <a:gd name="connsiteX20" fmla="*/ 2087888 w 2114047"/>
              <a:gd name="connsiteY20" fmla="*/ 1739990 h 2376805"/>
              <a:gd name="connsiteX21" fmla="*/ 2085012 w 2114047"/>
              <a:gd name="connsiteY21" fmla="*/ 1742359 h 2376805"/>
              <a:gd name="connsiteX22" fmla="*/ 2083060 w 2114047"/>
              <a:gd name="connsiteY22" fmla="*/ 1746302 h 2376805"/>
              <a:gd name="connsiteX23" fmla="*/ 2081453 w 2114047"/>
              <a:gd name="connsiteY23" fmla="*/ 1748409 h 2376805"/>
              <a:gd name="connsiteX24" fmla="*/ 2007253 w 2114047"/>
              <a:gd name="connsiteY24" fmla="*/ 1813842 h 2376805"/>
              <a:gd name="connsiteX25" fmla="*/ 2000596 w 2114047"/>
              <a:gd name="connsiteY25" fmla="*/ 1816625 h 2376805"/>
              <a:gd name="connsiteX26" fmla="*/ 1227350 w 2114047"/>
              <a:gd name="connsiteY26" fmla="*/ 2330617 h 2376805"/>
              <a:gd name="connsiteX27" fmla="*/ 1054830 w 2114047"/>
              <a:gd name="connsiteY27" fmla="*/ 2376501 h 2376805"/>
              <a:gd name="connsiteX28" fmla="*/ 1050057 w 2114047"/>
              <a:gd name="connsiteY28" fmla="*/ 2376805 h 2376805"/>
              <a:gd name="connsiteX29" fmla="*/ 882307 w 2114047"/>
              <a:gd name="connsiteY29" fmla="*/ 2330617 h 2376805"/>
              <a:gd name="connsiteX30" fmla="*/ 100827 w 2114047"/>
              <a:gd name="connsiteY30" fmla="*/ 1811152 h 2376805"/>
              <a:gd name="connsiteX31" fmla="*/ 94114 w 2114047"/>
              <a:gd name="connsiteY31" fmla="*/ 1805689 h 2376805"/>
              <a:gd name="connsiteX32" fmla="*/ 65741 w 2114047"/>
              <a:gd name="connsiteY32" fmla="*/ 1787446 h 2376805"/>
              <a:gd name="connsiteX33" fmla="*/ 33999 w 2114047"/>
              <a:gd name="connsiteY33" fmla="*/ 1750063 h 2376805"/>
              <a:gd name="connsiteX34" fmla="*/ 21767 w 2114047"/>
              <a:gd name="connsiteY34" fmla="*/ 1739990 h 2376805"/>
              <a:gd name="connsiteX35" fmla="*/ 11934 w 2114047"/>
              <a:gd name="connsiteY35" fmla="*/ 1707798 h 2376805"/>
              <a:gd name="connsiteX36" fmla="*/ 8863 w 2114047"/>
              <a:gd name="connsiteY36" fmla="*/ 1701592 h 2376805"/>
              <a:gd name="connsiteX37" fmla="*/ 704 w 2114047"/>
              <a:gd name="connsiteY37" fmla="*/ 1654759 h 2376805"/>
              <a:gd name="connsiteX38" fmla="*/ 12 w 2114047"/>
              <a:gd name="connsiteY38" fmla="*/ 1192213 h 2376805"/>
              <a:gd name="connsiteX39" fmla="*/ 0 w 2114047"/>
              <a:gd name="connsiteY39" fmla="*/ 1192213 h 2376805"/>
              <a:gd name="connsiteX40" fmla="*/ 6 w 2114047"/>
              <a:gd name="connsiteY40" fmla="*/ 1188403 h 2376805"/>
              <a:gd name="connsiteX41" fmla="*/ 0 w 2114047"/>
              <a:gd name="connsiteY41" fmla="*/ 1184592 h 2376805"/>
              <a:gd name="connsiteX42" fmla="*/ 12 w 2114047"/>
              <a:gd name="connsiteY42" fmla="*/ 1184592 h 2376805"/>
              <a:gd name="connsiteX43" fmla="*/ 704 w 2114047"/>
              <a:gd name="connsiteY43" fmla="*/ 722046 h 2376805"/>
              <a:gd name="connsiteX44" fmla="*/ 8863 w 2114047"/>
              <a:gd name="connsiteY44" fmla="*/ 675213 h 2376805"/>
              <a:gd name="connsiteX45" fmla="*/ 11934 w 2114047"/>
              <a:gd name="connsiteY45" fmla="*/ 669007 h 2376805"/>
              <a:gd name="connsiteX46" fmla="*/ 21767 w 2114047"/>
              <a:gd name="connsiteY46" fmla="*/ 636815 h 2376805"/>
              <a:gd name="connsiteX47" fmla="*/ 33999 w 2114047"/>
              <a:gd name="connsiteY47" fmla="*/ 626742 h 2376805"/>
              <a:gd name="connsiteX48" fmla="*/ 65741 w 2114047"/>
              <a:gd name="connsiteY48" fmla="*/ 589359 h 2376805"/>
              <a:gd name="connsiteX49" fmla="*/ 94114 w 2114047"/>
              <a:gd name="connsiteY49" fmla="*/ 571116 h 2376805"/>
              <a:gd name="connsiteX50" fmla="*/ 100827 w 2114047"/>
              <a:gd name="connsiteY50" fmla="*/ 565653 h 2376805"/>
              <a:gd name="connsiteX51" fmla="*/ 882307 w 2114047"/>
              <a:gd name="connsiteY51" fmla="*/ 46188 h 2376805"/>
              <a:gd name="connsiteX52" fmla="*/ 1050057 w 2114047"/>
              <a:gd name="connsiteY52" fmla="*/ 0 h 237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114047" h="2376805">
                <a:moveTo>
                  <a:pt x="1050057" y="0"/>
                </a:moveTo>
                <a:cubicBezTo>
                  <a:pt x="1051651" y="0"/>
                  <a:pt x="1053245" y="12"/>
                  <a:pt x="1054830" y="304"/>
                </a:cubicBezTo>
                <a:cubicBezTo>
                  <a:pt x="1117118" y="-796"/>
                  <a:pt x="1179812" y="14588"/>
                  <a:pt x="1227350" y="46188"/>
                </a:cubicBezTo>
                <a:lnTo>
                  <a:pt x="2000596" y="560180"/>
                </a:lnTo>
                <a:lnTo>
                  <a:pt x="2007253" y="562963"/>
                </a:lnTo>
                <a:cubicBezTo>
                  <a:pt x="2036439" y="575164"/>
                  <a:pt x="2062808" y="599340"/>
                  <a:pt x="2081453" y="628396"/>
                </a:cubicBezTo>
                <a:cubicBezTo>
                  <a:pt x="2082075" y="629037"/>
                  <a:pt x="2082570" y="629768"/>
                  <a:pt x="2083060" y="630503"/>
                </a:cubicBezTo>
                <a:lnTo>
                  <a:pt x="2085012" y="634446"/>
                </a:lnTo>
                <a:lnTo>
                  <a:pt x="2087888" y="636815"/>
                </a:lnTo>
                <a:lnTo>
                  <a:pt x="2090638" y="645816"/>
                </a:lnTo>
                <a:lnTo>
                  <a:pt x="2105184" y="675213"/>
                </a:lnTo>
                <a:cubicBezTo>
                  <a:pt x="2110416" y="690746"/>
                  <a:pt x="2113320" y="706634"/>
                  <a:pt x="2113343" y="722046"/>
                </a:cubicBezTo>
                <a:lnTo>
                  <a:pt x="2114036" y="1184592"/>
                </a:lnTo>
                <a:lnTo>
                  <a:pt x="2114047" y="1184592"/>
                </a:lnTo>
                <a:lnTo>
                  <a:pt x="2114041" y="1188403"/>
                </a:lnTo>
                <a:lnTo>
                  <a:pt x="2114047" y="1192213"/>
                </a:lnTo>
                <a:lnTo>
                  <a:pt x="2114036" y="1192213"/>
                </a:lnTo>
                <a:lnTo>
                  <a:pt x="2113343" y="1654759"/>
                </a:lnTo>
                <a:cubicBezTo>
                  <a:pt x="2113320" y="1670171"/>
                  <a:pt x="2110416" y="1686059"/>
                  <a:pt x="2105184" y="1701592"/>
                </a:cubicBezTo>
                <a:lnTo>
                  <a:pt x="2090638" y="1730989"/>
                </a:lnTo>
                <a:lnTo>
                  <a:pt x="2087888" y="1739990"/>
                </a:lnTo>
                <a:lnTo>
                  <a:pt x="2085012" y="1742359"/>
                </a:lnTo>
                <a:lnTo>
                  <a:pt x="2083060" y="1746302"/>
                </a:lnTo>
                <a:cubicBezTo>
                  <a:pt x="2082570" y="1747037"/>
                  <a:pt x="2082075" y="1747768"/>
                  <a:pt x="2081453" y="1748409"/>
                </a:cubicBezTo>
                <a:cubicBezTo>
                  <a:pt x="2062808" y="1777465"/>
                  <a:pt x="2036439" y="1801641"/>
                  <a:pt x="2007253" y="1813842"/>
                </a:cubicBezTo>
                <a:lnTo>
                  <a:pt x="2000596" y="1816625"/>
                </a:lnTo>
                <a:lnTo>
                  <a:pt x="1227350" y="2330617"/>
                </a:lnTo>
                <a:cubicBezTo>
                  <a:pt x="1179812" y="2362217"/>
                  <a:pt x="1117118" y="2377601"/>
                  <a:pt x="1054830" y="2376501"/>
                </a:cubicBezTo>
                <a:cubicBezTo>
                  <a:pt x="1053245" y="2376793"/>
                  <a:pt x="1051651" y="2376805"/>
                  <a:pt x="1050057" y="2376805"/>
                </a:cubicBezTo>
                <a:cubicBezTo>
                  <a:pt x="989345" y="2376805"/>
                  <a:pt x="928629" y="2361408"/>
                  <a:pt x="882307" y="2330617"/>
                </a:cubicBezTo>
                <a:lnTo>
                  <a:pt x="100827" y="1811152"/>
                </a:lnTo>
                <a:lnTo>
                  <a:pt x="94114" y="1805689"/>
                </a:lnTo>
                <a:lnTo>
                  <a:pt x="65741" y="1787446"/>
                </a:lnTo>
                <a:lnTo>
                  <a:pt x="33999" y="1750063"/>
                </a:lnTo>
                <a:lnTo>
                  <a:pt x="21767" y="1739990"/>
                </a:lnTo>
                <a:lnTo>
                  <a:pt x="11934" y="1707798"/>
                </a:lnTo>
                <a:lnTo>
                  <a:pt x="8863" y="1701592"/>
                </a:lnTo>
                <a:cubicBezTo>
                  <a:pt x="3631" y="1686059"/>
                  <a:pt x="727" y="1670171"/>
                  <a:pt x="704" y="1654759"/>
                </a:cubicBezTo>
                <a:lnTo>
                  <a:pt x="12" y="1192213"/>
                </a:lnTo>
                <a:lnTo>
                  <a:pt x="0" y="1192213"/>
                </a:lnTo>
                <a:lnTo>
                  <a:pt x="6" y="1188403"/>
                </a:lnTo>
                <a:lnTo>
                  <a:pt x="0" y="1184592"/>
                </a:lnTo>
                <a:lnTo>
                  <a:pt x="12" y="1184592"/>
                </a:lnTo>
                <a:lnTo>
                  <a:pt x="704" y="722046"/>
                </a:lnTo>
                <a:cubicBezTo>
                  <a:pt x="727" y="706634"/>
                  <a:pt x="3631" y="690746"/>
                  <a:pt x="8863" y="675213"/>
                </a:cubicBezTo>
                <a:lnTo>
                  <a:pt x="11934" y="669007"/>
                </a:lnTo>
                <a:lnTo>
                  <a:pt x="21767" y="636815"/>
                </a:lnTo>
                <a:lnTo>
                  <a:pt x="33999" y="626742"/>
                </a:lnTo>
                <a:lnTo>
                  <a:pt x="65741" y="589359"/>
                </a:lnTo>
                <a:lnTo>
                  <a:pt x="94114" y="571116"/>
                </a:lnTo>
                <a:lnTo>
                  <a:pt x="100827" y="565653"/>
                </a:lnTo>
                <a:lnTo>
                  <a:pt x="882307" y="46188"/>
                </a:lnTo>
                <a:cubicBezTo>
                  <a:pt x="928629" y="15397"/>
                  <a:pt x="989345" y="0"/>
                  <a:pt x="1050057" y="0"/>
                </a:cubicBezTo>
                <a:close/>
              </a:path>
            </a:pathLst>
          </a:custGeom>
          <a:solidFill>
            <a:srgbClr val="1F497D"/>
          </a:solidFill>
          <a:ln w="19050">
            <a:noFill/>
          </a:ln>
          <a:effectLst>
            <a:outerShdw blurRad="203200" dist="114300" dir="2700000" algn="t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48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4042537" y="2573067"/>
            <a:ext cx="2160174" cy="56521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rgbClr val="1F497D"/>
                </a:solidFill>
              </a:rPr>
              <a:t>请在此输入补充解释内容，请在此输入补充解释内容，请在此输入补充解释内容</a:t>
            </a:r>
          </a:p>
        </p:txBody>
      </p:sp>
      <p:sp>
        <p:nvSpPr>
          <p:cNvPr id="149" name="Title 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4030252" y="2162814"/>
            <a:ext cx="2060242" cy="330429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2B75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1F497D"/>
                </a:solidFill>
              </a:rPr>
              <a:t>请输入关键词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50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8667501" y="2756005"/>
            <a:ext cx="2160174" cy="56521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rgbClr val="1F497D"/>
                </a:solidFill>
              </a:rPr>
              <a:t>请在此输入补充解释内容，请在此输入补充解释内容，请在此输入补充解释内容</a:t>
            </a:r>
          </a:p>
        </p:txBody>
      </p:sp>
      <p:sp>
        <p:nvSpPr>
          <p:cNvPr id="151" name="Title 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8655216" y="2345752"/>
            <a:ext cx="2060242" cy="330429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2B75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1F497D"/>
                </a:solidFill>
              </a:rPr>
              <a:t>请输入关键词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52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7367905" y="5113576"/>
            <a:ext cx="2160174" cy="56521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rgbClr val="1F497D"/>
                </a:solidFill>
              </a:rPr>
              <a:t>请在此输入补充解释内容，请在此输入补充解释内容，请在此输入补充解释内容</a:t>
            </a:r>
          </a:p>
        </p:txBody>
      </p:sp>
      <p:sp>
        <p:nvSpPr>
          <p:cNvPr id="153" name="Title 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7355620" y="4703323"/>
            <a:ext cx="2060242" cy="330429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2B75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1F497D"/>
                </a:solidFill>
              </a:rPr>
              <a:t>请输入关键词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154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1946911" y="4938388"/>
            <a:ext cx="2160174" cy="56521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rgbClr val="1F497D"/>
                </a:solidFill>
              </a:rPr>
              <a:t>请在此输入补充解释内容，请在此输入补充解释内容，请在此输入补充解释内容</a:t>
            </a:r>
          </a:p>
        </p:txBody>
      </p:sp>
      <p:sp>
        <p:nvSpPr>
          <p:cNvPr id="155" name="Title 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1934626" y="4528135"/>
            <a:ext cx="2060242" cy="330429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2B75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rgbClr val="1F497D"/>
                </a:solidFill>
              </a:rPr>
              <a:t>请输入关键词</a:t>
            </a:r>
            <a:endParaRPr lang="en-US" dirty="0">
              <a:solidFill>
                <a:srgbClr val="1F497D"/>
              </a:solidFill>
            </a:endParaRPr>
          </a:p>
        </p:txBody>
      </p:sp>
      <p:cxnSp>
        <p:nvCxnSpPr>
          <p:cNvPr id="156" name="直接连接符 15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15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259395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4363392" y="1515639"/>
            <a:ext cx="3465217" cy="3465217"/>
            <a:chOff x="8146877" y="3053648"/>
            <a:chExt cx="2938738" cy="29387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9" name="椭圆 78"/>
            <p:cNvSpPr/>
            <p:nvPr/>
          </p:nvSpPr>
          <p:spPr>
            <a:xfrm>
              <a:off x="8146877" y="3053648"/>
              <a:ext cx="2938738" cy="293873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8437244" y="3360215"/>
              <a:ext cx="2347316" cy="2347316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 b="1" dirty="0">
                <a:solidFill>
                  <a:srgbClr val="1C4670"/>
                </a:solidFill>
                <a:ea typeface="微软雅黑" pitchFamily="34" charset="-122"/>
              </a:endParaRPr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2394520" y="3441533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</a:t>
            </a:r>
          </a:p>
        </p:txBody>
      </p:sp>
      <p:sp>
        <p:nvSpPr>
          <p:cNvPr id="82" name="矩形 81"/>
          <p:cNvSpPr/>
          <p:nvPr/>
        </p:nvSpPr>
        <p:spPr>
          <a:xfrm>
            <a:off x="358953" y="3711372"/>
            <a:ext cx="3875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点击输入文字内容，根据具体情况灵活应用语言简洁概括，提炼主要关键词做到合乎逻辑，层次分明语言简练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4192993" y="5141007"/>
            <a:ext cx="3875369" cy="1193169"/>
            <a:chOff x="4134937" y="5258506"/>
            <a:chExt cx="3875369" cy="1193169"/>
          </a:xfrm>
        </p:grpSpPr>
        <p:sp>
          <p:nvSpPr>
            <p:cNvPr id="84" name="文本框 83"/>
            <p:cNvSpPr txBox="1"/>
            <p:nvPr/>
          </p:nvSpPr>
          <p:spPr>
            <a:xfrm>
              <a:off x="5139715" y="5258506"/>
              <a:ext cx="1865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4134937" y="5528345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8014205" y="3441533"/>
            <a:ext cx="3875369" cy="1193169"/>
            <a:chOff x="7280925" y="1412701"/>
            <a:chExt cx="3875369" cy="1193169"/>
          </a:xfrm>
        </p:grpSpPr>
        <p:sp>
          <p:nvSpPr>
            <p:cNvPr id="87" name="文本框 86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418613" y="1394977"/>
            <a:ext cx="1745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输入标题内容</a:t>
            </a:r>
          </a:p>
        </p:txBody>
      </p:sp>
      <p:sp>
        <p:nvSpPr>
          <p:cNvPr id="90" name="矩形 89"/>
          <p:cNvSpPr/>
          <p:nvPr/>
        </p:nvSpPr>
        <p:spPr>
          <a:xfrm>
            <a:off x="1244324" y="1709455"/>
            <a:ext cx="29199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点击输入文字内容，根据具体情况灵活应用语言简洁概括，提炼主要关键词做到合乎逻辑，层次 分明，语言简练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8000785" y="1394977"/>
            <a:ext cx="2919910" cy="1699473"/>
            <a:chOff x="8000785" y="1336921"/>
            <a:chExt cx="2919910" cy="1699473"/>
          </a:xfrm>
        </p:grpSpPr>
        <p:sp>
          <p:nvSpPr>
            <p:cNvPr id="92" name="文本框 91"/>
            <p:cNvSpPr txBox="1"/>
            <p:nvPr/>
          </p:nvSpPr>
          <p:spPr>
            <a:xfrm>
              <a:off x="8000785" y="1336921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输入标题内容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8000785" y="1651399"/>
              <a:ext cx="291991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点击输入文字内容，根据具体情况灵活应用语言简洁概括，提炼主要关键词做到合乎逻辑，层次分明，语言简练。</a:t>
              </a:r>
            </a:p>
          </p:txBody>
        </p:sp>
      </p:grpSp>
      <p:sp>
        <p:nvSpPr>
          <p:cNvPr id="94" name="矩形 93"/>
          <p:cNvSpPr/>
          <p:nvPr/>
        </p:nvSpPr>
        <p:spPr>
          <a:xfrm>
            <a:off x="4977745" y="2586528"/>
            <a:ext cx="223651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endParaRPr lang="zh-CN" altLang="en-US" sz="80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434941" y="5141007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1C46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</a:t>
            </a:r>
          </a:p>
        </p:txBody>
      </p:sp>
      <p:sp>
        <p:nvSpPr>
          <p:cNvPr id="96" name="矩形 95"/>
          <p:cNvSpPr/>
          <p:nvPr/>
        </p:nvSpPr>
        <p:spPr>
          <a:xfrm>
            <a:off x="399371" y="5410846"/>
            <a:ext cx="38753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点击输入文字内容，根据具体情况灵活应用语言简洁概括，提炼主要关键词做到合乎逻辑，层次分明语言简练</a:t>
            </a:r>
          </a:p>
        </p:txBody>
      </p:sp>
      <p:grpSp>
        <p:nvGrpSpPr>
          <p:cNvPr id="97" name="组合 96"/>
          <p:cNvGrpSpPr/>
          <p:nvPr/>
        </p:nvGrpSpPr>
        <p:grpSpPr>
          <a:xfrm>
            <a:off x="8039475" y="5126493"/>
            <a:ext cx="3875369" cy="1193169"/>
            <a:chOff x="7280925" y="1412701"/>
            <a:chExt cx="3875369" cy="1193169"/>
          </a:xfrm>
        </p:grpSpPr>
        <p:sp>
          <p:nvSpPr>
            <p:cNvPr id="98" name="文本框 97"/>
            <p:cNvSpPr txBox="1"/>
            <p:nvPr/>
          </p:nvSpPr>
          <p:spPr>
            <a:xfrm>
              <a:off x="7280925" y="1412701"/>
              <a:ext cx="2304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rgbClr val="1C46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</a:t>
              </a:r>
            </a:p>
          </p:txBody>
        </p:sp>
        <p:sp>
          <p:nvSpPr>
            <p:cNvPr id="99" name="矩形 98"/>
            <p:cNvSpPr/>
            <p:nvPr/>
          </p:nvSpPr>
          <p:spPr>
            <a:xfrm>
              <a:off x="7280925" y="1682540"/>
              <a:ext cx="3875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spc="1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点击输入文字内容，根据具体情况灵活应用语言简洁概括，提炼主要关键词做到合乎逻辑，层次分明语言简练。</a:t>
              </a:r>
            </a:p>
          </p:txBody>
        </p:sp>
      </p:grpSp>
      <p:cxnSp>
        <p:nvCxnSpPr>
          <p:cNvPr id="100" name="直接连接符 9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10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7407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468632" y="4577455"/>
            <a:ext cx="12191999" cy="18861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6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8252857" y="1634712"/>
            <a:ext cx="2956530" cy="4510982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8" name="Rectangle 6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5133231" y="1456085"/>
            <a:ext cx="2956530" cy="4897010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39" name="Rectangle 12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014099" y="1615652"/>
            <a:ext cx="2956530" cy="4530042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0" name="TextBox 13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2938311" y="4185032"/>
            <a:ext cx="1108106" cy="28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dirty="0">
                <a:solidFill>
                  <a:schemeClr val="bg1">
                    <a:lumMod val="50000"/>
                  </a:schemeClr>
                </a:solidFill>
              </a:rPr>
              <a:t>KEYWORDS</a:t>
            </a:r>
            <a:endParaRPr lang="id-ID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13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668740" y="5623633"/>
            <a:ext cx="1647253" cy="401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2" name="Freeform 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/>
          </p:cNvSpPr>
          <p:nvPr/>
        </p:nvSpPr>
        <p:spPr bwMode="auto">
          <a:xfrm>
            <a:off x="2790500" y="5737402"/>
            <a:ext cx="176669" cy="167591"/>
          </a:xfrm>
          <a:custGeom>
            <a:avLst/>
            <a:gdLst>
              <a:gd name="T0" fmla="*/ 207 w 211"/>
              <a:gd name="T1" fmla="*/ 85 h 200"/>
              <a:gd name="T2" fmla="*/ 153 w 211"/>
              <a:gd name="T3" fmla="*/ 124 h 200"/>
              <a:gd name="T4" fmla="*/ 173 w 211"/>
              <a:gd name="T5" fmla="*/ 189 h 200"/>
              <a:gd name="T6" fmla="*/ 170 w 211"/>
              <a:gd name="T7" fmla="*/ 198 h 200"/>
              <a:gd name="T8" fmla="*/ 165 w 211"/>
              <a:gd name="T9" fmla="*/ 200 h 200"/>
              <a:gd name="T10" fmla="*/ 160 w 211"/>
              <a:gd name="T11" fmla="*/ 198 h 200"/>
              <a:gd name="T12" fmla="*/ 106 w 211"/>
              <a:gd name="T13" fmla="*/ 158 h 200"/>
              <a:gd name="T14" fmla="*/ 51 w 211"/>
              <a:gd name="T15" fmla="*/ 198 h 200"/>
              <a:gd name="T16" fmla="*/ 41 w 211"/>
              <a:gd name="T17" fmla="*/ 198 h 200"/>
              <a:gd name="T18" fmla="*/ 38 w 211"/>
              <a:gd name="T19" fmla="*/ 189 h 200"/>
              <a:gd name="T20" fmla="*/ 59 w 211"/>
              <a:gd name="T21" fmla="*/ 124 h 200"/>
              <a:gd name="T22" fmla="*/ 5 w 211"/>
              <a:gd name="T23" fmla="*/ 85 h 200"/>
              <a:gd name="T24" fmla="*/ 2 w 211"/>
              <a:gd name="T25" fmla="*/ 75 h 200"/>
              <a:gd name="T26" fmla="*/ 10 w 211"/>
              <a:gd name="T27" fmla="*/ 70 h 200"/>
              <a:gd name="T28" fmla="*/ 77 w 211"/>
              <a:gd name="T29" fmla="*/ 70 h 200"/>
              <a:gd name="T30" fmla="*/ 98 w 211"/>
              <a:gd name="T31" fmla="*/ 5 h 200"/>
              <a:gd name="T32" fmla="*/ 106 w 211"/>
              <a:gd name="T33" fmla="*/ 0 h 200"/>
              <a:gd name="T34" fmla="*/ 114 w 211"/>
              <a:gd name="T35" fmla="*/ 5 h 200"/>
              <a:gd name="T36" fmla="*/ 135 w 211"/>
              <a:gd name="T37" fmla="*/ 70 h 200"/>
              <a:gd name="T38" fmla="*/ 202 w 211"/>
              <a:gd name="T39" fmla="*/ 70 h 200"/>
              <a:gd name="T40" fmla="*/ 210 w 211"/>
              <a:gd name="T41" fmla="*/ 75 h 200"/>
              <a:gd name="T42" fmla="*/ 207 w 211"/>
              <a:gd name="T43" fmla="*/ 85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1" h="200">
                <a:moveTo>
                  <a:pt x="207" y="85"/>
                </a:moveTo>
                <a:cubicBezTo>
                  <a:pt x="153" y="124"/>
                  <a:pt x="153" y="124"/>
                  <a:pt x="153" y="124"/>
                </a:cubicBezTo>
                <a:cubicBezTo>
                  <a:pt x="173" y="189"/>
                  <a:pt x="173" y="189"/>
                  <a:pt x="173" y="189"/>
                </a:cubicBezTo>
                <a:cubicBezTo>
                  <a:pt x="175" y="192"/>
                  <a:pt x="173" y="196"/>
                  <a:pt x="170" y="198"/>
                </a:cubicBezTo>
                <a:cubicBezTo>
                  <a:pt x="169" y="199"/>
                  <a:pt x="167" y="200"/>
                  <a:pt x="165" y="200"/>
                </a:cubicBezTo>
                <a:cubicBezTo>
                  <a:pt x="164" y="200"/>
                  <a:pt x="162" y="199"/>
                  <a:pt x="160" y="198"/>
                </a:cubicBezTo>
                <a:cubicBezTo>
                  <a:pt x="106" y="158"/>
                  <a:pt x="106" y="158"/>
                  <a:pt x="106" y="158"/>
                </a:cubicBezTo>
                <a:cubicBezTo>
                  <a:pt x="51" y="198"/>
                  <a:pt x="51" y="198"/>
                  <a:pt x="51" y="198"/>
                </a:cubicBezTo>
                <a:cubicBezTo>
                  <a:pt x="48" y="200"/>
                  <a:pt x="44" y="200"/>
                  <a:pt x="41" y="198"/>
                </a:cubicBezTo>
                <a:cubicBezTo>
                  <a:pt x="38" y="196"/>
                  <a:pt x="37" y="192"/>
                  <a:pt x="38" y="189"/>
                </a:cubicBezTo>
                <a:cubicBezTo>
                  <a:pt x="59" y="124"/>
                  <a:pt x="59" y="124"/>
                  <a:pt x="59" y="124"/>
                </a:cubicBezTo>
                <a:cubicBezTo>
                  <a:pt x="5" y="85"/>
                  <a:pt x="5" y="85"/>
                  <a:pt x="5" y="85"/>
                </a:cubicBezTo>
                <a:cubicBezTo>
                  <a:pt x="2" y="83"/>
                  <a:pt x="0" y="79"/>
                  <a:pt x="2" y="75"/>
                </a:cubicBezTo>
                <a:cubicBezTo>
                  <a:pt x="3" y="72"/>
                  <a:pt x="6" y="70"/>
                  <a:pt x="10" y="70"/>
                </a:cubicBezTo>
                <a:cubicBezTo>
                  <a:pt x="77" y="70"/>
                  <a:pt x="77" y="70"/>
                  <a:pt x="77" y="70"/>
                </a:cubicBezTo>
                <a:cubicBezTo>
                  <a:pt x="98" y="5"/>
                  <a:pt x="98" y="5"/>
                  <a:pt x="98" y="5"/>
                </a:cubicBezTo>
                <a:cubicBezTo>
                  <a:pt x="99" y="2"/>
                  <a:pt x="102" y="0"/>
                  <a:pt x="106" y="0"/>
                </a:cubicBezTo>
                <a:cubicBezTo>
                  <a:pt x="110" y="0"/>
                  <a:pt x="113" y="2"/>
                  <a:pt x="114" y="5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202" y="70"/>
                  <a:pt x="202" y="70"/>
                  <a:pt x="202" y="70"/>
                </a:cubicBezTo>
                <a:cubicBezTo>
                  <a:pt x="206" y="70"/>
                  <a:pt x="209" y="72"/>
                  <a:pt x="210" y="75"/>
                </a:cubicBezTo>
                <a:cubicBezTo>
                  <a:pt x="211" y="79"/>
                  <a:pt x="210" y="83"/>
                  <a:pt x="207" y="85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  <p:sp>
        <p:nvSpPr>
          <p:cNvPr id="43" name="TextBox 13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2980320" y="5682536"/>
            <a:ext cx="1219660" cy="297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输入关键内容</a:t>
            </a:r>
            <a:endParaRPr lang="id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Box 14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6057446" y="4185032"/>
            <a:ext cx="1108106" cy="28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dirty="0">
                <a:solidFill>
                  <a:schemeClr val="bg1">
                    <a:lumMod val="50000"/>
                  </a:schemeClr>
                </a:solidFill>
              </a:rPr>
              <a:t>KEYWORDS</a:t>
            </a:r>
            <a:endParaRPr lang="id-ID" altLang="zh-CN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Rectangle 14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5787872" y="5738249"/>
            <a:ext cx="1647253" cy="401802"/>
          </a:xfrm>
          <a:prstGeom prst="rect">
            <a:avLst/>
          </a:prstGeom>
          <a:solidFill>
            <a:srgbClr val="1F497D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6" name="TextBox 15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6099456" y="5797152"/>
            <a:ext cx="1219660" cy="297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输入关键内容</a:t>
            </a:r>
          </a:p>
        </p:txBody>
      </p:sp>
      <p:sp>
        <p:nvSpPr>
          <p:cNvPr id="47" name="Freeform 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EditPoints="1"/>
          </p:cNvSpPr>
          <p:nvPr/>
        </p:nvSpPr>
        <p:spPr bwMode="auto">
          <a:xfrm>
            <a:off x="5831341" y="5872417"/>
            <a:ext cx="207718" cy="172201"/>
          </a:xfrm>
          <a:custGeom>
            <a:avLst/>
            <a:gdLst>
              <a:gd name="T0" fmla="*/ 221 w 242"/>
              <a:gd name="T1" fmla="*/ 0 h 200"/>
              <a:gd name="T2" fmla="*/ 171 w 242"/>
              <a:gd name="T3" fmla="*/ 0 h 200"/>
              <a:gd name="T4" fmla="*/ 135 w 242"/>
              <a:gd name="T5" fmla="*/ 15 h 200"/>
              <a:gd name="T6" fmla="*/ 51 w 242"/>
              <a:gd name="T7" fmla="*/ 99 h 200"/>
              <a:gd name="T8" fmla="*/ 51 w 242"/>
              <a:gd name="T9" fmla="*/ 129 h 200"/>
              <a:gd name="T10" fmla="*/ 113 w 242"/>
              <a:gd name="T11" fmla="*/ 192 h 200"/>
              <a:gd name="T12" fmla="*/ 143 w 242"/>
              <a:gd name="T13" fmla="*/ 192 h 200"/>
              <a:gd name="T14" fmla="*/ 227 w 242"/>
              <a:gd name="T15" fmla="*/ 108 h 200"/>
              <a:gd name="T16" fmla="*/ 242 w 242"/>
              <a:gd name="T17" fmla="*/ 71 h 200"/>
              <a:gd name="T18" fmla="*/ 242 w 242"/>
              <a:gd name="T19" fmla="*/ 22 h 200"/>
              <a:gd name="T20" fmla="*/ 221 w 242"/>
              <a:gd name="T21" fmla="*/ 0 h 200"/>
              <a:gd name="T22" fmla="*/ 192 w 242"/>
              <a:gd name="T23" fmla="*/ 71 h 200"/>
              <a:gd name="T24" fmla="*/ 171 w 242"/>
              <a:gd name="T25" fmla="*/ 50 h 200"/>
              <a:gd name="T26" fmla="*/ 192 w 242"/>
              <a:gd name="T27" fmla="*/ 29 h 200"/>
              <a:gd name="T28" fmla="*/ 214 w 242"/>
              <a:gd name="T29" fmla="*/ 50 h 200"/>
              <a:gd name="T30" fmla="*/ 192 w 242"/>
              <a:gd name="T31" fmla="*/ 71 h 200"/>
              <a:gd name="T32" fmla="*/ 19 w 242"/>
              <a:gd name="T33" fmla="*/ 119 h 200"/>
              <a:gd name="T34" fmla="*/ 95 w 242"/>
              <a:gd name="T35" fmla="*/ 196 h 200"/>
              <a:gd name="T36" fmla="*/ 70 w 242"/>
              <a:gd name="T37" fmla="*/ 192 h 200"/>
              <a:gd name="T38" fmla="*/ 8 w 242"/>
              <a:gd name="T39" fmla="*/ 129 h 200"/>
              <a:gd name="T40" fmla="*/ 8 w 242"/>
              <a:gd name="T41" fmla="*/ 99 h 200"/>
              <a:gd name="T42" fmla="*/ 92 w 242"/>
              <a:gd name="T43" fmla="*/ 15 h 200"/>
              <a:gd name="T44" fmla="*/ 128 w 242"/>
              <a:gd name="T45" fmla="*/ 0 h 200"/>
              <a:gd name="T46" fmla="*/ 19 w 242"/>
              <a:gd name="T47" fmla="*/ 109 h 200"/>
              <a:gd name="T48" fmla="*/ 19 w 242"/>
              <a:gd name="T49" fmla="*/ 11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2" h="200">
                <a:moveTo>
                  <a:pt x="221" y="0"/>
                </a:moveTo>
                <a:cubicBezTo>
                  <a:pt x="171" y="0"/>
                  <a:pt x="171" y="0"/>
                  <a:pt x="171" y="0"/>
                </a:cubicBezTo>
                <a:cubicBezTo>
                  <a:pt x="159" y="0"/>
                  <a:pt x="143" y="7"/>
                  <a:pt x="135" y="15"/>
                </a:cubicBezTo>
                <a:cubicBezTo>
                  <a:pt x="51" y="99"/>
                  <a:pt x="51" y="99"/>
                  <a:pt x="51" y="99"/>
                </a:cubicBezTo>
                <a:cubicBezTo>
                  <a:pt x="42" y="107"/>
                  <a:pt x="42" y="121"/>
                  <a:pt x="51" y="129"/>
                </a:cubicBezTo>
                <a:cubicBezTo>
                  <a:pt x="113" y="192"/>
                  <a:pt x="113" y="192"/>
                  <a:pt x="113" y="192"/>
                </a:cubicBezTo>
                <a:cubicBezTo>
                  <a:pt x="121" y="200"/>
                  <a:pt x="135" y="200"/>
                  <a:pt x="143" y="192"/>
                </a:cubicBezTo>
                <a:cubicBezTo>
                  <a:pt x="227" y="108"/>
                  <a:pt x="227" y="108"/>
                  <a:pt x="227" y="108"/>
                </a:cubicBezTo>
                <a:cubicBezTo>
                  <a:pt x="236" y="100"/>
                  <a:pt x="242" y="83"/>
                  <a:pt x="242" y="71"/>
                </a:cubicBezTo>
                <a:cubicBezTo>
                  <a:pt x="242" y="22"/>
                  <a:pt x="242" y="22"/>
                  <a:pt x="242" y="22"/>
                </a:cubicBezTo>
                <a:cubicBezTo>
                  <a:pt x="242" y="10"/>
                  <a:pt x="233" y="0"/>
                  <a:pt x="221" y="0"/>
                </a:cubicBezTo>
                <a:moveTo>
                  <a:pt x="192" y="71"/>
                </a:moveTo>
                <a:cubicBezTo>
                  <a:pt x="181" y="71"/>
                  <a:pt x="171" y="62"/>
                  <a:pt x="171" y="50"/>
                </a:cubicBezTo>
                <a:cubicBezTo>
                  <a:pt x="171" y="38"/>
                  <a:pt x="181" y="29"/>
                  <a:pt x="192" y="29"/>
                </a:cubicBezTo>
                <a:cubicBezTo>
                  <a:pt x="204" y="29"/>
                  <a:pt x="214" y="38"/>
                  <a:pt x="214" y="50"/>
                </a:cubicBezTo>
                <a:cubicBezTo>
                  <a:pt x="214" y="62"/>
                  <a:pt x="204" y="71"/>
                  <a:pt x="192" y="71"/>
                </a:cubicBezTo>
                <a:moveTo>
                  <a:pt x="19" y="119"/>
                </a:moveTo>
                <a:cubicBezTo>
                  <a:pt x="95" y="196"/>
                  <a:pt x="95" y="196"/>
                  <a:pt x="95" y="196"/>
                </a:cubicBezTo>
                <a:cubicBezTo>
                  <a:pt x="87" y="200"/>
                  <a:pt x="77" y="199"/>
                  <a:pt x="70" y="192"/>
                </a:cubicBezTo>
                <a:cubicBezTo>
                  <a:pt x="8" y="129"/>
                  <a:pt x="8" y="129"/>
                  <a:pt x="8" y="129"/>
                </a:cubicBezTo>
                <a:cubicBezTo>
                  <a:pt x="0" y="121"/>
                  <a:pt x="0" y="107"/>
                  <a:pt x="8" y="99"/>
                </a:cubicBezTo>
                <a:cubicBezTo>
                  <a:pt x="92" y="15"/>
                  <a:pt x="92" y="15"/>
                  <a:pt x="92" y="15"/>
                </a:cubicBezTo>
                <a:cubicBezTo>
                  <a:pt x="100" y="7"/>
                  <a:pt x="116" y="0"/>
                  <a:pt x="128" y="0"/>
                </a:cubicBezTo>
                <a:cubicBezTo>
                  <a:pt x="19" y="109"/>
                  <a:pt x="19" y="109"/>
                  <a:pt x="19" y="109"/>
                </a:cubicBezTo>
                <a:cubicBezTo>
                  <a:pt x="16" y="112"/>
                  <a:pt x="16" y="117"/>
                  <a:pt x="19" y="11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  <p:sp>
        <p:nvSpPr>
          <p:cNvPr id="48" name="TextBox 15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9177072" y="4185032"/>
            <a:ext cx="1108106" cy="287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33" dirty="0">
                <a:solidFill>
                  <a:schemeClr val="bg1">
                    <a:lumMod val="50000"/>
                  </a:schemeClr>
                </a:solidFill>
              </a:rPr>
              <a:t>KEYWORDS</a:t>
            </a:r>
            <a:endParaRPr lang="id-ID" altLang="zh-CN" sz="133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16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8907499" y="5623633"/>
            <a:ext cx="1647253" cy="40180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0" name="TextBox 16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9219081" y="5682536"/>
            <a:ext cx="1219660" cy="297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输入关键内容</a:t>
            </a:r>
            <a:endParaRPr lang="id-ID" altLang="zh-C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Freeform 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EditPoints="1"/>
          </p:cNvSpPr>
          <p:nvPr/>
        </p:nvSpPr>
        <p:spPr bwMode="auto">
          <a:xfrm>
            <a:off x="8996526" y="5746381"/>
            <a:ext cx="202246" cy="198194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5 h 204"/>
              <a:gd name="T34" fmla="*/ 34 w 208"/>
              <a:gd name="T35" fmla="*/ 138 h 204"/>
              <a:gd name="T36" fmla="*/ 22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0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5"/>
                  <a:pt x="28" y="125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2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3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5" y="135"/>
                  <a:pt x="70" y="120"/>
                  <a:pt x="70" y="102"/>
                </a:cubicBezTo>
                <a:cubicBezTo>
                  <a:pt x="70" y="84"/>
                  <a:pt x="85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/>
          </a:p>
        </p:txBody>
      </p:sp>
      <p:sp>
        <p:nvSpPr>
          <p:cNvPr id="52" name="矩形 5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012033" y="2015339"/>
            <a:ext cx="2957608" cy="206684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Rectangle 12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014099" y="1688277"/>
            <a:ext cx="2956530" cy="33668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4" name="TextBox 1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2678023" y="1707337"/>
            <a:ext cx="1628692" cy="307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请在此输入小标题</a:t>
            </a:r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55" name="Rectangle 14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5133231" y="1509652"/>
            <a:ext cx="2956530" cy="515313"/>
          </a:xfrm>
          <a:prstGeom prst="rect">
            <a:avLst/>
          </a:prstGeom>
          <a:solidFill>
            <a:srgbClr val="1F497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6" name="TextBox 14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5797153" y="1603690"/>
            <a:ext cx="1628692" cy="307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请在此输入小标题</a:t>
            </a:r>
            <a:endParaRPr lang="id-ID" altLang="zh-CN" sz="1400" dirty="0">
              <a:solidFill>
                <a:schemeClr val="bg1"/>
              </a:solidFill>
            </a:endParaRPr>
          </a:p>
        </p:txBody>
      </p:sp>
      <p:sp>
        <p:nvSpPr>
          <p:cNvPr id="57" name="Rectangle 15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8252857" y="1688277"/>
            <a:ext cx="2956530" cy="336687"/>
          </a:xfrm>
          <a:prstGeom prst="rect">
            <a:avLst/>
          </a:prstGeom>
          <a:solidFill>
            <a:srgbClr val="1F497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58" name="TextBox 15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8916778" y="1707337"/>
            <a:ext cx="1628693" cy="307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</a:rPr>
              <a:t>请在此输入小标题</a:t>
            </a:r>
            <a:endParaRPr lang="id-ID" altLang="zh-CN" sz="1400" dirty="0">
              <a:solidFill>
                <a:schemeClr val="bg1"/>
              </a:solidFill>
            </a:endParaRPr>
          </a:p>
        </p:txBody>
      </p:sp>
      <p:sp>
        <p:nvSpPr>
          <p:cNvPr id="59" name="矩形 5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5132153" y="2015339"/>
            <a:ext cx="2957608" cy="206684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矩形 5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8251285" y="2015339"/>
            <a:ext cx="2957608" cy="206684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2408024" y="4745443"/>
            <a:ext cx="2168679" cy="80178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951190" y="4576352"/>
            <a:ext cx="1082348" cy="380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1F497D"/>
                </a:solidFill>
              </a:rPr>
              <a:t>输入关键词</a:t>
            </a:r>
            <a:endParaRPr lang="en-US" altLang="zh-CN" sz="1400" dirty="0">
              <a:solidFill>
                <a:srgbClr val="1F497D"/>
              </a:solidFill>
            </a:endParaRPr>
          </a:p>
        </p:txBody>
      </p:sp>
      <p:sp>
        <p:nvSpPr>
          <p:cNvPr id="63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5490039" y="4745443"/>
            <a:ext cx="2168679" cy="80178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矩形 6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6033205" y="4576352"/>
            <a:ext cx="1082348" cy="380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1F497D"/>
                </a:solidFill>
              </a:rPr>
              <a:t>输入关键词</a:t>
            </a:r>
            <a:endParaRPr lang="en-US" altLang="zh-CN" sz="1400" dirty="0">
              <a:solidFill>
                <a:srgbClr val="1F497D"/>
              </a:solidFill>
            </a:endParaRPr>
          </a:p>
        </p:txBody>
      </p:sp>
      <p:sp>
        <p:nvSpPr>
          <p:cNvPr id="65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8651034" y="4745443"/>
            <a:ext cx="2168679" cy="801781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矩形 6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9194200" y="4576352"/>
            <a:ext cx="1082348" cy="38061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400" dirty="0">
                <a:solidFill>
                  <a:srgbClr val="1F497D"/>
                </a:solidFill>
              </a:rPr>
              <a:t>输入关键词</a:t>
            </a:r>
            <a:endParaRPr lang="en-US" altLang="zh-CN" sz="1400" dirty="0">
              <a:solidFill>
                <a:srgbClr val="1F497D"/>
              </a:solidFill>
            </a:endParaRPr>
          </a:p>
        </p:txBody>
      </p:sp>
      <p:cxnSp>
        <p:nvCxnSpPr>
          <p:cNvPr id="67" name="直接连接符 6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70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16071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264900" y="4294982"/>
            <a:ext cx="12237767" cy="793944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Isosceles Triangle 2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4845199" y="1672109"/>
            <a:ext cx="2948014" cy="2624631"/>
          </a:xfrm>
          <a:prstGeom prst="triangl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Isosceles Triangle 2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3552802" y="2773238"/>
            <a:ext cx="2708702" cy="1523502"/>
          </a:xfrm>
          <a:prstGeom prst="triangle">
            <a:avLst>
              <a:gd name="adj" fmla="val 50210"/>
            </a:avLst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Isosceles Triangle 2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8937195" y="3457440"/>
            <a:ext cx="2432751" cy="839300"/>
          </a:xfrm>
          <a:prstGeom prst="triangle">
            <a:avLst>
              <a:gd name="adj" fmla="val 50210"/>
            </a:avLst>
          </a:prstGeom>
          <a:solidFill>
            <a:srgbClr val="1F497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6407191" y="2369477"/>
            <a:ext cx="2432751" cy="1927263"/>
          </a:xfrm>
          <a:prstGeom prst="triangle">
            <a:avLst>
              <a:gd name="adj" fmla="val 46305"/>
            </a:avLst>
          </a:prstGeom>
          <a:solidFill>
            <a:srgbClr val="1F497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2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1351856" y="3457440"/>
            <a:ext cx="2432751" cy="839300"/>
          </a:xfrm>
          <a:prstGeom prst="triangle">
            <a:avLst>
              <a:gd name="adj" fmla="val 50210"/>
            </a:avLst>
          </a:prstGeom>
          <a:solidFill>
            <a:srgbClr val="1F497D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2543907" y="2369478"/>
            <a:ext cx="2287964" cy="1942240"/>
          </a:xfrm>
          <a:prstGeom prst="triangle">
            <a:avLst>
              <a:gd name="adj" fmla="val 37543"/>
            </a:avLst>
          </a:prstGeom>
          <a:solidFill>
            <a:schemeClr val="bg1">
              <a:lumMod val="7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flipH="1">
            <a:off x="7793213" y="3034495"/>
            <a:ext cx="2287964" cy="1262245"/>
          </a:xfrm>
          <a:prstGeom prst="triangle">
            <a:avLst>
              <a:gd name="adj" fmla="val 57267"/>
            </a:avLst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MH_SubTitle_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"/>
            </p:custDataLst>
          </p:nvPr>
        </p:nvSpPr>
        <p:spPr>
          <a:xfrm>
            <a:off x="3866095" y="4409240"/>
            <a:ext cx="4995194" cy="612476"/>
          </a:xfrm>
          <a:prstGeom prst="rect">
            <a:avLst/>
          </a:prstGeom>
        </p:spPr>
        <p:txBody>
          <a:bodyPr vert="horz" wrap="square" lIns="0" tIns="0" rIns="0" bIns="36000" anchor="ctr" anchorCtr="0">
            <a:noAutofit/>
          </a:bodyPr>
          <a:lstStyle/>
          <a:p>
            <a:pPr algn="ctr"/>
            <a:r>
              <a:rPr lang="zh-CN" altLang="en-US" sz="3200" kern="100" dirty="0">
                <a:solidFill>
                  <a:schemeClr val="bg1"/>
                </a:solidFill>
              </a:rPr>
              <a:t>请在此输入本页小标题</a:t>
            </a:r>
          </a:p>
        </p:txBody>
      </p:sp>
      <p:sp>
        <p:nvSpPr>
          <p:cNvPr id="42" name="MH_Text_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"/>
            </p:custDataLst>
          </p:nvPr>
        </p:nvSpPr>
        <p:spPr>
          <a:xfrm>
            <a:off x="1060979" y="5143531"/>
            <a:ext cx="10606317" cy="1115907"/>
          </a:xfrm>
          <a:prstGeom prst="rect">
            <a:avLst/>
          </a:prstGeom>
        </p:spPr>
        <p:txBody>
          <a:bodyPr vert="horz" wrap="square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</a:t>
            </a:r>
          </a:p>
        </p:txBody>
      </p:sp>
      <p:sp>
        <p:nvSpPr>
          <p:cNvPr id="43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766765" y="2837646"/>
            <a:ext cx="2282402" cy="47340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矩形 4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298664" y="2494878"/>
            <a:ext cx="1218602" cy="4194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1F497D"/>
                </a:solidFill>
              </a:rPr>
              <a:t>输入关键词</a:t>
            </a:r>
            <a:endParaRPr lang="en-US" altLang="zh-CN" sz="1600" b="1" dirty="0">
              <a:solidFill>
                <a:srgbClr val="1F497D"/>
              </a:solidFill>
            </a:endParaRPr>
          </a:p>
        </p:txBody>
      </p:sp>
      <p:sp>
        <p:nvSpPr>
          <p:cNvPr id="47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2852896" y="1670504"/>
            <a:ext cx="2282402" cy="47340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矩形 4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3384796" y="1327736"/>
            <a:ext cx="1218602" cy="4194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1F497D"/>
                </a:solidFill>
              </a:rPr>
              <a:t>输入关键词</a:t>
            </a:r>
            <a:endParaRPr lang="en-US" altLang="zh-CN" sz="1600" b="1" dirty="0">
              <a:solidFill>
                <a:srgbClr val="1F497D"/>
              </a:solidFill>
            </a:endParaRPr>
          </a:p>
        </p:txBody>
      </p:sp>
      <p:sp>
        <p:nvSpPr>
          <p:cNvPr id="50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7668761" y="2302267"/>
            <a:ext cx="2282402" cy="47340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矩形 5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8204668" y="1960141"/>
            <a:ext cx="1210588" cy="4181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1F497D"/>
                </a:solidFill>
              </a:rPr>
              <a:t>输入关键词</a:t>
            </a:r>
            <a:endParaRPr lang="en-US" altLang="zh-CN" sz="1600" b="1" dirty="0">
              <a:solidFill>
                <a:srgbClr val="1F497D"/>
              </a:solidFill>
            </a:endParaRPr>
          </a:p>
        </p:txBody>
      </p:sp>
      <p:sp>
        <p:nvSpPr>
          <p:cNvPr id="52" name="Content Placeholder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9785516" y="2920458"/>
            <a:ext cx="2282402" cy="47340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请在此输入内容，请在此输入内容，请在此输入内容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0309401" y="2537174"/>
            <a:ext cx="1234632" cy="4217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rgbClr val="1F497D"/>
                </a:solidFill>
              </a:rPr>
              <a:t>输入关键词</a:t>
            </a:r>
            <a:endParaRPr lang="en-US" altLang="zh-CN" sz="1600" b="1" dirty="0">
              <a:solidFill>
                <a:srgbClr val="1F497D"/>
              </a:solidFill>
            </a:endParaRPr>
          </a:p>
        </p:txBody>
      </p:sp>
      <p:cxnSp>
        <p:nvCxnSpPr>
          <p:cNvPr id="54" name="直接连接符 5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57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55509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5565279" y="3428647"/>
            <a:ext cx="3275256" cy="153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3375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2017</a:t>
            </a:r>
          </a:p>
          <a:p>
            <a:pPr algn="r"/>
            <a:r>
              <a:rPr lang="zh-CN" altLang="en-US" sz="6000" b="1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教学反思</a:t>
            </a: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5637287" y="2752229"/>
            <a:ext cx="2794355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2017 teaching analysis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直接连接符 11"/>
          <p:cNvSpPr>
            <a:spLocks noChangeShapeType="1"/>
          </p:cNvSpPr>
          <p:nvPr/>
        </p:nvSpPr>
        <p:spPr bwMode="auto">
          <a:xfrm>
            <a:off x="5781303" y="3189177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10" name="Text Box 3"/>
          <p:cNvSpPr>
            <a:spLocks noChangeArrowheads="1"/>
          </p:cNvSpPr>
          <p:nvPr/>
        </p:nvSpPr>
        <p:spPr bwMode="auto">
          <a:xfrm>
            <a:off x="2396927" y="2191662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04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1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35" name="MH_SubTitle_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"/>
            </p:custDataLst>
          </p:nvPr>
        </p:nvSpPr>
        <p:spPr>
          <a:xfrm>
            <a:off x="1620838" y="2633183"/>
            <a:ext cx="1800225" cy="1800225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3200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YOUR</a:t>
            </a:r>
          </a:p>
          <a:p>
            <a:pPr algn="ctr">
              <a:lnSpc>
                <a:spcPct val="13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TEXT</a:t>
            </a:r>
            <a:endParaRPr lang="zh-CN" altLang="en-US" sz="2400" kern="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6" name="MH_Picture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2"/>
            </p:custDataLst>
          </p:nvPr>
        </p:nvSpPr>
        <p:spPr>
          <a:xfrm>
            <a:off x="3416300" y="2633183"/>
            <a:ext cx="1800225" cy="18002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MH_Picture_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3"/>
            </p:custDataLst>
          </p:nvPr>
        </p:nvSpPr>
        <p:spPr>
          <a:xfrm>
            <a:off x="5210175" y="2633183"/>
            <a:ext cx="1800225" cy="1800225"/>
          </a:xfrm>
          <a:prstGeom prst="rect">
            <a:avLst/>
          </a:prstGeom>
          <a:solidFill>
            <a:srgbClr val="1F497D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50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%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MH_Picture_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4"/>
            </p:custDataLst>
          </p:nvPr>
        </p:nvSpPr>
        <p:spPr>
          <a:xfrm>
            <a:off x="1620838" y="4433408"/>
            <a:ext cx="1800225" cy="18002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MH_SubTitle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5"/>
            </p:custDataLst>
          </p:nvPr>
        </p:nvSpPr>
        <p:spPr>
          <a:xfrm>
            <a:off x="7005638" y="2633183"/>
            <a:ext cx="1800225" cy="18002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MH_SubTitle_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6"/>
            </p:custDataLst>
          </p:nvPr>
        </p:nvSpPr>
        <p:spPr>
          <a:xfrm>
            <a:off x="5210175" y="4433408"/>
            <a:ext cx="1800225" cy="18002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MH_Picture_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7"/>
            </p:custDataLst>
          </p:nvPr>
        </p:nvSpPr>
        <p:spPr>
          <a:xfrm>
            <a:off x="3416300" y="4433408"/>
            <a:ext cx="1800225" cy="1800225"/>
          </a:xfrm>
          <a:prstGeom prst="rect">
            <a:avLst/>
          </a:prstGeom>
          <a:solidFill>
            <a:srgbClr val="1F497D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2" name="MH_Picture_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8"/>
            </p:custDataLst>
          </p:nvPr>
        </p:nvSpPr>
        <p:spPr>
          <a:xfrm>
            <a:off x="7005638" y="4433408"/>
            <a:ext cx="1800225" cy="1800225"/>
          </a:xfrm>
          <a:prstGeom prst="rect">
            <a:avLst/>
          </a:prstGeom>
          <a:solidFill>
            <a:srgbClr val="1F497D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请在此输入文本内容</a:t>
            </a:r>
            <a:endParaRPr lang="en-US" altLang="zh-CN" sz="1200" dirty="0">
              <a:latin typeface="+mn-ea"/>
            </a:endParaRPr>
          </a:p>
        </p:txBody>
      </p:sp>
      <p:sp>
        <p:nvSpPr>
          <p:cNvPr id="43" name="MH_SubTitle_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9"/>
            </p:custDataLst>
          </p:nvPr>
        </p:nvSpPr>
        <p:spPr>
          <a:xfrm>
            <a:off x="8805863" y="2633183"/>
            <a:ext cx="1800225" cy="1800225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endParaRPr lang="zh-CN" altLang="en-US" sz="1400" kern="0" dirty="0">
              <a:solidFill>
                <a:srgbClr val="FFFFFF"/>
              </a:solidFill>
            </a:endParaRPr>
          </a:p>
        </p:txBody>
      </p:sp>
      <p:sp>
        <p:nvSpPr>
          <p:cNvPr id="44" name="MH_Picture_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>
            <p:custDataLst>
              <p:tags r:id="rId10"/>
            </p:custDataLst>
          </p:nvPr>
        </p:nvSpPr>
        <p:spPr>
          <a:xfrm>
            <a:off x="8805863" y="4433408"/>
            <a:ext cx="1800225" cy="1800225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ffectLst/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5" name="Rectangle 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518560" y="1460832"/>
            <a:ext cx="919230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6" name="KSO_Shape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/>
          </p:cNvSpPr>
          <p:nvPr/>
        </p:nvSpPr>
        <p:spPr bwMode="auto">
          <a:xfrm>
            <a:off x="9222168" y="3082900"/>
            <a:ext cx="967614" cy="795056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7" name="直接连接符 4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3361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551128" y="1259690"/>
            <a:ext cx="3422305" cy="5122644"/>
          </a:xfrm>
          <a:custGeom>
            <a:avLst/>
            <a:gdLst>
              <a:gd name="connsiteX0" fmla="*/ 0 w 2340311"/>
              <a:gd name="connsiteY0" fmla="*/ 0 h 3503072"/>
              <a:gd name="connsiteX1" fmla="*/ 2340311 w 2340311"/>
              <a:gd name="connsiteY1" fmla="*/ 1751536 h 3503072"/>
              <a:gd name="connsiteX2" fmla="*/ 0 w 2340311"/>
              <a:gd name="connsiteY2" fmla="*/ 3503072 h 350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11" h="3503072">
                <a:moveTo>
                  <a:pt x="0" y="0"/>
                </a:moveTo>
                <a:lnTo>
                  <a:pt x="2340311" y="1751536"/>
                </a:lnTo>
                <a:lnTo>
                  <a:pt x="0" y="3503072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anchor="ctr"/>
          <a:lstStyle/>
          <a:p>
            <a:pPr algn="ctr"/>
            <a:endParaRPr lang="en-US" dirty="0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6501383" y="1744117"/>
            <a:ext cx="36728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F497D"/>
                </a:solidFill>
                <a:latin typeface="+mn-ea"/>
                <a:cs typeface="Open Sans" panose="020B0606030504020204" pitchFamily="34" charset="0"/>
              </a:rPr>
              <a:t>请在此输入本页小标题</a:t>
            </a:r>
            <a:endParaRPr lang="en-US" altLang="zh-CN" dirty="0">
              <a:solidFill>
                <a:srgbClr val="1F497D"/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3200" dirty="0">
                <a:solidFill>
                  <a:srgbClr val="1F497D"/>
                </a:solidFill>
                <a:latin typeface="+mn-ea"/>
              </a:rPr>
              <a:t>CLICK HERE TO ADD</a:t>
            </a:r>
          </a:p>
          <a:p>
            <a:r>
              <a:rPr lang="en-US" altLang="zh-CN" sz="3200" dirty="0">
                <a:solidFill>
                  <a:srgbClr val="1F497D"/>
                </a:solidFill>
                <a:latin typeface="+mn-ea"/>
              </a:rPr>
              <a:t>YOUR TITILE</a:t>
            </a:r>
            <a:endParaRPr lang="en-US" sz="3200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6" name="Rectangle 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6501384" y="3095164"/>
            <a:ext cx="55299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zh-CN" altLang="en-US" sz="1000" dirty="0">
                <a:solidFill>
                  <a:srgbClr val="1F497D"/>
                </a:solidFill>
                <a:latin typeface="+mn-ea"/>
                <a:cs typeface="Times New Roman" panose="02020603050405020304" pitchFamily="18" charset="0"/>
              </a:rPr>
              <a:t>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，请在此输入文本内容</a:t>
            </a:r>
            <a:endParaRPr lang="en-US" altLang="zh-CN" sz="1000" dirty="0">
              <a:solidFill>
                <a:srgbClr val="1F497D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圆角矩形 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6617972" y="1570720"/>
            <a:ext cx="1152000" cy="54000"/>
          </a:xfrm>
          <a:prstGeom prst="roundRect">
            <a:avLst/>
          </a:prstGeom>
          <a:solidFill>
            <a:srgbClr val="1F4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8" name="KSO_Shape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0538693" y="5282493"/>
            <a:ext cx="477574" cy="266645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noFill/>
          <a:ln w="3175">
            <a:solidFill>
              <a:srgbClr val="016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1F497D"/>
              </a:solidFill>
            </a:endParaRPr>
          </a:p>
        </p:txBody>
      </p:sp>
      <p:sp>
        <p:nvSpPr>
          <p:cNvPr id="9" name="KSO_Shape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/>
          </p:cNvSpPr>
          <p:nvPr/>
        </p:nvSpPr>
        <p:spPr bwMode="auto">
          <a:xfrm>
            <a:off x="7498673" y="5245879"/>
            <a:ext cx="477574" cy="339873"/>
          </a:xfrm>
          <a:custGeom>
            <a:avLst/>
            <a:gdLst>
              <a:gd name="T0" fmla="*/ 1091648 w 2509838"/>
              <a:gd name="T1" fmla="*/ 1608111 h 1787526"/>
              <a:gd name="T2" fmla="*/ 1364673 w 2509838"/>
              <a:gd name="T3" fmla="*/ 1644625 h 1787526"/>
              <a:gd name="T4" fmla="*/ 1419551 w 2509838"/>
              <a:gd name="T5" fmla="*/ 1603152 h 1787526"/>
              <a:gd name="T6" fmla="*/ 2438407 w 2509838"/>
              <a:gd name="T7" fmla="*/ 1567539 h 1787526"/>
              <a:gd name="T8" fmla="*/ 2487842 w 2509838"/>
              <a:gd name="T9" fmla="*/ 1592108 h 1787526"/>
              <a:gd name="T10" fmla="*/ 2509611 w 2509838"/>
              <a:gd name="T11" fmla="*/ 1640568 h 1787526"/>
              <a:gd name="T12" fmla="*/ 2495552 w 2509838"/>
              <a:gd name="T13" fmla="*/ 1753040 h 1787526"/>
              <a:gd name="T14" fmla="*/ 2450426 w 2509838"/>
              <a:gd name="T15" fmla="*/ 1783920 h 1787526"/>
              <a:gd name="T16" fmla="*/ 55558 w 2509838"/>
              <a:gd name="T17" fmla="*/ 1782793 h 1787526"/>
              <a:gd name="T18" fmla="*/ 12472 w 2509838"/>
              <a:gd name="T19" fmla="*/ 1750110 h 1787526"/>
              <a:gd name="T20" fmla="*/ 680 w 2509838"/>
              <a:gd name="T21" fmla="*/ 1636736 h 1787526"/>
              <a:gd name="T22" fmla="*/ 24717 w 2509838"/>
              <a:gd name="T23" fmla="*/ 1589628 h 1787526"/>
              <a:gd name="T24" fmla="*/ 75740 w 2509838"/>
              <a:gd name="T25" fmla="*/ 1567089 h 1787526"/>
              <a:gd name="T26" fmla="*/ 933501 w 2509838"/>
              <a:gd name="T27" fmla="*/ 749091 h 1787526"/>
              <a:gd name="T28" fmla="*/ 932155 w 2509838"/>
              <a:gd name="T29" fmla="*/ 1160902 h 1787526"/>
              <a:gd name="T30" fmla="*/ 829865 w 2509838"/>
              <a:gd name="T31" fmla="*/ 1167944 h 1787526"/>
              <a:gd name="T32" fmla="*/ 814387 w 2509838"/>
              <a:gd name="T33" fmla="*/ 760448 h 1787526"/>
              <a:gd name="T34" fmla="*/ 837043 w 2509838"/>
              <a:gd name="T35" fmla="*/ 738188 h 1787526"/>
              <a:gd name="T36" fmla="*/ 1416304 w 2509838"/>
              <a:gd name="T37" fmla="*/ 686474 h 1787526"/>
              <a:gd name="T38" fmla="*/ 1412034 w 2509838"/>
              <a:gd name="T39" fmla="*/ 1161601 h 1787526"/>
              <a:gd name="T40" fmla="*/ 1308659 w 2509838"/>
              <a:gd name="T41" fmla="*/ 1166588 h 1787526"/>
              <a:gd name="T42" fmla="*/ 1296074 w 2509838"/>
              <a:gd name="T43" fmla="*/ 694181 h 1787526"/>
              <a:gd name="T44" fmla="*/ 988416 w 2509838"/>
              <a:gd name="T45" fmla="*/ 671513 h 1787526"/>
              <a:gd name="T46" fmla="*/ 1088565 w 2509838"/>
              <a:gd name="T47" fmla="*/ 688968 h 1787526"/>
              <a:gd name="T48" fmla="*/ 1081281 w 2509838"/>
              <a:gd name="T49" fmla="*/ 1163414 h 1787526"/>
              <a:gd name="T50" fmla="*/ 976581 w 2509838"/>
              <a:gd name="T51" fmla="*/ 1165228 h 1787526"/>
              <a:gd name="T52" fmla="*/ 966338 w 2509838"/>
              <a:gd name="T53" fmla="*/ 691461 h 1787526"/>
              <a:gd name="T54" fmla="*/ 1546133 w 2509838"/>
              <a:gd name="T55" fmla="*/ 590550 h 1787526"/>
              <a:gd name="T56" fmla="*/ 1571170 w 2509838"/>
              <a:gd name="T57" fmla="*/ 617105 h 1787526"/>
              <a:gd name="T58" fmla="*/ 1558196 w 2509838"/>
              <a:gd name="T59" fmla="*/ 1165903 h 1787526"/>
              <a:gd name="T60" fmla="*/ 1453496 w 2509838"/>
              <a:gd name="T61" fmla="*/ 1160229 h 1787526"/>
              <a:gd name="T62" fmla="*/ 1449399 w 2509838"/>
              <a:gd name="T63" fmla="*/ 608026 h 1787526"/>
              <a:gd name="T64" fmla="*/ 1229322 w 2509838"/>
              <a:gd name="T65" fmla="*/ 590777 h 1787526"/>
              <a:gd name="T66" fmla="*/ 1252538 w 2509838"/>
              <a:gd name="T67" fmla="*/ 620282 h 1787526"/>
              <a:gd name="T68" fmla="*/ 1236833 w 2509838"/>
              <a:gd name="T69" fmla="*/ 1167492 h 1787526"/>
              <a:gd name="T70" fmla="*/ 1132815 w 2509838"/>
              <a:gd name="T71" fmla="*/ 1157959 h 1787526"/>
              <a:gd name="T72" fmla="*/ 1131450 w 2509838"/>
              <a:gd name="T73" fmla="*/ 605303 h 1787526"/>
              <a:gd name="T74" fmla="*/ 1713065 w 2509838"/>
              <a:gd name="T75" fmla="*/ 508680 h 1787526"/>
              <a:gd name="T76" fmla="*/ 1733550 w 2509838"/>
              <a:gd name="T77" fmla="*/ 545860 h 1787526"/>
              <a:gd name="T78" fmla="*/ 1715797 w 2509838"/>
              <a:gd name="T79" fmla="*/ 1168174 h 1787526"/>
              <a:gd name="T80" fmla="*/ 1612689 w 2509838"/>
              <a:gd name="T81" fmla="*/ 1153438 h 1787526"/>
              <a:gd name="T82" fmla="*/ 1614055 w 2509838"/>
              <a:gd name="T83" fmla="*/ 521829 h 1787526"/>
              <a:gd name="T84" fmla="*/ 1733550 w 2509838"/>
              <a:gd name="T85" fmla="*/ 464215 h 1787526"/>
              <a:gd name="T86" fmla="*/ 1501548 w 2509838"/>
              <a:gd name="T87" fmla="*/ 379141 h 1787526"/>
              <a:gd name="T88" fmla="*/ 188232 w 2509838"/>
              <a:gd name="T89" fmla="*/ 103187 h 1787526"/>
              <a:gd name="T90" fmla="*/ 158976 w 2509838"/>
              <a:gd name="T91" fmla="*/ 139700 h 1787526"/>
              <a:gd name="T92" fmla="*/ 160110 w 2509838"/>
              <a:gd name="T93" fmla="*/ 1353684 h 1787526"/>
              <a:gd name="T94" fmla="*/ 191407 w 2509838"/>
              <a:gd name="T95" fmla="*/ 1389063 h 1787526"/>
              <a:gd name="T96" fmla="*/ 2288041 w 2509838"/>
              <a:gd name="T97" fmla="*/ 1398588 h 1787526"/>
              <a:gd name="T98" fmla="*/ 2332945 w 2509838"/>
              <a:gd name="T99" fmla="*/ 1378857 h 1787526"/>
              <a:gd name="T100" fmla="*/ 2354036 w 2509838"/>
              <a:gd name="T101" fmla="*/ 1337129 h 1787526"/>
              <a:gd name="T102" fmla="*/ 2343830 w 2509838"/>
              <a:gd name="T103" fmla="*/ 124505 h 1787526"/>
              <a:gd name="T104" fmla="*/ 2305957 w 2509838"/>
              <a:gd name="T105" fmla="*/ 95704 h 1787526"/>
              <a:gd name="T106" fmla="*/ 2436813 w 2509838"/>
              <a:gd name="T107" fmla="*/ 680 h 1787526"/>
              <a:gd name="T108" fmla="*/ 2486479 w 2509838"/>
              <a:gd name="T109" fmla="*/ 25400 h 1787526"/>
              <a:gd name="T110" fmla="*/ 2508250 w 2509838"/>
              <a:gd name="T111" fmla="*/ 74159 h 1787526"/>
              <a:gd name="T112" fmla="*/ 2493963 w 2509838"/>
              <a:gd name="T113" fmla="*/ 1455965 h 1787526"/>
              <a:gd name="T114" fmla="*/ 2449286 w 2509838"/>
              <a:gd name="T115" fmla="*/ 1487034 h 1787526"/>
              <a:gd name="T116" fmla="*/ 57150 w 2509838"/>
              <a:gd name="T117" fmla="*/ 1485674 h 1787526"/>
              <a:gd name="T118" fmla="*/ 13833 w 2509838"/>
              <a:gd name="T119" fmla="*/ 1452790 h 1787526"/>
              <a:gd name="T120" fmla="*/ 2041 w 2509838"/>
              <a:gd name="T121" fmla="*/ 70304 h 1787526"/>
              <a:gd name="T122" fmla="*/ 26307 w 2509838"/>
              <a:gd name="T123" fmla="*/ 22905 h 1787526"/>
              <a:gd name="T124" fmla="*/ 77333 w 2509838"/>
              <a:gd name="T125" fmla="*/ 227 h 1787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09838" h="1787526">
                <a:moveTo>
                  <a:pt x="80048" y="1566863"/>
                </a:moveTo>
                <a:lnTo>
                  <a:pt x="84357" y="1566863"/>
                </a:lnTo>
                <a:lnTo>
                  <a:pt x="1096637" y="1566863"/>
                </a:lnTo>
                <a:lnTo>
                  <a:pt x="1094823" y="1569568"/>
                </a:lnTo>
                <a:lnTo>
                  <a:pt x="1093235" y="1572498"/>
                </a:lnTo>
                <a:lnTo>
                  <a:pt x="1092102" y="1575879"/>
                </a:lnTo>
                <a:lnTo>
                  <a:pt x="1090968" y="1579035"/>
                </a:lnTo>
                <a:lnTo>
                  <a:pt x="1090287" y="1582415"/>
                </a:lnTo>
                <a:lnTo>
                  <a:pt x="1089607" y="1585571"/>
                </a:lnTo>
                <a:lnTo>
                  <a:pt x="1089380" y="1589177"/>
                </a:lnTo>
                <a:lnTo>
                  <a:pt x="1089154" y="1592558"/>
                </a:lnTo>
                <a:lnTo>
                  <a:pt x="1089380" y="1597968"/>
                </a:lnTo>
                <a:lnTo>
                  <a:pt x="1090287" y="1603152"/>
                </a:lnTo>
                <a:lnTo>
                  <a:pt x="1091648" y="1608111"/>
                </a:lnTo>
                <a:lnTo>
                  <a:pt x="1093689" y="1612844"/>
                </a:lnTo>
                <a:lnTo>
                  <a:pt x="1095957" y="1617352"/>
                </a:lnTo>
                <a:lnTo>
                  <a:pt x="1098678" y="1621634"/>
                </a:lnTo>
                <a:lnTo>
                  <a:pt x="1101853" y="1625692"/>
                </a:lnTo>
                <a:lnTo>
                  <a:pt x="1105481" y="1629523"/>
                </a:lnTo>
                <a:lnTo>
                  <a:pt x="1109563" y="1632679"/>
                </a:lnTo>
                <a:lnTo>
                  <a:pt x="1113871" y="1635834"/>
                </a:lnTo>
                <a:lnTo>
                  <a:pt x="1118633" y="1638314"/>
                </a:lnTo>
                <a:lnTo>
                  <a:pt x="1123395" y="1640568"/>
                </a:lnTo>
                <a:lnTo>
                  <a:pt x="1128611" y="1642371"/>
                </a:lnTo>
                <a:lnTo>
                  <a:pt x="1134053" y="1643498"/>
                </a:lnTo>
                <a:lnTo>
                  <a:pt x="1139496" y="1644174"/>
                </a:lnTo>
                <a:lnTo>
                  <a:pt x="1145391" y="1644625"/>
                </a:lnTo>
                <a:lnTo>
                  <a:pt x="1364673" y="1644625"/>
                </a:lnTo>
                <a:lnTo>
                  <a:pt x="1370343" y="1644174"/>
                </a:lnTo>
                <a:lnTo>
                  <a:pt x="1376012" y="1643498"/>
                </a:lnTo>
                <a:lnTo>
                  <a:pt x="1381227" y="1642371"/>
                </a:lnTo>
                <a:lnTo>
                  <a:pt x="1386443" y="1640568"/>
                </a:lnTo>
                <a:lnTo>
                  <a:pt x="1391432" y="1638314"/>
                </a:lnTo>
                <a:lnTo>
                  <a:pt x="1396194" y="1635834"/>
                </a:lnTo>
                <a:lnTo>
                  <a:pt x="1400502" y="1632679"/>
                </a:lnTo>
                <a:lnTo>
                  <a:pt x="1404357" y="1629523"/>
                </a:lnTo>
                <a:lnTo>
                  <a:pt x="1407986" y="1625692"/>
                </a:lnTo>
                <a:lnTo>
                  <a:pt x="1411160" y="1621634"/>
                </a:lnTo>
                <a:lnTo>
                  <a:pt x="1414108" y="1617352"/>
                </a:lnTo>
                <a:lnTo>
                  <a:pt x="1416376" y="1612844"/>
                </a:lnTo>
                <a:lnTo>
                  <a:pt x="1418417" y="1608111"/>
                </a:lnTo>
                <a:lnTo>
                  <a:pt x="1419551" y="1603152"/>
                </a:lnTo>
                <a:lnTo>
                  <a:pt x="1420684" y="1597968"/>
                </a:lnTo>
                <a:lnTo>
                  <a:pt x="1420911" y="1592558"/>
                </a:lnTo>
                <a:lnTo>
                  <a:pt x="1420684" y="1589177"/>
                </a:lnTo>
                <a:lnTo>
                  <a:pt x="1420231" y="1585571"/>
                </a:lnTo>
                <a:lnTo>
                  <a:pt x="1419551" y="1582415"/>
                </a:lnTo>
                <a:lnTo>
                  <a:pt x="1418870" y="1579035"/>
                </a:lnTo>
                <a:lnTo>
                  <a:pt x="1417737" y="1575879"/>
                </a:lnTo>
                <a:lnTo>
                  <a:pt x="1416603" y="1572498"/>
                </a:lnTo>
                <a:lnTo>
                  <a:pt x="1415015" y="1569568"/>
                </a:lnTo>
                <a:lnTo>
                  <a:pt x="1413201" y="1566863"/>
                </a:lnTo>
                <a:lnTo>
                  <a:pt x="2425481" y="1566863"/>
                </a:lnTo>
                <a:lnTo>
                  <a:pt x="2429790" y="1566863"/>
                </a:lnTo>
                <a:lnTo>
                  <a:pt x="2434099" y="1567089"/>
                </a:lnTo>
                <a:lnTo>
                  <a:pt x="2438407" y="1567539"/>
                </a:lnTo>
                <a:lnTo>
                  <a:pt x="2442489" y="1568216"/>
                </a:lnTo>
                <a:lnTo>
                  <a:pt x="2446571" y="1569117"/>
                </a:lnTo>
                <a:lnTo>
                  <a:pt x="2450426" y="1570244"/>
                </a:lnTo>
                <a:lnTo>
                  <a:pt x="2454507" y="1571596"/>
                </a:lnTo>
                <a:lnTo>
                  <a:pt x="2458362" y="1572723"/>
                </a:lnTo>
                <a:lnTo>
                  <a:pt x="2462217" y="1574301"/>
                </a:lnTo>
                <a:lnTo>
                  <a:pt x="2465619" y="1576104"/>
                </a:lnTo>
                <a:lnTo>
                  <a:pt x="2469247" y="1578133"/>
                </a:lnTo>
                <a:lnTo>
                  <a:pt x="2472422" y="1580162"/>
                </a:lnTo>
                <a:lnTo>
                  <a:pt x="2476050" y="1581965"/>
                </a:lnTo>
                <a:lnTo>
                  <a:pt x="2478998" y="1584669"/>
                </a:lnTo>
                <a:lnTo>
                  <a:pt x="2482173" y="1586923"/>
                </a:lnTo>
                <a:lnTo>
                  <a:pt x="2485121" y="1589628"/>
                </a:lnTo>
                <a:lnTo>
                  <a:pt x="2487842" y="1592108"/>
                </a:lnTo>
                <a:lnTo>
                  <a:pt x="2490336" y="1595038"/>
                </a:lnTo>
                <a:lnTo>
                  <a:pt x="2492831" y="1597968"/>
                </a:lnTo>
                <a:lnTo>
                  <a:pt x="2495552" y="1601123"/>
                </a:lnTo>
                <a:lnTo>
                  <a:pt x="2497366" y="1604054"/>
                </a:lnTo>
                <a:lnTo>
                  <a:pt x="2499407" y="1607434"/>
                </a:lnTo>
                <a:lnTo>
                  <a:pt x="2501448" y="1610815"/>
                </a:lnTo>
                <a:lnTo>
                  <a:pt x="2503035" y="1614196"/>
                </a:lnTo>
                <a:lnTo>
                  <a:pt x="2504623" y="1618028"/>
                </a:lnTo>
                <a:lnTo>
                  <a:pt x="2505983" y="1621409"/>
                </a:lnTo>
                <a:lnTo>
                  <a:pt x="2507117" y="1625241"/>
                </a:lnTo>
                <a:lnTo>
                  <a:pt x="2508024" y="1629073"/>
                </a:lnTo>
                <a:lnTo>
                  <a:pt x="2508704" y="1632679"/>
                </a:lnTo>
                <a:lnTo>
                  <a:pt x="2509385" y="1636736"/>
                </a:lnTo>
                <a:lnTo>
                  <a:pt x="2509611" y="1640568"/>
                </a:lnTo>
                <a:lnTo>
                  <a:pt x="2509838" y="1644625"/>
                </a:lnTo>
                <a:lnTo>
                  <a:pt x="2509838" y="1709764"/>
                </a:lnTo>
                <a:lnTo>
                  <a:pt x="2509611" y="1713822"/>
                </a:lnTo>
                <a:lnTo>
                  <a:pt x="2509385" y="1717428"/>
                </a:lnTo>
                <a:lnTo>
                  <a:pt x="2508704" y="1721485"/>
                </a:lnTo>
                <a:lnTo>
                  <a:pt x="2508024" y="1725317"/>
                </a:lnTo>
                <a:lnTo>
                  <a:pt x="2507117" y="1729148"/>
                </a:lnTo>
                <a:lnTo>
                  <a:pt x="2505983" y="1732755"/>
                </a:lnTo>
                <a:lnTo>
                  <a:pt x="2504623" y="1736361"/>
                </a:lnTo>
                <a:lnTo>
                  <a:pt x="2503035" y="1740193"/>
                </a:lnTo>
                <a:lnTo>
                  <a:pt x="2501448" y="1743348"/>
                </a:lnTo>
                <a:lnTo>
                  <a:pt x="2499407" y="1746955"/>
                </a:lnTo>
                <a:lnTo>
                  <a:pt x="2497366" y="1750110"/>
                </a:lnTo>
                <a:lnTo>
                  <a:pt x="2495552" y="1753040"/>
                </a:lnTo>
                <a:lnTo>
                  <a:pt x="2492831" y="1756421"/>
                </a:lnTo>
                <a:lnTo>
                  <a:pt x="2490336" y="1759126"/>
                </a:lnTo>
                <a:lnTo>
                  <a:pt x="2487842" y="1762282"/>
                </a:lnTo>
                <a:lnTo>
                  <a:pt x="2485121" y="1764761"/>
                </a:lnTo>
                <a:lnTo>
                  <a:pt x="2482173" y="1767466"/>
                </a:lnTo>
                <a:lnTo>
                  <a:pt x="2478998" y="1769720"/>
                </a:lnTo>
                <a:lnTo>
                  <a:pt x="2476050" y="1772199"/>
                </a:lnTo>
                <a:lnTo>
                  <a:pt x="2472422" y="1774228"/>
                </a:lnTo>
                <a:lnTo>
                  <a:pt x="2469247" y="1776256"/>
                </a:lnTo>
                <a:lnTo>
                  <a:pt x="2465619" y="1778285"/>
                </a:lnTo>
                <a:lnTo>
                  <a:pt x="2462217" y="1780088"/>
                </a:lnTo>
                <a:lnTo>
                  <a:pt x="2458362" y="1781440"/>
                </a:lnTo>
                <a:lnTo>
                  <a:pt x="2454507" y="1782793"/>
                </a:lnTo>
                <a:lnTo>
                  <a:pt x="2450426" y="1783920"/>
                </a:lnTo>
                <a:lnTo>
                  <a:pt x="2446571" y="1785272"/>
                </a:lnTo>
                <a:lnTo>
                  <a:pt x="2442489" y="1785948"/>
                </a:lnTo>
                <a:lnTo>
                  <a:pt x="2438407" y="1786850"/>
                </a:lnTo>
                <a:lnTo>
                  <a:pt x="2434099" y="1787301"/>
                </a:lnTo>
                <a:lnTo>
                  <a:pt x="2429790" y="1787526"/>
                </a:lnTo>
                <a:lnTo>
                  <a:pt x="2425481" y="1787526"/>
                </a:lnTo>
                <a:lnTo>
                  <a:pt x="84357" y="1787526"/>
                </a:lnTo>
                <a:lnTo>
                  <a:pt x="80048" y="1787526"/>
                </a:lnTo>
                <a:lnTo>
                  <a:pt x="75740" y="1787301"/>
                </a:lnTo>
                <a:lnTo>
                  <a:pt x="71431" y="1786850"/>
                </a:lnTo>
                <a:lnTo>
                  <a:pt x="67349" y="1785948"/>
                </a:lnTo>
                <a:lnTo>
                  <a:pt x="63494" y="1785272"/>
                </a:lnTo>
                <a:lnTo>
                  <a:pt x="59413" y="1783920"/>
                </a:lnTo>
                <a:lnTo>
                  <a:pt x="55558" y="1782793"/>
                </a:lnTo>
                <a:lnTo>
                  <a:pt x="51476" y="1781440"/>
                </a:lnTo>
                <a:lnTo>
                  <a:pt x="48074" y="1780088"/>
                </a:lnTo>
                <a:lnTo>
                  <a:pt x="44219" y="1778285"/>
                </a:lnTo>
                <a:lnTo>
                  <a:pt x="40591" y="1776256"/>
                </a:lnTo>
                <a:lnTo>
                  <a:pt x="37416" y="1774228"/>
                </a:lnTo>
                <a:lnTo>
                  <a:pt x="33788" y="1772199"/>
                </a:lnTo>
                <a:lnTo>
                  <a:pt x="30840" y="1769720"/>
                </a:lnTo>
                <a:lnTo>
                  <a:pt x="27892" y="1767466"/>
                </a:lnTo>
                <a:lnTo>
                  <a:pt x="24717" y="1764761"/>
                </a:lnTo>
                <a:lnTo>
                  <a:pt x="21996" y="1762282"/>
                </a:lnTo>
                <a:lnTo>
                  <a:pt x="19502" y="1759126"/>
                </a:lnTo>
                <a:lnTo>
                  <a:pt x="17007" y="1756421"/>
                </a:lnTo>
                <a:lnTo>
                  <a:pt x="14513" y="1753040"/>
                </a:lnTo>
                <a:lnTo>
                  <a:pt x="12472" y="1750110"/>
                </a:lnTo>
                <a:lnTo>
                  <a:pt x="10431" y="1746955"/>
                </a:lnTo>
                <a:lnTo>
                  <a:pt x="8390" y="1743348"/>
                </a:lnTo>
                <a:lnTo>
                  <a:pt x="6803" y="1740193"/>
                </a:lnTo>
                <a:lnTo>
                  <a:pt x="5442" y="1736361"/>
                </a:lnTo>
                <a:lnTo>
                  <a:pt x="3855" y="1732755"/>
                </a:lnTo>
                <a:lnTo>
                  <a:pt x="2948" y="1729148"/>
                </a:lnTo>
                <a:lnTo>
                  <a:pt x="1814" y="1725317"/>
                </a:lnTo>
                <a:lnTo>
                  <a:pt x="1134" y="1721485"/>
                </a:lnTo>
                <a:lnTo>
                  <a:pt x="680" y="1717428"/>
                </a:lnTo>
                <a:lnTo>
                  <a:pt x="227" y="1713822"/>
                </a:lnTo>
                <a:lnTo>
                  <a:pt x="0" y="1709764"/>
                </a:lnTo>
                <a:lnTo>
                  <a:pt x="0" y="1644625"/>
                </a:lnTo>
                <a:lnTo>
                  <a:pt x="227" y="1640568"/>
                </a:lnTo>
                <a:lnTo>
                  <a:pt x="680" y="1636736"/>
                </a:lnTo>
                <a:lnTo>
                  <a:pt x="1134" y="1632679"/>
                </a:lnTo>
                <a:lnTo>
                  <a:pt x="1814" y="1629073"/>
                </a:lnTo>
                <a:lnTo>
                  <a:pt x="2948" y="1625241"/>
                </a:lnTo>
                <a:lnTo>
                  <a:pt x="3855" y="1621409"/>
                </a:lnTo>
                <a:lnTo>
                  <a:pt x="5442" y="1618028"/>
                </a:lnTo>
                <a:lnTo>
                  <a:pt x="6803" y="1614196"/>
                </a:lnTo>
                <a:lnTo>
                  <a:pt x="8390" y="1610815"/>
                </a:lnTo>
                <a:lnTo>
                  <a:pt x="10431" y="1607434"/>
                </a:lnTo>
                <a:lnTo>
                  <a:pt x="12472" y="1604054"/>
                </a:lnTo>
                <a:lnTo>
                  <a:pt x="14513" y="1601123"/>
                </a:lnTo>
                <a:lnTo>
                  <a:pt x="17007" y="1597968"/>
                </a:lnTo>
                <a:lnTo>
                  <a:pt x="19502" y="1595038"/>
                </a:lnTo>
                <a:lnTo>
                  <a:pt x="21996" y="1592108"/>
                </a:lnTo>
                <a:lnTo>
                  <a:pt x="24717" y="1589628"/>
                </a:lnTo>
                <a:lnTo>
                  <a:pt x="27892" y="1586923"/>
                </a:lnTo>
                <a:lnTo>
                  <a:pt x="30840" y="1584669"/>
                </a:lnTo>
                <a:lnTo>
                  <a:pt x="33788" y="1581965"/>
                </a:lnTo>
                <a:lnTo>
                  <a:pt x="37416" y="1580162"/>
                </a:lnTo>
                <a:lnTo>
                  <a:pt x="40591" y="1578133"/>
                </a:lnTo>
                <a:lnTo>
                  <a:pt x="44219" y="1576104"/>
                </a:lnTo>
                <a:lnTo>
                  <a:pt x="48074" y="1574301"/>
                </a:lnTo>
                <a:lnTo>
                  <a:pt x="51476" y="1572723"/>
                </a:lnTo>
                <a:lnTo>
                  <a:pt x="55558" y="1571596"/>
                </a:lnTo>
                <a:lnTo>
                  <a:pt x="59413" y="1570244"/>
                </a:lnTo>
                <a:lnTo>
                  <a:pt x="63494" y="1569117"/>
                </a:lnTo>
                <a:lnTo>
                  <a:pt x="67349" y="1568216"/>
                </a:lnTo>
                <a:lnTo>
                  <a:pt x="71431" y="1567539"/>
                </a:lnTo>
                <a:lnTo>
                  <a:pt x="75740" y="1567089"/>
                </a:lnTo>
                <a:lnTo>
                  <a:pt x="80048" y="1566863"/>
                </a:lnTo>
                <a:close/>
                <a:moveTo>
                  <a:pt x="837043" y="738188"/>
                </a:moveTo>
                <a:lnTo>
                  <a:pt x="839735" y="738188"/>
                </a:lnTo>
                <a:lnTo>
                  <a:pt x="912639" y="738188"/>
                </a:lnTo>
                <a:lnTo>
                  <a:pt x="915107" y="738188"/>
                </a:lnTo>
                <a:lnTo>
                  <a:pt x="917575" y="738870"/>
                </a:lnTo>
                <a:lnTo>
                  <a:pt x="920042" y="739324"/>
                </a:lnTo>
                <a:lnTo>
                  <a:pt x="922285" y="740232"/>
                </a:lnTo>
                <a:lnTo>
                  <a:pt x="924529" y="741368"/>
                </a:lnTo>
                <a:lnTo>
                  <a:pt x="926772" y="742504"/>
                </a:lnTo>
                <a:lnTo>
                  <a:pt x="928791" y="743867"/>
                </a:lnTo>
                <a:lnTo>
                  <a:pt x="930585" y="745684"/>
                </a:lnTo>
                <a:lnTo>
                  <a:pt x="932155" y="747047"/>
                </a:lnTo>
                <a:lnTo>
                  <a:pt x="933501" y="749091"/>
                </a:lnTo>
                <a:lnTo>
                  <a:pt x="934847" y="751135"/>
                </a:lnTo>
                <a:lnTo>
                  <a:pt x="936193" y="753407"/>
                </a:lnTo>
                <a:lnTo>
                  <a:pt x="936866" y="755678"/>
                </a:lnTo>
                <a:lnTo>
                  <a:pt x="937315" y="757950"/>
                </a:lnTo>
                <a:lnTo>
                  <a:pt x="937763" y="760448"/>
                </a:lnTo>
                <a:lnTo>
                  <a:pt x="938212" y="762947"/>
                </a:lnTo>
                <a:lnTo>
                  <a:pt x="938212" y="1145229"/>
                </a:lnTo>
                <a:lnTo>
                  <a:pt x="937763" y="1147728"/>
                </a:lnTo>
                <a:lnTo>
                  <a:pt x="937315" y="1150227"/>
                </a:lnTo>
                <a:lnTo>
                  <a:pt x="936866" y="1152498"/>
                </a:lnTo>
                <a:lnTo>
                  <a:pt x="936193" y="1154770"/>
                </a:lnTo>
                <a:lnTo>
                  <a:pt x="934847" y="1157041"/>
                </a:lnTo>
                <a:lnTo>
                  <a:pt x="933501" y="1159085"/>
                </a:lnTo>
                <a:lnTo>
                  <a:pt x="932155" y="1160902"/>
                </a:lnTo>
                <a:lnTo>
                  <a:pt x="930585" y="1162720"/>
                </a:lnTo>
                <a:lnTo>
                  <a:pt x="928791" y="1164537"/>
                </a:lnTo>
                <a:lnTo>
                  <a:pt x="926772" y="1165672"/>
                </a:lnTo>
                <a:lnTo>
                  <a:pt x="924529" y="1167035"/>
                </a:lnTo>
                <a:lnTo>
                  <a:pt x="922285" y="1167944"/>
                </a:lnTo>
                <a:lnTo>
                  <a:pt x="920042" y="1168852"/>
                </a:lnTo>
                <a:lnTo>
                  <a:pt x="917575" y="1169534"/>
                </a:lnTo>
                <a:lnTo>
                  <a:pt x="915107" y="1169761"/>
                </a:lnTo>
                <a:lnTo>
                  <a:pt x="912639" y="1169988"/>
                </a:lnTo>
                <a:lnTo>
                  <a:pt x="839735" y="1169988"/>
                </a:lnTo>
                <a:lnTo>
                  <a:pt x="837043" y="1169761"/>
                </a:lnTo>
                <a:lnTo>
                  <a:pt x="834576" y="1169534"/>
                </a:lnTo>
                <a:lnTo>
                  <a:pt x="832108" y="1168852"/>
                </a:lnTo>
                <a:lnTo>
                  <a:pt x="829865" y="1167944"/>
                </a:lnTo>
                <a:lnTo>
                  <a:pt x="827622" y="1167035"/>
                </a:lnTo>
                <a:lnTo>
                  <a:pt x="825603" y="1165672"/>
                </a:lnTo>
                <a:lnTo>
                  <a:pt x="823584" y="1164537"/>
                </a:lnTo>
                <a:lnTo>
                  <a:pt x="821790" y="1162720"/>
                </a:lnTo>
                <a:lnTo>
                  <a:pt x="819995" y="1160902"/>
                </a:lnTo>
                <a:lnTo>
                  <a:pt x="818649" y="1159085"/>
                </a:lnTo>
                <a:lnTo>
                  <a:pt x="817303" y="1157041"/>
                </a:lnTo>
                <a:lnTo>
                  <a:pt x="816406" y="1154770"/>
                </a:lnTo>
                <a:lnTo>
                  <a:pt x="815284" y="1152498"/>
                </a:lnTo>
                <a:lnTo>
                  <a:pt x="814836" y="1150227"/>
                </a:lnTo>
                <a:lnTo>
                  <a:pt x="814387" y="1147728"/>
                </a:lnTo>
                <a:lnTo>
                  <a:pt x="814387" y="1145229"/>
                </a:lnTo>
                <a:lnTo>
                  <a:pt x="814387" y="762947"/>
                </a:lnTo>
                <a:lnTo>
                  <a:pt x="814387" y="760448"/>
                </a:lnTo>
                <a:lnTo>
                  <a:pt x="814836" y="757950"/>
                </a:lnTo>
                <a:lnTo>
                  <a:pt x="815284" y="755678"/>
                </a:lnTo>
                <a:lnTo>
                  <a:pt x="816406" y="753407"/>
                </a:lnTo>
                <a:lnTo>
                  <a:pt x="817303" y="751135"/>
                </a:lnTo>
                <a:lnTo>
                  <a:pt x="818649" y="749091"/>
                </a:lnTo>
                <a:lnTo>
                  <a:pt x="819995" y="747047"/>
                </a:lnTo>
                <a:lnTo>
                  <a:pt x="821790" y="745684"/>
                </a:lnTo>
                <a:lnTo>
                  <a:pt x="823584" y="743867"/>
                </a:lnTo>
                <a:lnTo>
                  <a:pt x="825603" y="742504"/>
                </a:lnTo>
                <a:lnTo>
                  <a:pt x="827622" y="741368"/>
                </a:lnTo>
                <a:lnTo>
                  <a:pt x="829865" y="740232"/>
                </a:lnTo>
                <a:lnTo>
                  <a:pt x="832108" y="739324"/>
                </a:lnTo>
                <a:lnTo>
                  <a:pt x="834576" y="738870"/>
                </a:lnTo>
                <a:lnTo>
                  <a:pt x="837043" y="738188"/>
                </a:lnTo>
                <a:close/>
                <a:moveTo>
                  <a:pt x="1318322" y="671513"/>
                </a:moveTo>
                <a:lnTo>
                  <a:pt x="1320794" y="671513"/>
                </a:lnTo>
                <a:lnTo>
                  <a:pt x="1394056" y="671513"/>
                </a:lnTo>
                <a:lnTo>
                  <a:pt x="1396528" y="671513"/>
                </a:lnTo>
                <a:lnTo>
                  <a:pt x="1399000" y="671966"/>
                </a:lnTo>
                <a:lnTo>
                  <a:pt x="1401472" y="672873"/>
                </a:lnTo>
                <a:lnTo>
                  <a:pt x="1403719" y="673553"/>
                </a:lnTo>
                <a:lnTo>
                  <a:pt x="1405966" y="674913"/>
                </a:lnTo>
                <a:lnTo>
                  <a:pt x="1408213" y="676273"/>
                </a:lnTo>
                <a:lnTo>
                  <a:pt x="1410011" y="677860"/>
                </a:lnTo>
                <a:lnTo>
                  <a:pt x="1412034" y="679900"/>
                </a:lnTo>
                <a:lnTo>
                  <a:pt x="1413607" y="681941"/>
                </a:lnTo>
                <a:lnTo>
                  <a:pt x="1414955" y="683981"/>
                </a:lnTo>
                <a:lnTo>
                  <a:pt x="1416304" y="686474"/>
                </a:lnTo>
                <a:lnTo>
                  <a:pt x="1417203" y="688968"/>
                </a:lnTo>
                <a:lnTo>
                  <a:pt x="1418326" y="691461"/>
                </a:lnTo>
                <a:lnTo>
                  <a:pt x="1418776" y="694181"/>
                </a:lnTo>
                <a:lnTo>
                  <a:pt x="1419225" y="696902"/>
                </a:lnTo>
                <a:lnTo>
                  <a:pt x="1419225" y="699848"/>
                </a:lnTo>
                <a:lnTo>
                  <a:pt x="1419225" y="1141426"/>
                </a:lnTo>
                <a:lnTo>
                  <a:pt x="1419225" y="1144373"/>
                </a:lnTo>
                <a:lnTo>
                  <a:pt x="1418776" y="1147320"/>
                </a:lnTo>
                <a:lnTo>
                  <a:pt x="1418326" y="1149813"/>
                </a:lnTo>
                <a:lnTo>
                  <a:pt x="1417203" y="1152534"/>
                </a:lnTo>
                <a:lnTo>
                  <a:pt x="1416304" y="1155254"/>
                </a:lnTo>
                <a:lnTo>
                  <a:pt x="1414955" y="1157521"/>
                </a:lnTo>
                <a:lnTo>
                  <a:pt x="1413607" y="1159787"/>
                </a:lnTo>
                <a:lnTo>
                  <a:pt x="1412034" y="1161601"/>
                </a:lnTo>
                <a:lnTo>
                  <a:pt x="1410011" y="1163414"/>
                </a:lnTo>
                <a:lnTo>
                  <a:pt x="1408213" y="1165228"/>
                </a:lnTo>
                <a:lnTo>
                  <a:pt x="1405966" y="1166588"/>
                </a:lnTo>
                <a:lnTo>
                  <a:pt x="1403719" y="1167721"/>
                </a:lnTo>
                <a:lnTo>
                  <a:pt x="1401472" y="1168855"/>
                </a:lnTo>
                <a:lnTo>
                  <a:pt x="1399000" y="1169535"/>
                </a:lnTo>
                <a:lnTo>
                  <a:pt x="1396528" y="1169761"/>
                </a:lnTo>
                <a:lnTo>
                  <a:pt x="1394056" y="1169988"/>
                </a:lnTo>
                <a:lnTo>
                  <a:pt x="1320794" y="1169988"/>
                </a:lnTo>
                <a:lnTo>
                  <a:pt x="1318322" y="1169761"/>
                </a:lnTo>
                <a:lnTo>
                  <a:pt x="1315850" y="1169535"/>
                </a:lnTo>
                <a:lnTo>
                  <a:pt x="1313154" y="1168855"/>
                </a:lnTo>
                <a:lnTo>
                  <a:pt x="1310906" y="1167721"/>
                </a:lnTo>
                <a:lnTo>
                  <a:pt x="1308659" y="1166588"/>
                </a:lnTo>
                <a:lnTo>
                  <a:pt x="1306861" y="1165228"/>
                </a:lnTo>
                <a:lnTo>
                  <a:pt x="1304839" y="1163414"/>
                </a:lnTo>
                <a:lnTo>
                  <a:pt x="1303041" y="1161601"/>
                </a:lnTo>
                <a:lnTo>
                  <a:pt x="1301243" y="1159787"/>
                </a:lnTo>
                <a:lnTo>
                  <a:pt x="1299670" y="1157521"/>
                </a:lnTo>
                <a:lnTo>
                  <a:pt x="1298546" y="1155254"/>
                </a:lnTo>
                <a:lnTo>
                  <a:pt x="1297423" y="1152534"/>
                </a:lnTo>
                <a:lnTo>
                  <a:pt x="1296524" y="1149813"/>
                </a:lnTo>
                <a:lnTo>
                  <a:pt x="1296074" y="1147320"/>
                </a:lnTo>
                <a:lnTo>
                  <a:pt x="1295400" y="1144373"/>
                </a:lnTo>
                <a:lnTo>
                  <a:pt x="1295400" y="1141426"/>
                </a:lnTo>
                <a:lnTo>
                  <a:pt x="1295400" y="699848"/>
                </a:lnTo>
                <a:lnTo>
                  <a:pt x="1295400" y="696902"/>
                </a:lnTo>
                <a:lnTo>
                  <a:pt x="1296074" y="694181"/>
                </a:lnTo>
                <a:lnTo>
                  <a:pt x="1296524" y="691461"/>
                </a:lnTo>
                <a:lnTo>
                  <a:pt x="1297423" y="688968"/>
                </a:lnTo>
                <a:lnTo>
                  <a:pt x="1298546" y="686474"/>
                </a:lnTo>
                <a:lnTo>
                  <a:pt x="1299670" y="683981"/>
                </a:lnTo>
                <a:lnTo>
                  <a:pt x="1301243" y="681941"/>
                </a:lnTo>
                <a:lnTo>
                  <a:pt x="1303041" y="679900"/>
                </a:lnTo>
                <a:lnTo>
                  <a:pt x="1304839" y="677860"/>
                </a:lnTo>
                <a:lnTo>
                  <a:pt x="1306861" y="676273"/>
                </a:lnTo>
                <a:lnTo>
                  <a:pt x="1308659" y="674913"/>
                </a:lnTo>
                <a:lnTo>
                  <a:pt x="1310906" y="673553"/>
                </a:lnTo>
                <a:lnTo>
                  <a:pt x="1313154" y="672873"/>
                </a:lnTo>
                <a:lnTo>
                  <a:pt x="1315850" y="671966"/>
                </a:lnTo>
                <a:lnTo>
                  <a:pt x="1318322" y="671513"/>
                </a:lnTo>
                <a:close/>
                <a:moveTo>
                  <a:pt x="988416" y="671513"/>
                </a:moveTo>
                <a:lnTo>
                  <a:pt x="990920" y="671513"/>
                </a:lnTo>
                <a:lnTo>
                  <a:pt x="1065121" y="671513"/>
                </a:lnTo>
                <a:lnTo>
                  <a:pt x="1067624" y="671513"/>
                </a:lnTo>
                <a:lnTo>
                  <a:pt x="1070128" y="671966"/>
                </a:lnTo>
                <a:lnTo>
                  <a:pt x="1072632" y="672873"/>
                </a:lnTo>
                <a:lnTo>
                  <a:pt x="1074908" y="673553"/>
                </a:lnTo>
                <a:lnTo>
                  <a:pt x="1077184" y="674913"/>
                </a:lnTo>
                <a:lnTo>
                  <a:pt x="1079460" y="676273"/>
                </a:lnTo>
                <a:lnTo>
                  <a:pt x="1081281" y="677860"/>
                </a:lnTo>
                <a:lnTo>
                  <a:pt x="1083330" y="679900"/>
                </a:lnTo>
                <a:lnTo>
                  <a:pt x="1084923" y="681941"/>
                </a:lnTo>
                <a:lnTo>
                  <a:pt x="1086288" y="683981"/>
                </a:lnTo>
                <a:lnTo>
                  <a:pt x="1087654" y="686474"/>
                </a:lnTo>
                <a:lnTo>
                  <a:pt x="1088565" y="688968"/>
                </a:lnTo>
                <a:lnTo>
                  <a:pt x="1089703" y="691461"/>
                </a:lnTo>
                <a:lnTo>
                  <a:pt x="1090158" y="694181"/>
                </a:lnTo>
                <a:lnTo>
                  <a:pt x="1090613" y="696902"/>
                </a:lnTo>
                <a:lnTo>
                  <a:pt x="1090613" y="699848"/>
                </a:lnTo>
                <a:lnTo>
                  <a:pt x="1090613" y="1141426"/>
                </a:lnTo>
                <a:lnTo>
                  <a:pt x="1090613" y="1144373"/>
                </a:lnTo>
                <a:lnTo>
                  <a:pt x="1090158" y="1147320"/>
                </a:lnTo>
                <a:lnTo>
                  <a:pt x="1089703" y="1149813"/>
                </a:lnTo>
                <a:lnTo>
                  <a:pt x="1088565" y="1152534"/>
                </a:lnTo>
                <a:lnTo>
                  <a:pt x="1087654" y="1155254"/>
                </a:lnTo>
                <a:lnTo>
                  <a:pt x="1086288" y="1157521"/>
                </a:lnTo>
                <a:lnTo>
                  <a:pt x="1084923" y="1159787"/>
                </a:lnTo>
                <a:lnTo>
                  <a:pt x="1083330" y="1161601"/>
                </a:lnTo>
                <a:lnTo>
                  <a:pt x="1081281" y="1163414"/>
                </a:lnTo>
                <a:lnTo>
                  <a:pt x="1079460" y="1165228"/>
                </a:lnTo>
                <a:lnTo>
                  <a:pt x="1077184" y="1166588"/>
                </a:lnTo>
                <a:lnTo>
                  <a:pt x="1074908" y="1167721"/>
                </a:lnTo>
                <a:lnTo>
                  <a:pt x="1072632" y="1168855"/>
                </a:lnTo>
                <a:lnTo>
                  <a:pt x="1070128" y="1169535"/>
                </a:lnTo>
                <a:lnTo>
                  <a:pt x="1067624" y="1169761"/>
                </a:lnTo>
                <a:lnTo>
                  <a:pt x="1065121" y="1169988"/>
                </a:lnTo>
                <a:lnTo>
                  <a:pt x="990920" y="1169988"/>
                </a:lnTo>
                <a:lnTo>
                  <a:pt x="988416" y="1169761"/>
                </a:lnTo>
                <a:lnTo>
                  <a:pt x="985685" y="1169535"/>
                </a:lnTo>
                <a:lnTo>
                  <a:pt x="983181" y="1168855"/>
                </a:lnTo>
                <a:lnTo>
                  <a:pt x="980905" y="1167721"/>
                </a:lnTo>
                <a:lnTo>
                  <a:pt x="978629" y="1166588"/>
                </a:lnTo>
                <a:lnTo>
                  <a:pt x="976581" y="1165228"/>
                </a:lnTo>
                <a:lnTo>
                  <a:pt x="974532" y="1163414"/>
                </a:lnTo>
                <a:lnTo>
                  <a:pt x="972939" y="1161601"/>
                </a:lnTo>
                <a:lnTo>
                  <a:pt x="971118" y="1159787"/>
                </a:lnTo>
                <a:lnTo>
                  <a:pt x="969525" y="1157521"/>
                </a:lnTo>
                <a:lnTo>
                  <a:pt x="968387" y="1155254"/>
                </a:lnTo>
                <a:lnTo>
                  <a:pt x="967249" y="1152534"/>
                </a:lnTo>
                <a:lnTo>
                  <a:pt x="966338" y="1149813"/>
                </a:lnTo>
                <a:lnTo>
                  <a:pt x="965883" y="1147320"/>
                </a:lnTo>
                <a:lnTo>
                  <a:pt x="965200" y="1144373"/>
                </a:lnTo>
                <a:lnTo>
                  <a:pt x="965200" y="1141426"/>
                </a:lnTo>
                <a:lnTo>
                  <a:pt x="965200" y="699848"/>
                </a:lnTo>
                <a:lnTo>
                  <a:pt x="965200" y="696902"/>
                </a:lnTo>
                <a:lnTo>
                  <a:pt x="965883" y="694181"/>
                </a:lnTo>
                <a:lnTo>
                  <a:pt x="966338" y="691461"/>
                </a:lnTo>
                <a:lnTo>
                  <a:pt x="967249" y="688968"/>
                </a:lnTo>
                <a:lnTo>
                  <a:pt x="968387" y="686474"/>
                </a:lnTo>
                <a:lnTo>
                  <a:pt x="969525" y="683981"/>
                </a:lnTo>
                <a:lnTo>
                  <a:pt x="971118" y="681941"/>
                </a:lnTo>
                <a:lnTo>
                  <a:pt x="972939" y="679900"/>
                </a:lnTo>
                <a:lnTo>
                  <a:pt x="974532" y="677860"/>
                </a:lnTo>
                <a:lnTo>
                  <a:pt x="976581" y="676273"/>
                </a:lnTo>
                <a:lnTo>
                  <a:pt x="978629" y="674913"/>
                </a:lnTo>
                <a:lnTo>
                  <a:pt x="980905" y="673553"/>
                </a:lnTo>
                <a:lnTo>
                  <a:pt x="983181" y="672873"/>
                </a:lnTo>
                <a:lnTo>
                  <a:pt x="985685" y="671966"/>
                </a:lnTo>
                <a:lnTo>
                  <a:pt x="988416" y="671513"/>
                </a:lnTo>
                <a:close/>
                <a:moveTo>
                  <a:pt x="1471932" y="590550"/>
                </a:moveTo>
                <a:lnTo>
                  <a:pt x="1546133" y="590550"/>
                </a:lnTo>
                <a:lnTo>
                  <a:pt x="1548636" y="590777"/>
                </a:lnTo>
                <a:lnTo>
                  <a:pt x="1551140" y="591231"/>
                </a:lnTo>
                <a:lnTo>
                  <a:pt x="1553644" y="592139"/>
                </a:lnTo>
                <a:lnTo>
                  <a:pt x="1555920" y="593274"/>
                </a:lnTo>
                <a:lnTo>
                  <a:pt x="1558196" y="594635"/>
                </a:lnTo>
                <a:lnTo>
                  <a:pt x="1560472" y="596451"/>
                </a:lnTo>
                <a:lnTo>
                  <a:pt x="1562293" y="598267"/>
                </a:lnTo>
                <a:lnTo>
                  <a:pt x="1564342" y="600537"/>
                </a:lnTo>
                <a:lnTo>
                  <a:pt x="1565707" y="602806"/>
                </a:lnTo>
                <a:lnTo>
                  <a:pt x="1567300" y="605303"/>
                </a:lnTo>
                <a:lnTo>
                  <a:pt x="1568666" y="608026"/>
                </a:lnTo>
                <a:lnTo>
                  <a:pt x="1569577" y="610750"/>
                </a:lnTo>
                <a:lnTo>
                  <a:pt x="1570487" y="613927"/>
                </a:lnTo>
                <a:lnTo>
                  <a:pt x="1571170" y="617105"/>
                </a:lnTo>
                <a:lnTo>
                  <a:pt x="1571625" y="620282"/>
                </a:lnTo>
                <a:lnTo>
                  <a:pt x="1571625" y="623687"/>
                </a:lnTo>
                <a:lnTo>
                  <a:pt x="1571625" y="1136851"/>
                </a:lnTo>
                <a:lnTo>
                  <a:pt x="1571625" y="1140256"/>
                </a:lnTo>
                <a:lnTo>
                  <a:pt x="1571170" y="1143433"/>
                </a:lnTo>
                <a:lnTo>
                  <a:pt x="1570487" y="1146838"/>
                </a:lnTo>
                <a:lnTo>
                  <a:pt x="1569577" y="1149788"/>
                </a:lnTo>
                <a:lnTo>
                  <a:pt x="1568666" y="1152512"/>
                </a:lnTo>
                <a:lnTo>
                  <a:pt x="1567300" y="1155462"/>
                </a:lnTo>
                <a:lnTo>
                  <a:pt x="1565707" y="1157959"/>
                </a:lnTo>
                <a:lnTo>
                  <a:pt x="1564342" y="1160229"/>
                </a:lnTo>
                <a:lnTo>
                  <a:pt x="1562293" y="1162498"/>
                </a:lnTo>
                <a:lnTo>
                  <a:pt x="1560472" y="1164314"/>
                </a:lnTo>
                <a:lnTo>
                  <a:pt x="1558196" y="1165903"/>
                </a:lnTo>
                <a:lnTo>
                  <a:pt x="1555920" y="1167492"/>
                </a:lnTo>
                <a:lnTo>
                  <a:pt x="1553644" y="1168399"/>
                </a:lnTo>
                <a:lnTo>
                  <a:pt x="1551140" y="1169307"/>
                </a:lnTo>
                <a:lnTo>
                  <a:pt x="1548636" y="1169761"/>
                </a:lnTo>
                <a:lnTo>
                  <a:pt x="1546133" y="1169988"/>
                </a:lnTo>
                <a:lnTo>
                  <a:pt x="1471932" y="1169988"/>
                </a:lnTo>
                <a:lnTo>
                  <a:pt x="1469201" y="1169761"/>
                </a:lnTo>
                <a:lnTo>
                  <a:pt x="1466697" y="1169307"/>
                </a:lnTo>
                <a:lnTo>
                  <a:pt x="1464193" y="1168399"/>
                </a:lnTo>
                <a:lnTo>
                  <a:pt x="1461917" y="1167492"/>
                </a:lnTo>
                <a:lnTo>
                  <a:pt x="1459641" y="1165903"/>
                </a:lnTo>
                <a:lnTo>
                  <a:pt x="1457593" y="1164314"/>
                </a:lnTo>
                <a:lnTo>
                  <a:pt x="1455544" y="1162498"/>
                </a:lnTo>
                <a:lnTo>
                  <a:pt x="1453496" y="1160229"/>
                </a:lnTo>
                <a:lnTo>
                  <a:pt x="1452130" y="1157959"/>
                </a:lnTo>
                <a:lnTo>
                  <a:pt x="1450537" y="1155462"/>
                </a:lnTo>
                <a:lnTo>
                  <a:pt x="1449399" y="1152512"/>
                </a:lnTo>
                <a:lnTo>
                  <a:pt x="1448261" y="1149788"/>
                </a:lnTo>
                <a:lnTo>
                  <a:pt x="1447350" y="1146838"/>
                </a:lnTo>
                <a:lnTo>
                  <a:pt x="1446667" y="1143433"/>
                </a:lnTo>
                <a:lnTo>
                  <a:pt x="1446212" y="1140256"/>
                </a:lnTo>
                <a:lnTo>
                  <a:pt x="1446212" y="1136851"/>
                </a:lnTo>
                <a:lnTo>
                  <a:pt x="1446212" y="623687"/>
                </a:lnTo>
                <a:lnTo>
                  <a:pt x="1446212" y="620282"/>
                </a:lnTo>
                <a:lnTo>
                  <a:pt x="1446667" y="617105"/>
                </a:lnTo>
                <a:lnTo>
                  <a:pt x="1447350" y="613927"/>
                </a:lnTo>
                <a:lnTo>
                  <a:pt x="1448261" y="610750"/>
                </a:lnTo>
                <a:lnTo>
                  <a:pt x="1449399" y="608026"/>
                </a:lnTo>
                <a:lnTo>
                  <a:pt x="1450537" y="605303"/>
                </a:lnTo>
                <a:lnTo>
                  <a:pt x="1452130" y="602806"/>
                </a:lnTo>
                <a:lnTo>
                  <a:pt x="1453496" y="600537"/>
                </a:lnTo>
                <a:lnTo>
                  <a:pt x="1455544" y="598267"/>
                </a:lnTo>
                <a:lnTo>
                  <a:pt x="1457593" y="596451"/>
                </a:lnTo>
                <a:lnTo>
                  <a:pt x="1459641" y="594635"/>
                </a:lnTo>
                <a:lnTo>
                  <a:pt x="1461917" y="593274"/>
                </a:lnTo>
                <a:lnTo>
                  <a:pt x="1464193" y="592139"/>
                </a:lnTo>
                <a:lnTo>
                  <a:pt x="1466697" y="591231"/>
                </a:lnTo>
                <a:lnTo>
                  <a:pt x="1469201" y="590777"/>
                </a:lnTo>
                <a:lnTo>
                  <a:pt x="1471932" y="590550"/>
                </a:lnTo>
                <a:close/>
                <a:moveTo>
                  <a:pt x="1152617" y="590550"/>
                </a:moveTo>
                <a:lnTo>
                  <a:pt x="1226818" y="590550"/>
                </a:lnTo>
                <a:lnTo>
                  <a:pt x="1229322" y="590777"/>
                </a:lnTo>
                <a:lnTo>
                  <a:pt x="1232053" y="591231"/>
                </a:lnTo>
                <a:lnTo>
                  <a:pt x="1234557" y="592139"/>
                </a:lnTo>
                <a:lnTo>
                  <a:pt x="1236833" y="593274"/>
                </a:lnTo>
                <a:lnTo>
                  <a:pt x="1239109" y="594635"/>
                </a:lnTo>
                <a:lnTo>
                  <a:pt x="1241158" y="596451"/>
                </a:lnTo>
                <a:lnTo>
                  <a:pt x="1242978" y="598267"/>
                </a:lnTo>
                <a:lnTo>
                  <a:pt x="1244799" y="600537"/>
                </a:lnTo>
                <a:lnTo>
                  <a:pt x="1246620" y="602806"/>
                </a:lnTo>
                <a:lnTo>
                  <a:pt x="1248213" y="605303"/>
                </a:lnTo>
                <a:lnTo>
                  <a:pt x="1249352" y="608026"/>
                </a:lnTo>
                <a:lnTo>
                  <a:pt x="1250490" y="610750"/>
                </a:lnTo>
                <a:lnTo>
                  <a:pt x="1251400" y="613927"/>
                </a:lnTo>
                <a:lnTo>
                  <a:pt x="1251855" y="617105"/>
                </a:lnTo>
                <a:lnTo>
                  <a:pt x="1252538" y="620282"/>
                </a:lnTo>
                <a:lnTo>
                  <a:pt x="1252538" y="623687"/>
                </a:lnTo>
                <a:lnTo>
                  <a:pt x="1252538" y="1136851"/>
                </a:lnTo>
                <a:lnTo>
                  <a:pt x="1252538" y="1140256"/>
                </a:lnTo>
                <a:lnTo>
                  <a:pt x="1251855" y="1143433"/>
                </a:lnTo>
                <a:lnTo>
                  <a:pt x="1251400" y="1146838"/>
                </a:lnTo>
                <a:lnTo>
                  <a:pt x="1250490" y="1149788"/>
                </a:lnTo>
                <a:lnTo>
                  <a:pt x="1249352" y="1152512"/>
                </a:lnTo>
                <a:lnTo>
                  <a:pt x="1248213" y="1155462"/>
                </a:lnTo>
                <a:lnTo>
                  <a:pt x="1246620" y="1157959"/>
                </a:lnTo>
                <a:lnTo>
                  <a:pt x="1244799" y="1160229"/>
                </a:lnTo>
                <a:lnTo>
                  <a:pt x="1242978" y="1162498"/>
                </a:lnTo>
                <a:lnTo>
                  <a:pt x="1241158" y="1164314"/>
                </a:lnTo>
                <a:lnTo>
                  <a:pt x="1239109" y="1165903"/>
                </a:lnTo>
                <a:lnTo>
                  <a:pt x="1236833" y="1167492"/>
                </a:lnTo>
                <a:lnTo>
                  <a:pt x="1234557" y="1168399"/>
                </a:lnTo>
                <a:lnTo>
                  <a:pt x="1232053" y="1169307"/>
                </a:lnTo>
                <a:lnTo>
                  <a:pt x="1229322" y="1169761"/>
                </a:lnTo>
                <a:lnTo>
                  <a:pt x="1226818" y="1169988"/>
                </a:lnTo>
                <a:lnTo>
                  <a:pt x="1152617" y="1169988"/>
                </a:lnTo>
                <a:lnTo>
                  <a:pt x="1150114" y="1169761"/>
                </a:lnTo>
                <a:lnTo>
                  <a:pt x="1147610" y="1169307"/>
                </a:lnTo>
                <a:lnTo>
                  <a:pt x="1145106" y="1168399"/>
                </a:lnTo>
                <a:lnTo>
                  <a:pt x="1142830" y="1167492"/>
                </a:lnTo>
                <a:lnTo>
                  <a:pt x="1140554" y="1165903"/>
                </a:lnTo>
                <a:lnTo>
                  <a:pt x="1138278" y="1164314"/>
                </a:lnTo>
                <a:lnTo>
                  <a:pt x="1136457" y="1162498"/>
                </a:lnTo>
                <a:lnTo>
                  <a:pt x="1134409" y="1160229"/>
                </a:lnTo>
                <a:lnTo>
                  <a:pt x="1132815" y="1157959"/>
                </a:lnTo>
                <a:lnTo>
                  <a:pt x="1131450" y="1155462"/>
                </a:lnTo>
                <a:lnTo>
                  <a:pt x="1130084" y="1152512"/>
                </a:lnTo>
                <a:lnTo>
                  <a:pt x="1129174" y="1149788"/>
                </a:lnTo>
                <a:lnTo>
                  <a:pt x="1128036" y="1146838"/>
                </a:lnTo>
                <a:lnTo>
                  <a:pt x="1127580" y="1143433"/>
                </a:lnTo>
                <a:lnTo>
                  <a:pt x="1127125" y="1140256"/>
                </a:lnTo>
                <a:lnTo>
                  <a:pt x="1127125" y="1136851"/>
                </a:lnTo>
                <a:lnTo>
                  <a:pt x="1127125" y="623687"/>
                </a:lnTo>
                <a:lnTo>
                  <a:pt x="1127125" y="620282"/>
                </a:lnTo>
                <a:lnTo>
                  <a:pt x="1127580" y="617105"/>
                </a:lnTo>
                <a:lnTo>
                  <a:pt x="1128036" y="613927"/>
                </a:lnTo>
                <a:lnTo>
                  <a:pt x="1129174" y="610750"/>
                </a:lnTo>
                <a:lnTo>
                  <a:pt x="1130084" y="608026"/>
                </a:lnTo>
                <a:lnTo>
                  <a:pt x="1131450" y="605303"/>
                </a:lnTo>
                <a:lnTo>
                  <a:pt x="1132815" y="602806"/>
                </a:lnTo>
                <a:lnTo>
                  <a:pt x="1134409" y="600537"/>
                </a:lnTo>
                <a:lnTo>
                  <a:pt x="1136457" y="598267"/>
                </a:lnTo>
                <a:lnTo>
                  <a:pt x="1138278" y="596451"/>
                </a:lnTo>
                <a:lnTo>
                  <a:pt x="1140554" y="594635"/>
                </a:lnTo>
                <a:lnTo>
                  <a:pt x="1142830" y="593274"/>
                </a:lnTo>
                <a:lnTo>
                  <a:pt x="1145106" y="592139"/>
                </a:lnTo>
                <a:lnTo>
                  <a:pt x="1147610" y="591231"/>
                </a:lnTo>
                <a:lnTo>
                  <a:pt x="1150114" y="590777"/>
                </a:lnTo>
                <a:lnTo>
                  <a:pt x="1152617" y="590550"/>
                </a:lnTo>
                <a:close/>
                <a:moveTo>
                  <a:pt x="1633857" y="508000"/>
                </a:moveTo>
                <a:lnTo>
                  <a:pt x="1707830" y="508000"/>
                </a:lnTo>
                <a:lnTo>
                  <a:pt x="1710561" y="508227"/>
                </a:lnTo>
                <a:lnTo>
                  <a:pt x="1713065" y="508680"/>
                </a:lnTo>
                <a:lnTo>
                  <a:pt x="1715797" y="509814"/>
                </a:lnTo>
                <a:lnTo>
                  <a:pt x="1718073" y="510947"/>
                </a:lnTo>
                <a:lnTo>
                  <a:pt x="1720349" y="512534"/>
                </a:lnTo>
                <a:lnTo>
                  <a:pt x="1722170" y="514575"/>
                </a:lnTo>
                <a:lnTo>
                  <a:pt x="1724218" y="516842"/>
                </a:lnTo>
                <a:lnTo>
                  <a:pt x="1726039" y="519109"/>
                </a:lnTo>
                <a:lnTo>
                  <a:pt x="1727860" y="521829"/>
                </a:lnTo>
                <a:lnTo>
                  <a:pt x="1729453" y="524550"/>
                </a:lnTo>
                <a:lnTo>
                  <a:pt x="1730591" y="527950"/>
                </a:lnTo>
                <a:lnTo>
                  <a:pt x="1731729" y="531124"/>
                </a:lnTo>
                <a:lnTo>
                  <a:pt x="1732640" y="534752"/>
                </a:lnTo>
                <a:lnTo>
                  <a:pt x="1733095" y="538152"/>
                </a:lnTo>
                <a:lnTo>
                  <a:pt x="1733550" y="542006"/>
                </a:lnTo>
                <a:lnTo>
                  <a:pt x="1733550" y="545860"/>
                </a:lnTo>
                <a:lnTo>
                  <a:pt x="1733550" y="1132128"/>
                </a:lnTo>
                <a:lnTo>
                  <a:pt x="1733550" y="1135982"/>
                </a:lnTo>
                <a:lnTo>
                  <a:pt x="1733095" y="1139836"/>
                </a:lnTo>
                <a:lnTo>
                  <a:pt x="1732640" y="1143463"/>
                </a:lnTo>
                <a:lnTo>
                  <a:pt x="1731729" y="1146864"/>
                </a:lnTo>
                <a:lnTo>
                  <a:pt x="1730591" y="1150038"/>
                </a:lnTo>
                <a:lnTo>
                  <a:pt x="1729453" y="1153438"/>
                </a:lnTo>
                <a:lnTo>
                  <a:pt x="1727860" y="1156159"/>
                </a:lnTo>
                <a:lnTo>
                  <a:pt x="1726039" y="1158879"/>
                </a:lnTo>
                <a:lnTo>
                  <a:pt x="1724218" y="1161373"/>
                </a:lnTo>
                <a:lnTo>
                  <a:pt x="1722170" y="1163414"/>
                </a:lnTo>
                <a:lnTo>
                  <a:pt x="1720349" y="1165454"/>
                </a:lnTo>
                <a:lnTo>
                  <a:pt x="1718073" y="1167041"/>
                </a:lnTo>
                <a:lnTo>
                  <a:pt x="1715797" y="1168174"/>
                </a:lnTo>
                <a:lnTo>
                  <a:pt x="1713065" y="1169308"/>
                </a:lnTo>
                <a:lnTo>
                  <a:pt x="1710561" y="1169761"/>
                </a:lnTo>
                <a:lnTo>
                  <a:pt x="1707830" y="1169988"/>
                </a:lnTo>
                <a:lnTo>
                  <a:pt x="1633857" y="1169988"/>
                </a:lnTo>
                <a:lnTo>
                  <a:pt x="1631353" y="1169761"/>
                </a:lnTo>
                <a:lnTo>
                  <a:pt x="1628850" y="1169308"/>
                </a:lnTo>
                <a:lnTo>
                  <a:pt x="1626346" y="1168174"/>
                </a:lnTo>
                <a:lnTo>
                  <a:pt x="1624070" y="1167041"/>
                </a:lnTo>
                <a:lnTo>
                  <a:pt x="1621794" y="1165454"/>
                </a:lnTo>
                <a:lnTo>
                  <a:pt x="1619518" y="1163414"/>
                </a:lnTo>
                <a:lnTo>
                  <a:pt x="1617469" y="1161373"/>
                </a:lnTo>
                <a:lnTo>
                  <a:pt x="1615648" y="1158879"/>
                </a:lnTo>
                <a:lnTo>
                  <a:pt x="1614055" y="1156159"/>
                </a:lnTo>
                <a:lnTo>
                  <a:pt x="1612689" y="1153438"/>
                </a:lnTo>
                <a:lnTo>
                  <a:pt x="1611324" y="1150038"/>
                </a:lnTo>
                <a:lnTo>
                  <a:pt x="1610186" y="1146864"/>
                </a:lnTo>
                <a:lnTo>
                  <a:pt x="1609275" y="1143463"/>
                </a:lnTo>
                <a:lnTo>
                  <a:pt x="1608820" y="1139836"/>
                </a:lnTo>
                <a:lnTo>
                  <a:pt x="1608365" y="1135982"/>
                </a:lnTo>
                <a:lnTo>
                  <a:pt x="1608137" y="1132128"/>
                </a:lnTo>
                <a:lnTo>
                  <a:pt x="1608137" y="545860"/>
                </a:lnTo>
                <a:lnTo>
                  <a:pt x="1608365" y="542006"/>
                </a:lnTo>
                <a:lnTo>
                  <a:pt x="1608820" y="538152"/>
                </a:lnTo>
                <a:lnTo>
                  <a:pt x="1609275" y="534752"/>
                </a:lnTo>
                <a:lnTo>
                  <a:pt x="1610186" y="531124"/>
                </a:lnTo>
                <a:lnTo>
                  <a:pt x="1611324" y="527950"/>
                </a:lnTo>
                <a:lnTo>
                  <a:pt x="1612689" y="524550"/>
                </a:lnTo>
                <a:lnTo>
                  <a:pt x="1614055" y="521829"/>
                </a:lnTo>
                <a:lnTo>
                  <a:pt x="1615648" y="519109"/>
                </a:lnTo>
                <a:lnTo>
                  <a:pt x="1617469" y="516842"/>
                </a:lnTo>
                <a:lnTo>
                  <a:pt x="1619518" y="514575"/>
                </a:lnTo>
                <a:lnTo>
                  <a:pt x="1621794" y="512534"/>
                </a:lnTo>
                <a:lnTo>
                  <a:pt x="1624070" y="510947"/>
                </a:lnTo>
                <a:lnTo>
                  <a:pt x="1626346" y="509814"/>
                </a:lnTo>
                <a:lnTo>
                  <a:pt x="1628850" y="508680"/>
                </a:lnTo>
                <a:lnTo>
                  <a:pt x="1631353" y="508227"/>
                </a:lnTo>
                <a:lnTo>
                  <a:pt x="1633857" y="508000"/>
                </a:lnTo>
                <a:close/>
                <a:moveTo>
                  <a:pt x="1501548" y="319088"/>
                </a:moveTo>
                <a:lnTo>
                  <a:pt x="1733323" y="319088"/>
                </a:lnTo>
                <a:lnTo>
                  <a:pt x="1733323" y="319316"/>
                </a:lnTo>
                <a:lnTo>
                  <a:pt x="1733550" y="319316"/>
                </a:lnTo>
                <a:lnTo>
                  <a:pt x="1733550" y="464215"/>
                </a:lnTo>
                <a:lnTo>
                  <a:pt x="1637620" y="464215"/>
                </a:lnTo>
                <a:lnTo>
                  <a:pt x="1637620" y="418038"/>
                </a:lnTo>
                <a:lnTo>
                  <a:pt x="1318759" y="617303"/>
                </a:lnTo>
                <a:lnTo>
                  <a:pt x="1250723" y="574766"/>
                </a:lnTo>
                <a:lnTo>
                  <a:pt x="1253444" y="573174"/>
                </a:lnTo>
                <a:lnTo>
                  <a:pt x="1146628" y="506525"/>
                </a:lnTo>
                <a:lnTo>
                  <a:pt x="844096" y="695326"/>
                </a:lnTo>
                <a:lnTo>
                  <a:pt x="776287" y="653016"/>
                </a:lnTo>
                <a:lnTo>
                  <a:pt x="1147082" y="421450"/>
                </a:lnTo>
                <a:lnTo>
                  <a:pt x="1215118" y="463533"/>
                </a:lnTo>
                <a:lnTo>
                  <a:pt x="1214437" y="464215"/>
                </a:lnTo>
                <a:lnTo>
                  <a:pt x="1321253" y="530637"/>
                </a:lnTo>
                <a:lnTo>
                  <a:pt x="1564368" y="379141"/>
                </a:lnTo>
                <a:lnTo>
                  <a:pt x="1501548" y="379141"/>
                </a:lnTo>
                <a:lnTo>
                  <a:pt x="1501548" y="319088"/>
                </a:lnTo>
                <a:close/>
                <a:moveTo>
                  <a:pt x="229507" y="91395"/>
                </a:moveTo>
                <a:lnTo>
                  <a:pt x="225651" y="91621"/>
                </a:lnTo>
                <a:lnTo>
                  <a:pt x="221796" y="91848"/>
                </a:lnTo>
                <a:lnTo>
                  <a:pt x="218394" y="92075"/>
                </a:lnTo>
                <a:lnTo>
                  <a:pt x="214539" y="92755"/>
                </a:lnTo>
                <a:lnTo>
                  <a:pt x="210910" y="93662"/>
                </a:lnTo>
                <a:lnTo>
                  <a:pt x="207509" y="94570"/>
                </a:lnTo>
                <a:lnTo>
                  <a:pt x="204107" y="95704"/>
                </a:lnTo>
                <a:lnTo>
                  <a:pt x="200705" y="96837"/>
                </a:lnTo>
                <a:lnTo>
                  <a:pt x="197303" y="98198"/>
                </a:lnTo>
                <a:lnTo>
                  <a:pt x="194355" y="99559"/>
                </a:lnTo>
                <a:lnTo>
                  <a:pt x="191407" y="101373"/>
                </a:lnTo>
                <a:lnTo>
                  <a:pt x="188232" y="103187"/>
                </a:lnTo>
                <a:lnTo>
                  <a:pt x="185284" y="105002"/>
                </a:lnTo>
                <a:lnTo>
                  <a:pt x="182562" y="107270"/>
                </a:lnTo>
                <a:lnTo>
                  <a:pt x="179614" y="109311"/>
                </a:lnTo>
                <a:lnTo>
                  <a:pt x="177119" y="111579"/>
                </a:lnTo>
                <a:lnTo>
                  <a:pt x="174851" y="114073"/>
                </a:lnTo>
                <a:lnTo>
                  <a:pt x="172357" y="116568"/>
                </a:lnTo>
                <a:lnTo>
                  <a:pt x="170316" y="119062"/>
                </a:lnTo>
                <a:lnTo>
                  <a:pt x="168275" y="121784"/>
                </a:lnTo>
                <a:lnTo>
                  <a:pt x="166460" y="124505"/>
                </a:lnTo>
                <a:lnTo>
                  <a:pt x="164646" y="127454"/>
                </a:lnTo>
                <a:lnTo>
                  <a:pt x="162832" y="130402"/>
                </a:lnTo>
                <a:lnTo>
                  <a:pt x="161471" y="133350"/>
                </a:lnTo>
                <a:lnTo>
                  <a:pt x="160110" y="136525"/>
                </a:lnTo>
                <a:lnTo>
                  <a:pt x="158976" y="139700"/>
                </a:lnTo>
                <a:lnTo>
                  <a:pt x="158069" y="143102"/>
                </a:lnTo>
                <a:lnTo>
                  <a:pt x="156935" y="146277"/>
                </a:lnTo>
                <a:lnTo>
                  <a:pt x="156482" y="149679"/>
                </a:lnTo>
                <a:lnTo>
                  <a:pt x="156028" y="153080"/>
                </a:lnTo>
                <a:lnTo>
                  <a:pt x="155801" y="156709"/>
                </a:lnTo>
                <a:lnTo>
                  <a:pt x="155801" y="160111"/>
                </a:lnTo>
                <a:lnTo>
                  <a:pt x="155801" y="1330098"/>
                </a:lnTo>
                <a:lnTo>
                  <a:pt x="155801" y="1333500"/>
                </a:lnTo>
                <a:lnTo>
                  <a:pt x="156028" y="1337129"/>
                </a:lnTo>
                <a:lnTo>
                  <a:pt x="156482" y="1340531"/>
                </a:lnTo>
                <a:lnTo>
                  <a:pt x="156935" y="1343932"/>
                </a:lnTo>
                <a:lnTo>
                  <a:pt x="158069" y="1347561"/>
                </a:lnTo>
                <a:lnTo>
                  <a:pt x="158976" y="1350509"/>
                </a:lnTo>
                <a:lnTo>
                  <a:pt x="160110" y="1353684"/>
                </a:lnTo>
                <a:lnTo>
                  <a:pt x="161471" y="1357086"/>
                </a:lnTo>
                <a:lnTo>
                  <a:pt x="162832" y="1360034"/>
                </a:lnTo>
                <a:lnTo>
                  <a:pt x="164646" y="1362756"/>
                </a:lnTo>
                <a:lnTo>
                  <a:pt x="166460" y="1365931"/>
                </a:lnTo>
                <a:lnTo>
                  <a:pt x="168275" y="1368652"/>
                </a:lnTo>
                <a:lnTo>
                  <a:pt x="170316" y="1371373"/>
                </a:lnTo>
                <a:lnTo>
                  <a:pt x="172357" y="1373868"/>
                </a:lnTo>
                <a:lnTo>
                  <a:pt x="174851" y="1376590"/>
                </a:lnTo>
                <a:lnTo>
                  <a:pt x="177119" y="1378857"/>
                </a:lnTo>
                <a:lnTo>
                  <a:pt x="179614" y="1381125"/>
                </a:lnTo>
                <a:lnTo>
                  <a:pt x="182562" y="1383393"/>
                </a:lnTo>
                <a:lnTo>
                  <a:pt x="185284" y="1385207"/>
                </a:lnTo>
                <a:lnTo>
                  <a:pt x="188232" y="1387248"/>
                </a:lnTo>
                <a:lnTo>
                  <a:pt x="191407" y="1389063"/>
                </a:lnTo>
                <a:lnTo>
                  <a:pt x="194355" y="1390650"/>
                </a:lnTo>
                <a:lnTo>
                  <a:pt x="197303" y="1392238"/>
                </a:lnTo>
                <a:lnTo>
                  <a:pt x="200705" y="1393598"/>
                </a:lnTo>
                <a:lnTo>
                  <a:pt x="204107" y="1394959"/>
                </a:lnTo>
                <a:lnTo>
                  <a:pt x="207509" y="1395866"/>
                </a:lnTo>
                <a:lnTo>
                  <a:pt x="210910" y="1397000"/>
                </a:lnTo>
                <a:lnTo>
                  <a:pt x="214539" y="1397681"/>
                </a:lnTo>
                <a:lnTo>
                  <a:pt x="218394" y="1398134"/>
                </a:lnTo>
                <a:lnTo>
                  <a:pt x="221796" y="1398588"/>
                </a:lnTo>
                <a:lnTo>
                  <a:pt x="225651" y="1399041"/>
                </a:lnTo>
                <a:lnTo>
                  <a:pt x="229507" y="1399041"/>
                </a:lnTo>
                <a:lnTo>
                  <a:pt x="2280330" y="1399041"/>
                </a:lnTo>
                <a:lnTo>
                  <a:pt x="2284186" y="1399041"/>
                </a:lnTo>
                <a:lnTo>
                  <a:pt x="2288041" y="1398588"/>
                </a:lnTo>
                <a:lnTo>
                  <a:pt x="2291670" y="1398134"/>
                </a:lnTo>
                <a:lnTo>
                  <a:pt x="2295298" y="1397681"/>
                </a:lnTo>
                <a:lnTo>
                  <a:pt x="2299154" y="1397000"/>
                </a:lnTo>
                <a:lnTo>
                  <a:pt x="2302555" y="1395866"/>
                </a:lnTo>
                <a:lnTo>
                  <a:pt x="2305957" y="1394959"/>
                </a:lnTo>
                <a:lnTo>
                  <a:pt x="2309359" y="1393598"/>
                </a:lnTo>
                <a:lnTo>
                  <a:pt x="2312534" y="1392238"/>
                </a:lnTo>
                <a:lnTo>
                  <a:pt x="2315709" y="1390650"/>
                </a:lnTo>
                <a:lnTo>
                  <a:pt x="2318884" y="1389063"/>
                </a:lnTo>
                <a:lnTo>
                  <a:pt x="2321832" y="1387248"/>
                </a:lnTo>
                <a:lnTo>
                  <a:pt x="2324780" y="1385207"/>
                </a:lnTo>
                <a:lnTo>
                  <a:pt x="2327502" y="1383393"/>
                </a:lnTo>
                <a:lnTo>
                  <a:pt x="2330223" y="1381125"/>
                </a:lnTo>
                <a:lnTo>
                  <a:pt x="2332945" y="1378857"/>
                </a:lnTo>
                <a:lnTo>
                  <a:pt x="2335213" y="1376590"/>
                </a:lnTo>
                <a:lnTo>
                  <a:pt x="2337707" y="1373868"/>
                </a:lnTo>
                <a:lnTo>
                  <a:pt x="2339748" y="1371373"/>
                </a:lnTo>
                <a:lnTo>
                  <a:pt x="2341789" y="1368652"/>
                </a:lnTo>
                <a:lnTo>
                  <a:pt x="2343830" y="1365931"/>
                </a:lnTo>
                <a:lnTo>
                  <a:pt x="2345418" y="1362756"/>
                </a:lnTo>
                <a:lnTo>
                  <a:pt x="2347232" y="1360034"/>
                </a:lnTo>
                <a:lnTo>
                  <a:pt x="2348593" y="1357086"/>
                </a:lnTo>
                <a:lnTo>
                  <a:pt x="2350180" y="1353684"/>
                </a:lnTo>
                <a:lnTo>
                  <a:pt x="2351088" y="1350509"/>
                </a:lnTo>
                <a:lnTo>
                  <a:pt x="2351995" y="1347561"/>
                </a:lnTo>
                <a:lnTo>
                  <a:pt x="2352902" y="1343932"/>
                </a:lnTo>
                <a:lnTo>
                  <a:pt x="2353582" y="1340531"/>
                </a:lnTo>
                <a:lnTo>
                  <a:pt x="2354036" y="1337129"/>
                </a:lnTo>
                <a:lnTo>
                  <a:pt x="2354263" y="1333500"/>
                </a:lnTo>
                <a:lnTo>
                  <a:pt x="2354263" y="1330098"/>
                </a:lnTo>
                <a:lnTo>
                  <a:pt x="2354263" y="160111"/>
                </a:lnTo>
                <a:lnTo>
                  <a:pt x="2354263" y="156709"/>
                </a:lnTo>
                <a:lnTo>
                  <a:pt x="2354036" y="153080"/>
                </a:lnTo>
                <a:lnTo>
                  <a:pt x="2353582" y="149679"/>
                </a:lnTo>
                <a:lnTo>
                  <a:pt x="2352902" y="146277"/>
                </a:lnTo>
                <a:lnTo>
                  <a:pt x="2351995" y="143102"/>
                </a:lnTo>
                <a:lnTo>
                  <a:pt x="2351088" y="139700"/>
                </a:lnTo>
                <a:lnTo>
                  <a:pt x="2350180" y="136525"/>
                </a:lnTo>
                <a:lnTo>
                  <a:pt x="2348593" y="133350"/>
                </a:lnTo>
                <a:lnTo>
                  <a:pt x="2347232" y="130402"/>
                </a:lnTo>
                <a:lnTo>
                  <a:pt x="2345418" y="127454"/>
                </a:lnTo>
                <a:lnTo>
                  <a:pt x="2343830" y="124505"/>
                </a:lnTo>
                <a:lnTo>
                  <a:pt x="2341789" y="121784"/>
                </a:lnTo>
                <a:lnTo>
                  <a:pt x="2339748" y="119062"/>
                </a:lnTo>
                <a:lnTo>
                  <a:pt x="2337707" y="116568"/>
                </a:lnTo>
                <a:lnTo>
                  <a:pt x="2335213" y="114073"/>
                </a:lnTo>
                <a:lnTo>
                  <a:pt x="2332945" y="111579"/>
                </a:lnTo>
                <a:lnTo>
                  <a:pt x="2330223" y="109311"/>
                </a:lnTo>
                <a:lnTo>
                  <a:pt x="2327502" y="107270"/>
                </a:lnTo>
                <a:lnTo>
                  <a:pt x="2324780" y="105002"/>
                </a:lnTo>
                <a:lnTo>
                  <a:pt x="2321832" y="103187"/>
                </a:lnTo>
                <a:lnTo>
                  <a:pt x="2318884" y="101373"/>
                </a:lnTo>
                <a:lnTo>
                  <a:pt x="2315709" y="99559"/>
                </a:lnTo>
                <a:lnTo>
                  <a:pt x="2312534" y="98198"/>
                </a:lnTo>
                <a:lnTo>
                  <a:pt x="2309359" y="96837"/>
                </a:lnTo>
                <a:lnTo>
                  <a:pt x="2305957" y="95704"/>
                </a:lnTo>
                <a:lnTo>
                  <a:pt x="2302555" y="94570"/>
                </a:lnTo>
                <a:lnTo>
                  <a:pt x="2299154" y="93662"/>
                </a:lnTo>
                <a:lnTo>
                  <a:pt x="2295298" y="92755"/>
                </a:lnTo>
                <a:lnTo>
                  <a:pt x="2291670" y="92075"/>
                </a:lnTo>
                <a:lnTo>
                  <a:pt x="2288041" y="91848"/>
                </a:lnTo>
                <a:lnTo>
                  <a:pt x="2284186" y="91621"/>
                </a:lnTo>
                <a:lnTo>
                  <a:pt x="2280330" y="91395"/>
                </a:lnTo>
                <a:lnTo>
                  <a:pt x="229507" y="91395"/>
                </a:lnTo>
                <a:close/>
                <a:moveTo>
                  <a:pt x="81642" y="0"/>
                </a:moveTo>
                <a:lnTo>
                  <a:pt x="86178" y="0"/>
                </a:lnTo>
                <a:lnTo>
                  <a:pt x="2424113" y="0"/>
                </a:lnTo>
                <a:lnTo>
                  <a:pt x="2428648" y="0"/>
                </a:lnTo>
                <a:lnTo>
                  <a:pt x="2432730" y="227"/>
                </a:lnTo>
                <a:lnTo>
                  <a:pt x="2436813" y="680"/>
                </a:lnTo>
                <a:lnTo>
                  <a:pt x="2441122" y="1361"/>
                </a:lnTo>
                <a:lnTo>
                  <a:pt x="2445204" y="2268"/>
                </a:lnTo>
                <a:lnTo>
                  <a:pt x="2449286" y="3402"/>
                </a:lnTo>
                <a:lnTo>
                  <a:pt x="2452914" y="4536"/>
                </a:lnTo>
                <a:lnTo>
                  <a:pt x="2456770" y="5896"/>
                </a:lnTo>
                <a:lnTo>
                  <a:pt x="2460625" y="7484"/>
                </a:lnTo>
                <a:lnTo>
                  <a:pt x="2464480" y="9298"/>
                </a:lnTo>
                <a:lnTo>
                  <a:pt x="2467882" y="11339"/>
                </a:lnTo>
                <a:lnTo>
                  <a:pt x="2471284" y="13380"/>
                </a:lnTo>
                <a:lnTo>
                  <a:pt x="2474459" y="15421"/>
                </a:lnTo>
                <a:lnTo>
                  <a:pt x="2477861" y="17916"/>
                </a:lnTo>
                <a:lnTo>
                  <a:pt x="2480809" y="20184"/>
                </a:lnTo>
                <a:lnTo>
                  <a:pt x="2483757" y="22905"/>
                </a:lnTo>
                <a:lnTo>
                  <a:pt x="2486479" y="25400"/>
                </a:lnTo>
                <a:lnTo>
                  <a:pt x="2489200" y="28348"/>
                </a:lnTo>
                <a:lnTo>
                  <a:pt x="2491695" y="31296"/>
                </a:lnTo>
                <a:lnTo>
                  <a:pt x="2493963" y="34471"/>
                </a:lnTo>
                <a:lnTo>
                  <a:pt x="2496230" y="37646"/>
                </a:lnTo>
                <a:lnTo>
                  <a:pt x="2498272" y="40821"/>
                </a:lnTo>
                <a:lnTo>
                  <a:pt x="2499859" y="44450"/>
                </a:lnTo>
                <a:lnTo>
                  <a:pt x="2501673" y="47625"/>
                </a:lnTo>
                <a:lnTo>
                  <a:pt x="2503261" y="51480"/>
                </a:lnTo>
                <a:lnTo>
                  <a:pt x="2504395" y="54882"/>
                </a:lnTo>
                <a:lnTo>
                  <a:pt x="2505755" y="58737"/>
                </a:lnTo>
                <a:lnTo>
                  <a:pt x="2506663" y="62593"/>
                </a:lnTo>
                <a:lnTo>
                  <a:pt x="2507343" y="66221"/>
                </a:lnTo>
                <a:lnTo>
                  <a:pt x="2508023" y="70304"/>
                </a:lnTo>
                <a:lnTo>
                  <a:pt x="2508250" y="74159"/>
                </a:lnTo>
                <a:lnTo>
                  <a:pt x="2508250" y="78241"/>
                </a:lnTo>
                <a:lnTo>
                  <a:pt x="2508250" y="1411968"/>
                </a:lnTo>
                <a:lnTo>
                  <a:pt x="2508250" y="1416050"/>
                </a:lnTo>
                <a:lnTo>
                  <a:pt x="2508023" y="1420132"/>
                </a:lnTo>
                <a:lnTo>
                  <a:pt x="2507343" y="1423988"/>
                </a:lnTo>
                <a:lnTo>
                  <a:pt x="2506663" y="1427616"/>
                </a:lnTo>
                <a:lnTo>
                  <a:pt x="2505755" y="1431472"/>
                </a:lnTo>
                <a:lnTo>
                  <a:pt x="2504395" y="1435327"/>
                </a:lnTo>
                <a:lnTo>
                  <a:pt x="2503261" y="1439182"/>
                </a:lnTo>
                <a:lnTo>
                  <a:pt x="2501673" y="1442584"/>
                </a:lnTo>
                <a:lnTo>
                  <a:pt x="2499859" y="1446213"/>
                </a:lnTo>
                <a:lnTo>
                  <a:pt x="2498272" y="1449388"/>
                </a:lnTo>
                <a:lnTo>
                  <a:pt x="2496230" y="1452790"/>
                </a:lnTo>
                <a:lnTo>
                  <a:pt x="2493963" y="1455965"/>
                </a:lnTo>
                <a:lnTo>
                  <a:pt x="2491695" y="1458913"/>
                </a:lnTo>
                <a:lnTo>
                  <a:pt x="2489200" y="1462088"/>
                </a:lnTo>
                <a:lnTo>
                  <a:pt x="2486479" y="1464809"/>
                </a:lnTo>
                <a:lnTo>
                  <a:pt x="2483757" y="1467531"/>
                </a:lnTo>
                <a:lnTo>
                  <a:pt x="2480809" y="1470025"/>
                </a:lnTo>
                <a:lnTo>
                  <a:pt x="2477861" y="1472747"/>
                </a:lnTo>
                <a:lnTo>
                  <a:pt x="2474459" y="1475015"/>
                </a:lnTo>
                <a:lnTo>
                  <a:pt x="2471284" y="1477282"/>
                </a:lnTo>
                <a:lnTo>
                  <a:pt x="2467882" y="1479097"/>
                </a:lnTo>
                <a:lnTo>
                  <a:pt x="2464480" y="1480911"/>
                </a:lnTo>
                <a:lnTo>
                  <a:pt x="2460625" y="1482725"/>
                </a:lnTo>
                <a:lnTo>
                  <a:pt x="2456770" y="1484313"/>
                </a:lnTo>
                <a:lnTo>
                  <a:pt x="2452914" y="1485674"/>
                </a:lnTo>
                <a:lnTo>
                  <a:pt x="2449286" y="1487034"/>
                </a:lnTo>
                <a:lnTo>
                  <a:pt x="2445204" y="1487941"/>
                </a:lnTo>
                <a:lnTo>
                  <a:pt x="2441122" y="1488849"/>
                </a:lnTo>
                <a:lnTo>
                  <a:pt x="2436813" y="1489529"/>
                </a:lnTo>
                <a:lnTo>
                  <a:pt x="2432730" y="1489982"/>
                </a:lnTo>
                <a:lnTo>
                  <a:pt x="2428648" y="1490209"/>
                </a:lnTo>
                <a:lnTo>
                  <a:pt x="2424113" y="1490663"/>
                </a:lnTo>
                <a:lnTo>
                  <a:pt x="86178" y="1490663"/>
                </a:lnTo>
                <a:lnTo>
                  <a:pt x="81642" y="1490209"/>
                </a:lnTo>
                <a:lnTo>
                  <a:pt x="77333" y="1489982"/>
                </a:lnTo>
                <a:lnTo>
                  <a:pt x="73251" y="1489529"/>
                </a:lnTo>
                <a:lnTo>
                  <a:pt x="68942" y="1488849"/>
                </a:lnTo>
                <a:lnTo>
                  <a:pt x="64860" y="1487941"/>
                </a:lnTo>
                <a:lnTo>
                  <a:pt x="60778" y="1487034"/>
                </a:lnTo>
                <a:lnTo>
                  <a:pt x="57150" y="1485674"/>
                </a:lnTo>
                <a:lnTo>
                  <a:pt x="53294" y="1484313"/>
                </a:lnTo>
                <a:lnTo>
                  <a:pt x="49439" y="1482725"/>
                </a:lnTo>
                <a:lnTo>
                  <a:pt x="45810" y="1480911"/>
                </a:lnTo>
                <a:lnTo>
                  <a:pt x="42182" y="1479097"/>
                </a:lnTo>
                <a:lnTo>
                  <a:pt x="39007" y="1477282"/>
                </a:lnTo>
                <a:lnTo>
                  <a:pt x="35605" y="1475015"/>
                </a:lnTo>
                <a:lnTo>
                  <a:pt x="32430" y="1472747"/>
                </a:lnTo>
                <a:lnTo>
                  <a:pt x="29255" y="1470025"/>
                </a:lnTo>
                <a:lnTo>
                  <a:pt x="26307" y="1467531"/>
                </a:lnTo>
                <a:lnTo>
                  <a:pt x="23585" y="1464809"/>
                </a:lnTo>
                <a:lnTo>
                  <a:pt x="21091" y="1462088"/>
                </a:lnTo>
                <a:lnTo>
                  <a:pt x="18596" y="1458913"/>
                </a:lnTo>
                <a:lnTo>
                  <a:pt x="16101" y="1455965"/>
                </a:lnTo>
                <a:lnTo>
                  <a:pt x="13833" y="1452790"/>
                </a:lnTo>
                <a:lnTo>
                  <a:pt x="12019" y="1449388"/>
                </a:lnTo>
                <a:lnTo>
                  <a:pt x="9978" y="1446213"/>
                </a:lnTo>
                <a:lnTo>
                  <a:pt x="8391" y="1442584"/>
                </a:lnTo>
                <a:lnTo>
                  <a:pt x="6803" y="1439182"/>
                </a:lnTo>
                <a:lnTo>
                  <a:pt x="5442" y="1435327"/>
                </a:lnTo>
                <a:lnTo>
                  <a:pt x="4308" y="1431472"/>
                </a:lnTo>
                <a:lnTo>
                  <a:pt x="3401" y="1427616"/>
                </a:lnTo>
                <a:lnTo>
                  <a:pt x="2494" y="1423988"/>
                </a:lnTo>
                <a:lnTo>
                  <a:pt x="2041" y="1420132"/>
                </a:lnTo>
                <a:lnTo>
                  <a:pt x="1814" y="1416050"/>
                </a:lnTo>
                <a:lnTo>
                  <a:pt x="1587" y="1411968"/>
                </a:lnTo>
                <a:lnTo>
                  <a:pt x="1587" y="78241"/>
                </a:lnTo>
                <a:lnTo>
                  <a:pt x="1814" y="74159"/>
                </a:lnTo>
                <a:lnTo>
                  <a:pt x="2041" y="70304"/>
                </a:lnTo>
                <a:lnTo>
                  <a:pt x="2494" y="66221"/>
                </a:lnTo>
                <a:lnTo>
                  <a:pt x="3401" y="62593"/>
                </a:lnTo>
                <a:lnTo>
                  <a:pt x="4308" y="58737"/>
                </a:lnTo>
                <a:lnTo>
                  <a:pt x="5442" y="54882"/>
                </a:lnTo>
                <a:lnTo>
                  <a:pt x="6803" y="51480"/>
                </a:lnTo>
                <a:lnTo>
                  <a:pt x="8391" y="47625"/>
                </a:lnTo>
                <a:lnTo>
                  <a:pt x="9978" y="44450"/>
                </a:lnTo>
                <a:lnTo>
                  <a:pt x="12019" y="40821"/>
                </a:lnTo>
                <a:lnTo>
                  <a:pt x="13833" y="37646"/>
                </a:lnTo>
                <a:lnTo>
                  <a:pt x="16101" y="34471"/>
                </a:lnTo>
                <a:lnTo>
                  <a:pt x="18596" y="31296"/>
                </a:lnTo>
                <a:lnTo>
                  <a:pt x="21091" y="28348"/>
                </a:lnTo>
                <a:lnTo>
                  <a:pt x="23585" y="25400"/>
                </a:lnTo>
                <a:lnTo>
                  <a:pt x="26307" y="22905"/>
                </a:lnTo>
                <a:lnTo>
                  <a:pt x="29255" y="20184"/>
                </a:lnTo>
                <a:lnTo>
                  <a:pt x="32430" y="17916"/>
                </a:lnTo>
                <a:lnTo>
                  <a:pt x="35605" y="15421"/>
                </a:lnTo>
                <a:lnTo>
                  <a:pt x="39007" y="13380"/>
                </a:lnTo>
                <a:lnTo>
                  <a:pt x="42182" y="11339"/>
                </a:lnTo>
                <a:lnTo>
                  <a:pt x="45810" y="9298"/>
                </a:lnTo>
                <a:lnTo>
                  <a:pt x="49439" y="7484"/>
                </a:lnTo>
                <a:lnTo>
                  <a:pt x="53294" y="5896"/>
                </a:lnTo>
                <a:lnTo>
                  <a:pt x="57150" y="4536"/>
                </a:lnTo>
                <a:lnTo>
                  <a:pt x="60778" y="3402"/>
                </a:lnTo>
                <a:lnTo>
                  <a:pt x="64860" y="2268"/>
                </a:lnTo>
                <a:lnTo>
                  <a:pt x="68942" y="1361"/>
                </a:lnTo>
                <a:lnTo>
                  <a:pt x="73251" y="680"/>
                </a:lnTo>
                <a:lnTo>
                  <a:pt x="77333" y="227"/>
                </a:lnTo>
                <a:lnTo>
                  <a:pt x="81642" y="0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rgbClr val="1F497D"/>
              </a:solidFill>
            </a:endParaRPr>
          </a:p>
        </p:txBody>
      </p:sp>
      <p:sp>
        <p:nvSpPr>
          <p:cNvPr id="10" name="文本框 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9512374" y="5732406"/>
            <a:ext cx="2530212" cy="34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1F497D"/>
                </a:solidFill>
              </a:rPr>
              <a:t>请在此输入文本内容</a:t>
            </a:r>
            <a:endParaRPr lang="en-US" altLang="zh-CN" sz="1200" dirty="0">
              <a:solidFill>
                <a:srgbClr val="1F497D"/>
              </a:solidFill>
            </a:endParaRPr>
          </a:p>
        </p:txBody>
      </p:sp>
      <p:sp>
        <p:nvSpPr>
          <p:cNvPr id="11" name="文本框 1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6472354" y="5732406"/>
            <a:ext cx="2530212" cy="34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1F497D"/>
                </a:solidFill>
              </a:rPr>
              <a:t>请在此输入文本内容</a:t>
            </a:r>
            <a:endParaRPr lang="en-US" altLang="zh-CN" sz="1200" dirty="0">
              <a:solidFill>
                <a:srgbClr val="1F497D"/>
              </a:solidFill>
            </a:endParaRPr>
          </a:p>
        </p:txBody>
      </p:sp>
      <p:sp>
        <p:nvSpPr>
          <p:cNvPr id="12" name="圆角矩形 1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6630386" y="4818750"/>
            <a:ext cx="2214149" cy="1516427"/>
          </a:xfrm>
          <a:prstGeom prst="roundRect">
            <a:avLst>
              <a:gd name="adj" fmla="val 231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3" name="圆角矩形 1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9670406" y="4818750"/>
            <a:ext cx="2214149" cy="1516427"/>
          </a:xfrm>
          <a:prstGeom prst="roundRect">
            <a:avLst>
              <a:gd name="adj" fmla="val 2310"/>
            </a:avLst>
          </a:prstGeom>
          <a:noFill/>
          <a:ln w="3175">
            <a:solidFill>
              <a:srgbClr val="0164D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F497D"/>
              </a:solidFill>
            </a:endParaRPr>
          </a:p>
        </p:txBody>
      </p:sp>
      <p:sp>
        <p:nvSpPr>
          <p:cNvPr id="14" name="任意多边形 1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071691" y="1490393"/>
            <a:ext cx="880455" cy="1317901"/>
          </a:xfrm>
          <a:custGeom>
            <a:avLst/>
            <a:gdLst>
              <a:gd name="connsiteX0" fmla="*/ 0 w 2340311"/>
              <a:gd name="connsiteY0" fmla="*/ 0 h 3503072"/>
              <a:gd name="connsiteX1" fmla="*/ 2340311 w 2340311"/>
              <a:gd name="connsiteY1" fmla="*/ 1751536 h 3503072"/>
              <a:gd name="connsiteX2" fmla="*/ 0 w 2340311"/>
              <a:gd name="connsiteY2" fmla="*/ 3503072 h 350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11" h="3503072">
                <a:moveTo>
                  <a:pt x="0" y="0"/>
                </a:moveTo>
                <a:lnTo>
                  <a:pt x="2340311" y="1751536"/>
                </a:lnTo>
                <a:lnTo>
                  <a:pt x="0" y="3503072"/>
                </a:lnTo>
                <a:close/>
              </a:path>
            </a:pathLst>
          </a:custGeom>
          <a:solidFill>
            <a:srgbClr val="1F497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5" name="任意多边形 1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4333829" y="3961954"/>
            <a:ext cx="507341" cy="759409"/>
          </a:xfrm>
          <a:custGeom>
            <a:avLst/>
            <a:gdLst>
              <a:gd name="connsiteX0" fmla="*/ 0 w 2340311"/>
              <a:gd name="connsiteY0" fmla="*/ 0 h 3503072"/>
              <a:gd name="connsiteX1" fmla="*/ 2340311 w 2340311"/>
              <a:gd name="connsiteY1" fmla="*/ 1751536 h 3503072"/>
              <a:gd name="connsiteX2" fmla="*/ 0 w 2340311"/>
              <a:gd name="connsiteY2" fmla="*/ 3503072 h 350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11" h="3503072">
                <a:moveTo>
                  <a:pt x="0" y="0"/>
                </a:moveTo>
                <a:lnTo>
                  <a:pt x="2340311" y="1751536"/>
                </a:lnTo>
                <a:lnTo>
                  <a:pt x="0" y="3503072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6" name="任意多边形 1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rot="18749601">
            <a:off x="3365302" y="5732406"/>
            <a:ext cx="507341" cy="759409"/>
          </a:xfrm>
          <a:custGeom>
            <a:avLst/>
            <a:gdLst>
              <a:gd name="connsiteX0" fmla="*/ 0 w 2340311"/>
              <a:gd name="connsiteY0" fmla="*/ 0 h 3503072"/>
              <a:gd name="connsiteX1" fmla="*/ 2340311 w 2340311"/>
              <a:gd name="connsiteY1" fmla="*/ 1751536 h 3503072"/>
              <a:gd name="connsiteX2" fmla="*/ 0 w 2340311"/>
              <a:gd name="connsiteY2" fmla="*/ 3503072 h 350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11" h="3503072">
                <a:moveTo>
                  <a:pt x="0" y="0"/>
                </a:moveTo>
                <a:lnTo>
                  <a:pt x="2340311" y="1751536"/>
                </a:lnTo>
                <a:lnTo>
                  <a:pt x="0" y="3503072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7" name="任意多边形 1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 rot="18749601">
            <a:off x="5413910" y="2428590"/>
            <a:ext cx="507341" cy="759409"/>
          </a:xfrm>
          <a:custGeom>
            <a:avLst/>
            <a:gdLst>
              <a:gd name="connsiteX0" fmla="*/ 0 w 2340311"/>
              <a:gd name="connsiteY0" fmla="*/ 0 h 3503072"/>
              <a:gd name="connsiteX1" fmla="*/ 2340311 w 2340311"/>
              <a:gd name="connsiteY1" fmla="*/ 1751536 h 3503072"/>
              <a:gd name="connsiteX2" fmla="*/ 0 w 2340311"/>
              <a:gd name="connsiteY2" fmla="*/ 3503072 h 350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11" h="3503072">
                <a:moveTo>
                  <a:pt x="0" y="0"/>
                </a:moveTo>
                <a:lnTo>
                  <a:pt x="2340311" y="1751536"/>
                </a:lnTo>
                <a:lnTo>
                  <a:pt x="0" y="3503072"/>
                </a:lnTo>
                <a:close/>
              </a:path>
            </a:pathLst>
          </a:custGeom>
          <a:noFill/>
          <a:ln w="3175">
            <a:solidFill>
              <a:srgbClr val="0164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8" name="任意多边形 1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3296493" y="2493475"/>
            <a:ext cx="210322" cy="314819"/>
          </a:xfrm>
          <a:custGeom>
            <a:avLst/>
            <a:gdLst>
              <a:gd name="connsiteX0" fmla="*/ 0 w 2340311"/>
              <a:gd name="connsiteY0" fmla="*/ 0 h 3503072"/>
              <a:gd name="connsiteX1" fmla="*/ 2340311 w 2340311"/>
              <a:gd name="connsiteY1" fmla="*/ 1751536 h 3503072"/>
              <a:gd name="connsiteX2" fmla="*/ 0 w 2340311"/>
              <a:gd name="connsiteY2" fmla="*/ 3503072 h 3503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11" h="3503072">
                <a:moveTo>
                  <a:pt x="0" y="0"/>
                </a:moveTo>
                <a:lnTo>
                  <a:pt x="2340311" y="1751536"/>
                </a:lnTo>
                <a:lnTo>
                  <a:pt x="0" y="3503072"/>
                </a:lnTo>
                <a:close/>
              </a:path>
            </a:pathLst>
          </a:custGeom>
          <a:solidFill>
            <a:srgbClr val="1F497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F497D"/>
              </a:solidFill>
              <a:latin typeface="+mn-ea"/>
            </a:endParaRPr>
          </a:p>
        </p:txBody>
      </p:sp>
      <p:sp>
        <p:nvSpPr>
          <p:cNvPr id="1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cxnSp>
        <p:nvCxnSpPr>
          <p:cNvPr id="20" name="直接连接符 1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19256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4170" y="3678969"/>
            <a:ext cx="12183415" cy="1660485"/>
          </a:xfrm>
          <a:custGeom>
            <a:avLst/>
            <a:gdLst>
              <a:gd name="connsiteX0" fmla="*/ 0 w 9170126"/>
              <a:gd name="connsiteY0" fmla="*/ 26126 h 1711235"/>
              <a:gd name="connsiteX1" fmla="*/ 3213463 w 9170126"/>
              <a:gd name="connsiteY1" fmla="*/ 1711235 h 1711235"/>
              <a:gd name="connsiteX2" fmla="*/ 7994469 w 9170126"/>
              <a:gd name="connsiteY2" fmla="*/ 326572 h 1711235"/>
              <a:gd name="connsiteX3" fmla="*/ 9170126 w 9170126"/>
              <a:gd name="connsiteY3" fmla="*/ 0 h 1711235"/>
              <a:gd name="connsiteX0" fmla="*/ 0 w 9170126"/>
              <a:gd name="connsiteY0" fmla="*/ 26126 h 1712821"/>
              <a:gd name="connsiteX1" fmla="*/ 3213463 w 9170126"/>
              <a:gd name="connsiteY1" fmla="*/ 1711235 h 1712821"/>
              <a:gd name="connsiteX2" fmla="*/ 7994469 w 9170126"/>
              <a:gd name="connsiteY2" fmla="*/ 326572 h 1712821"/>
              <a:gd name="connsiteX3" fmla="*/ 9170126 w 9170126"/>
              <a:gd name="connsiteY3" fmla="*/ 0 h 1712821"/>
              <a:gd name="connsiteX0" fmla="*/ 0 w 9170126"/>
              <a:gd name="connsiteY0" fmla="*/ 26126 h 1712821"/>
              <a:gd name="connsiteX1" fmla="*/ 3213463 w 9170126"/>
              <a:gd name="connsiteY1" fmla="*/ 1711235 h 1712821"/>
              <a:gd name="connsiteX2" fmla="*/ 7994469 w 9170126"/>
              <a:gd name="connsiteY2" fmla="*/ 326572 h 1712821"/>
              <a:gd name="connsiteX3" fmla="*/ 9170126 w 9170126"/>
              <a:gd name="connsiteY3" fmla="*/ 0 h 1712821"/>
              <a:gd name="connsiteX0" fmla="*/ 0 w 9170126"/>
              <a:gd name="connsiteY0" fmla="*/ 26126 h 1711869"/>
              <a:gd name="connsiteX1" fmla="*/ 3213463 w 9170126"/>
              <a:gd name="connsiteY1" fmla="*/ 1711235 h 1711869"/>
              <a:gd name="connsiteX2" fmla="*/ 7067006 w 9170126"/>
              <a:gd name="connsiteY2" fmla="*/ 222069 h 1711869"/>
              <a:gd name="connsiteX3" fmla="*/ 9170126 w 9170126"/>
              <a:gd name="connsiteY3" fmla="*/ 0 h 1711869"/>
              <a:gd name="connsiteX0" fmla="*/ 0 w 9170126"/>
              <a:gd name="connsiteY0" fmla="*/ 26126 h 1711779"/>
              <a:gd name="connsiteX1" fmla="*/ 3213463 w 9170126"/>
              <a:gd name="connsiteY1" fmla="*/ 1711235 h 1711779"/>
              <a:gd name="connsiteX2" fmla="*/ 7067006 w 9170126"/>
              <a:gd name="connsiteY2" fmla="*/ 222069 h 1711779"/>
              <a:gd name="connsiteX3" fmla="*/ 9170126 w 9170126"/>
              <a:gd name="connsiteY3" fmla="*/ 0 h 1711779"/>
              <a:gd name="connsiteX0" fmla="*/ 0 w 9170126"/>
              <a:gd name="connsiteY0" fmla="*/ 26126 h 1711882"/>
              <a:gd name="connsiteX1" fmla="*/ 3213463 w 9170126"/>
              <a:gd name="connsiteY1" fmla="*/ 1711235 h 1711882"/>
              <a:gd name="connsiteX2" fmla="*/ 7067006 w 9170126"/>
              <a:gd name="connsiteY2" fmla="*/ 222069 h 1711882"/>
              <a:gd name="connsiteX3" fmla="*/ 9170126 w 9170126"/>
              <a:gd name="connsiteY3" fmla="*/ 0 h 1711882"/>
              <a:gd name="connsiteX0" fmla="*/ 0 w 9170126"/>
              <a:gd name="connsiteY0" fmla="*/ 26126 h 1711882"/>
              <a:gd name="connsiteX1" fmla="*/ 3213463 w 9170126"/>
              <a:gd name="connsiteY1" fmla="*/ 1711235 h 1711882"/>
              <a:gd name="connsiteX2" fmla="*/ 7223760 w 9170126"/>
              <a:gd name="connsiteY2" fmla="*/ 222069 h 1711882"/>
              <a:gd name="connsiteX3" fmla="*/ 9170126 w 9170126"/>
              <a:gd name="connsiteY3" fmla="*/ 0 h 1711882"/>
              <a:gd name="connsiteX0" fmla="*/ 0 w 9170126"/>
              <a:gd name="connsiteY0" fmla="*/ 26126 h 1711882"/>
              <a:gd name="connsiteX1" fmla="*/ 3213463 w 9170126"/>
              <a:gd name="connsiteY1" fmla="*/ 1711235 h 1711882"/>
              <a:gd name="connsiteX2" fmla="*/ 7223760 w 9170126"/>
              <a:gd name="connsiteY2" fmla="*/ 222069 h 1711882"/>
              <a:gd name="connsiteX3" fmla="*/ 9170126 w 9170126"/>
              <a:gd name="connsiteY3" fmla="*/ 0 h 1711882"/>
              <a:gd name="connsiteX0" fmla="*/ 0 w 9170126"/>
              <a:gd name="connsiteY0" fmla="*/ 26126 h 1607414"/>
              <a:gd name="connsiteX1" fmla="*/ 3396343 w 9170126"/>
              <a:gd name="connsiteY1" fmla="*/ 1606732 h 1607414"/>
              <a:gd name="connsiteX2" fmla="*/ 7223760 w 9170126"/>
              <a:gd name="connsiteY2" fmla="*/ 222069 h 1607414"/>
              <a:gd name="connsiteX3" fmla="*/ 9170126 w 9170126"/>
              <a:gd name="connsiteY3" fmla="*/ 0 h 1607414"/>
              <a:gd name="connsiteX0" fmla="*/ 0 w 9170126"/>
              <a:gd name="connsiteY0" fmla="*/ 82588 h 1663876"/>
              <a:gd name="connsiteX1" fmla="*/ 3396343 w 9170126"/>
              <a:gd name="connsiteY1" fmla="*/ 1663194 h 1663876"/>
              <a:gd name="connsiteX2" fmla="*/ 7223760 w 9170126"/>
              <a:gd name="connsiteY2" fmla="*/ 278531 h 1663876"/>
              <a:gd name="connsiteX3" fmla="*/ 9170126 w 9170126"/>
              <a:gd name="connsiteY3" fmla="*/ 56462 h 1663876"/>
              <a:gd name="connsiteX0" fmla="*/ 0 w 9170126"/>
              <a:gd name="connsiteY0" fmla="*/ 45999 h 1634659"/>
              <a:gd name="connsiteX1" fmla="*/ 3396343 w 9170126"/>
              <a:gd name="connsiteY1" fmla="*/ 1626605 h 1634659"/>
              <a:gd name="connsiteX2" fmla="*/ 6505303 w 9170126"/>
              <a:gd name="connsiteY2" fmla="*/ 633828 h 1634659"/>
              <a:gd name="connsiteX3" fmla="*/ 9170126 w 9170126"/>
              <a:gd name="connsiteY3" fmla="*/ 19873 h 1634659"/>
              <a:gd name="connsiteX0" fmla="*/ 0 w 9170126"/>
              <a:gd name="connsiteY0" fmla="*/ 55214 h 1646042"/>
              <a:gd name="connsiteX1" fmla="*/ 3396343 w 9170126"/>
              <a:gd name="connsiteY1" fmla="*/ 1635820 h 1646042"/>
              <a:gd name="connsiteX2" fmla="*/ 6505303 w 9170126"/>
              <a:gd name="connsiteY2" fmla="*/ 643043 h 1646042"/>
              <a:gd name="connsiteX3" fmla="*/ 9170126 w 9170126"/>
              <a:gd name="connsiteY3" fmla="*/ 29088 h 164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0126" h="1646042">
                <a:moveTo>
                  <a:pt x="0" y="55214"/>
                </a:moveTo>
                <a:cubicBezTo>
                  <a:pt x="875211" y="969614"/>
                  <a:pt x="2312126" y="1537849"/>
                  <a:pt x="3396343" y="1635820"/>
                </a:cubicBezTo>
                <a:cubicBezTo>
                  <a:pt x="4480560" y="1733792"/>
                  <a:pt x="5634446" y="1106775"/>
                  <a:pt x="6505303" y="643043"/>
                </a:cubicBezTo>
                <a:cubicBezTo>
                  <a:pt x="7376160" y="179311"/>
                  <a:pt x="8508275" y="-92832"/>
                  <a:pt x="9170126" y="29088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1F497D"/>
              </a:solidFill>
            </a:endParaRPr>
          </a:p>
        </p:txBody>
      </p:sp>
      <p:sp>
        <p:nvSpPr>
          <p:cNvPr id="37" name="任意多边形 3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31527" y="2464197"/>
            <a:ext cx="12183414" cy="3082690"/>
          </a:xfrm>
          <a:custGeom>
            <a:avLst/>
            <a:gdLst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" fmla="*/ 0 w 9157063"/>
              <a:gd name="connsiteY0" fmla="*/ 130629 h 3095898"/>
              <a:gd name="connsiteX1" fmla="*/ 2286000 w 9157063"/>
              <a:gd name="connsiteY1" fmla="*/ 0 h 3095898"/>
              <a:gd name="connsiteX2" fmla="*/ 5329646 w 9157063"/>
              <a:gd name="connsiteY2" fmla="*/ 2155372 h 3095898"/>
              <a:gd name="connsiteX3" fmla="*/ 9157063 w 9157063"/>
              <a:gd name="connsiteY3" fmla="*/ 3095898 h 3095898"/>
              <a:gd name="connsiteX0" fmla="*/ 0 w 9157063"/>
              <a:gd name="connsiteY0" fmla="*/ 259961 h 3225230"/>
              <a:gd name="connsiteX1" fmla="*/ 2286000 w 9157063"/>
              <a:gd name="connsiteY1" fmla="*/ 129332 h 3225230"/>
              <a:gd name="connsiteX2" fmla="*/ 5329646 w 9157063"/>
              <a:gd name="connsiteY2" fmla="*/ 2284704 h 3225230"/>
              <a:gd name="connsiteX3" fmla="*/ 9157063 w 9157063"/>
              <a:gd name="connsiteY3" fmla="*/ 3225230 h 3225230"/>
              <a:gd name="connsiteX0" fmla="*/ 0 w 9157063"/>
              <a:gd name="connsiteY0" fmla="*/ 259961 h 3225230"/>
              <a:gd name="connsiteX1" fmla="*/ 2286000 w 9157063"/>
              <a:gd name="connsiteY1" fmla="*/ 129332 h 3225230"/>
              <a:gd name="connsiteX2" fmla="*/ 5329646 w 9157063"/>
              <a:gd name="connsiteY2" fmla="*/ 2284704 h 3225230"/>
              <a:gd name="connsiteX3" fmla="*/ 9157063 w 9157063"/>
              <a:gd name="connsiteY3" fmla="*/ 3225230 h 3225230"/>
              <a:gd name="connsiteX0" fmla="*/ 0 w 9157063"/>
              <a:gd name="connsiteY0" fmla="*/ 259961 h 3227547"/>
              <a:gd name="connsiteX1" fmla="*/ 2286000 w 9157063"/>
              <a:gd name="connsiteY1" fmla="*/ 129332 h 3227547"/>
              <a:gd name="connsiteX2" fmla="*/ 5329646 w 9157063"/>
              <a:gd name="connsiteY2" fmla="*/ 2284704 h 3227547"/>
              <a:gd name="connsiteX3" fmla="*/ 9157063 w 9157063"/>
              <a:gd name="connsiteY3" fmla="*/ 3225230 h 3227547"/>
              <a:gd name="connsiteX0" fmla="*/ 0 w 9157063"/>
              <a:gd name="connsiteY0" fmla="*/ 141919 h 3109392"/>
              <a:gd name="connsiteX1" fmla="*/ 2756263 w 9157063"/>
              <a:gd name="connsiteY1" fmla="*/ 168045 h 3109392"/>
              <a:gd name="connsiteX2" fmla="*/ 5329646 w 9157063"/>
              <a:gd name="connsiteY2" fmla="*/ 2166662 h 3109392"/>
              <a:gd name="connsiteX3" fmla="*/ 9157063 w 9157063"/>
              <a:gd name="connsiteY3" fmla="*/ 3107188 h 3109392"/>
              <a:gd name="connsiteX0" fmla="*/ 0 w 9157063"/>
              <a:gd name="connsiteY0" fmla="*/ 189830 h 3157303"/>
              <a:gd name="connsiteX1" fmla="*/ 2756263 w 9157063"/>
              <a:gd name="connsiteY1" fmla="*/ 215956 h 3157303"/>
              <a:gd name="connsiteX2" fmla="*/ 5329646 w 9157063"/>
              <a:gd name="connsiteY2" fmla="*/ 2214573 h 3157303"/>
              <a:gd name="connsiteX3" fmla="*/ 9157063 w 9157063"/>
              <a:gd name="connsiteY3" fmla="*/ 3155099 h 3157303"/>
              <a:gd name="connsiteX0" fmla="*/ 0 w 9104811"/>
              <a:gd name="connsiteY0" fmla="*/ 391083 h 3045048"/>
              <a:gd name="connsiteX1" fmla="*/ 2704011 w 9104811"/>
              <a:gd name="connsiteY1" fmla="*/ 103701 h 3045048"/>
              <a:gd name="connsiteX2" fmla="*/ 5277394 w 9104811"/>
              <a:gd name="connsiteY2" fmla="*/ 2102318 h 3045048"/>
              <a:gd name="connsiteX3" fmla="*/ 9104811 w 9104811"/>
              <a:gd name="connsiteY3" fmla="*/ 3042844 h 3045048"/>
              <a:gd name="connsiteX0" fmla="*/ 0 w 9170125"/>
              <a:gd name="connsiteY0" fmla="*/ 401085 h 3041987"/>
              <a:gd name="connsiteX1" fmla="*/ 2769325 w 9170125"/>
              <a:gd name="connsiteY1" fmla="*/ 100640 h 3041987"/>
              <a:gd name="connsiteX2" fmla="*/ 5342708 w 9170125"/>
              <a:gd name="connsiteY2" fmla="*/ 2099257 h 3041987"/>
              <a:gd name="connsiteX3" fmla="*/ 9170125 w 9170125"/>
              <a:gd name="connsiteY3" fmla="*/ 3039783 h 3041987"/>
              <a:gd name="connsiteX0" fmla="*/ 0 w 9170125"/>
              <a:gd name="connsiteY0" fmla="*/ 401085 h 3041987"/>
              <a:gd name="connsiteX1" fmla="*/ 2677885 w 9170125"/>
              <a:gd name="connsiteY1" fmla="*/ 100640 h 3041987"/>
              <a:gd name="connsiteX2" fmla="*/ 5342708 w 9170125"/>
              <a:gd name="connsiteY2" fmla="*/ 2099257 h 3041987"/>
              <a:gd name="connsiteX3" fmla="*/ 9170125 w 9170125"/>
              <a:gd name="connsiteY3" fmla="*/ 3039783 h 3041987"/>
              <a:gd name="connsiteX0" fmla="*/ 0 w 9170125"/>
              <a:gd name="connsiteY0" fmla="*/ 468432 h 3109334"/>
              <a:gd name="connsiteX1" fmla="*/ 2677885 w 9170125"/>
              <a:gd name="connsiteY1" fmla="*/ 167987 h 3109334"/>
              <a:gd name="connsiteX2" fmla="*/ 5342708 w 9170125"/>
              <a:gd name="connsiteY2" fmla="*/ 2166604 h 3109334"/>
              <a:gd name="connsiteX3" fmla="*/ 9170125 w 9170125"/>
              <a:gd name="connsiteY3" fmla="*/ 3107130 h 3109334"/>
              <a:gd name="connsiteX0" fmla="*/ 0 w 9170125"/>
              <a:gd name="connsiteY0" fmla="*/ 406629 h 3047531"/>
              <a:gd name="connsiteX1" fmla="*/ 2677885 w 9170125"/>
              <a:gd name="connsiteY1" fmla="*/ 106184 h 3047531"/>
              <a:gd name="connsiteX2" fmla="*/ 5342708 w 9170125"/>
              <a:gd name="connsiteY2" fmla="*/ 2104801 h 3047531"/>
              <a:gd name="connsiteX3" fmla="*/ 9170125 w 9170125"/>
              <a:gd name="connsiteY3" fmla="*/ 3045327 h 3047531"/>
              <a:gd name="connsiteX0" fmla="*/ 0 w 9170125"/>
              <a:gd name="connsiteY0" fmla="*/ 414045 h 3056100"/>
              <a:gd name="connsiteX1" fmla="*/ 2677885 w 9170125"/>
              <a:gd name="connsiteY1" fmla="*/ 113600 h 3056100"/>
              <a:gd name="connsiteX2" fmla="*/ 5564777 w 9170125"/>
              <a:gd name="connsiteY2" fmla="*/ 2295097 h 3056100"/>
              <a:gd name="connsiteX3" fmla="*/ 9170125 w 9170125"/>
              <a:gd name="connsiteY3" fmla="*/ 3052743 h 3056100"/>
              <a:gd name="connsiteX0" fmla="*/ 0 w 9170125"/>
              <a:gd name="connsiteY0" fmla="*/ 414045 h 3061846"/>
              <a:gd name="connsiteX1" fmla="*/ 2677885 w 9170125"/>
              <a:gd name="connsiteY1" fmla="*/ 113600 h 3061846"/>
              <a:gd name="connsiteX2" fmla="*/ 5564777 w 9170125"/>
              <a:gd name="connsiteY2" fmla="*/ 2295097 h 3061846"/>
              <a:gd name="connsiteX3" fmla="*/ 9170125 w 9170125"/>
              <a:gd name="connsiteY3" fmla="*/ 3052743 h 3061846"/>
              <a:gd name="connsiteX0" fmla="*/ 0 w 9170125"/>
              <a:gd name="connsiteY0" fmla="*/ 410334 h 3055876"/>
              <a:gd name="connsiteX1" fmla="*/ 2677885 w 9170125"/>
              <a:gd name="connsiteY1" fmla="*/ 109889 h 3055876"/>
              <a:gd name="connsiteX2" fmla="*/ 5747657 w 9170125"/>
              <a:gd name="connsiteY2" fmla="*/ 2239135 h 3055876"/>
              <a:gd name="connsiteX3" fmla="*/ 9170125 w 9170125"/>
              <a:gd name="connsiteY3" fmla="*/ 3049032 h 305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0125" h="3055876">
                <a:moveTo>
                  <a:pt x="0" y="410334"/>
                </a:moveTo>
                <a:cubicBezTo>
                  <a:pt x="500742" y="210037"/>
                  <a:pt x="1719942" y="-194911"/>
                  <a:pt x="2677885" y="109889"/>
                </a:cubicBezTo>
                <a:cubicBezTo>
                  <a:pt x="3635828" y="414689"/>
                  <a:pt x="4116977" y="1501084"/>
                  <a:pt x="5747657" y="2239135"/>
                </a:cubicBezTo>
                <a:cubicBezTo>
                  <a:pt x="7378337" y="2977186"/>
                  <a:pt x="8181701" y="3088220"/>
                  <a:pt x="9170125" y="3049032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1F497D"/>
              </a:solidFill>
            </a:endParaRPr>
          </a:p>
        </p:txBody>
      </p:sp>
      <p:sp>
        <p:nvSpPr>
          <p:cNvPr id="38" name="任意多边形 3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-3185" y="2642771"/>
            <a:ext cx="12183415" cy="2146094"/>
          </a:xfrm>
          <a:custGeom>
            <a:avLst/>
            <a:gdLst>
              <a:gd name="connsiteX0" fmla="*/ 0 w 9170126"/>
              <a:gd name="connsiteY0" fmla="*/ 2011680 h 2011680"/>
              <a:gd name="connsiteX1" fmla="*/ 3187337 w 9170126"/>
              <a:gd name="connsiteY1" fmla="*/ 78377 h 2011680"/>
              <a:gd name="connsiteX2" fmla="*/ 6544492 w 9170126"/>
              <a:gd name="connsiteY2" fmla="*/ 0 h 2011680"/>
              <a:gd name="connsiteX3" fmla="*/ 9170126 w 9170126"/>
              <a:gd name="connsiteY3" fmla="*/ 757645 h 2011680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41544 h 2141544"/>
              <a:gd name="connsiteX1" fmla="*/ 3187337 w 9170126"/>
              <a:gd name="connsiteY1" fmla="*/ 208241 h 2141544"/>
              <a:gd name="connsiteX2" fmla="*/ 6544492 w 9170126"/>
              <a:gd name="connsiteY2" fmla="*/ 129864 h 2141544"/>
              <a:gd name="connsiteX3" fmla="*/ 9170126 w 9170126"/>
              <a:gd name="connsiteY3" fmla="*/ 887509 h 2141544"/>
              <a:gd name="connsiteX0" fmla="*/ 0 w 9170126"/>
              <a:gd name="connsiteY0" fmla="*/ 2170260 h 2170260"/>
              <a:gd name="connsiteX1" fmla="*/ 3187337 w 9170126"/>
              <a:gd name="connsiteY1" fmla="*/ 236957 h 2170260"/>
              <a:gd name="connsiteX2" fmla="*/ 6531429 w 9170126"/>
              <a:gd name="connsiteY2" fmla="*/ 106328 h 2170260"/>
              <a:gd name="connsiteX3" fmla="*/ 9170126 w 9170126"/>
              <a:gd name="connsiteY3" fmla="*/ 916225 h 2170260"/>
              <a:gd name="connsiteX0" fmla="*/ 0 w 9170126"/>
              <a:gd name="connsiteY0" fmla="*/ 2155389 h 2155389"/>
              <a:gd name="connsiteX1" fmla="*/ 3187337 w 9170126"/>
              <a:gd name="connsiteY1" fmla="*/ 222086 h 2155389"/>
              <a:gd name="connsiteX2" fmla="*/ 6531429 w 9170126"/>
              <a:gd name="connsiteY2" fmla="*/ 91457 h 2155389"/>
              <a:gd name="connsiteX3" fmla="*/ 9170126 w 9170126"/>
              <a:gd name="connsiteY3" fmla="*/ 901354 h 2155389"/>
              <a:gd name="connsiteX0" fmla="*/ 0 w 9170126"/>
              <a:gd name="connsiteY0" fmla="*/ 2127427 h 2127427"/>
              <a:gd name="connsiteX1" fmla="*/ 2834640 w 9170126"/>
              <a:gd name="connsiteY1" fmla="*/ 285564 h 2127427"/>
              <a:gd name="connsiteX2" fmla="*/ 6531429 w 9170126"/>
              <a:gd name="connsiteY2" fmla="*/ 63495 h 2127427"/>
              <a:gd name="connsiteX3" fmla="*/ 9170126 w 9170126"/>
              <a:gd name="connsiteY3" fmla="*/ 873392 h 2127427"/>
              <a:gd name="connsiteX0" fmla="*/ 0 w 9170126"/>
              <a:gd name="connsiteY0" fmla="*/ 2127427 h 2127427"/>
              <a:gd name="connsiteX1" fmla="*/ 2834640 w 9170126"/>
              <a:gd name="connsiteY1" fmla="*/ 285564 h 2127427"/>
              <a:gd name="connsiteX2" fmla="*/ 6531429 w 9170126"/>
              <a:gd name="connsiteY2" fmla="*/ 63495 h 2127427"/>
              <a:gd name="connsiteX3" fmla="*/ 9170126 w 9170126"/>
              <a:gd name="connsiteY3" fmla="*/ 873392 h 2127427"/>
              <a:gd name="connsiteX0" fmla="*/ 0 w 9170126"/>
              <a:gd name="connsiteY0" fmla="*/ 2127427 h 2127427"/>
              <a:gd name="connsiteX1" fmla="*/ 2834640 w 9170126"/>
              <a:gd name="connsiteY1" fmla="*/ 285564 h 2127427"/>
              <a:gd name="connsiteX2" fmla="*/ 6531429 w 9170126"/>
              <a:gd name="connsiteY2" fmla="*/ 63495 h 2127427"/>
              <a:gd name="connsiteX3" fmla="*/ 9170126 w 9170126"/>
              <a:gd name="connsiteY3" fmla="*/ 873392 h 2127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0126" h="2127427">
                <a:moveTo>
                  <a:pt x="0" y="2127427"/>
                </a:moveTo>
                <a:cubicBezTo>
                  <a:pt x="291737" y="1757313"/>
                  <a:pt x="1746069" y="629553"/>
                  <a:pt x="2834640" y="285564"/>
                </a:cubicBezTo>
                <a:cubicBezTo>
                  <a:pt x="3923211" y="-58425"/>
                  <a:pt x="5475515" y="-34476"/>
                  <a:pt x="6531429" y="63495"/>
                </a:cubicBezTo>
                <a:cubicBezTo>
                  <a:pt x="7587343" y="161466"/>
                  <a:pt x="8477795" y="516341"/>
                  <a:pt x="9170126" y="873392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srgbClr val="1F497D"/>
              </a:solidFill>
            </a:endParaRPr>
          </a:p>
        </p:txBody>
      </p:sp>
      <p:sp>
        <p:nvSpPr>
          <p:cNvPr id="39" name="椭圆 3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3959501" y="4636747"/>
            <a:ext cx="1062447" cy="1062447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椭圆 3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3816677" y="2464197"/>
            <a:ext cx="858752" cy="85875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" name="椭圆 4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459109" y="3948803"/>
            <a:ext cx="670738" cy="670738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en-US" sz="1200" b="1">
              <a:solidFill>
                <a:srgbClr val="1F497D"/>
              </a:solidFill>
            </a:endParaRPr>
          </a:p>
        </p:txBody>
      </p:sp>
      <p:sp>
        <p:nvSpPr>
          <p:cNvPr id="42" name="椭圆 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7325130" y="4443579"/>
            <a:ext cx="547408" cy="547408"/>
          </a:xfrm>
          <a:prstGeom prst="ellipse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solidFill>
                <a:srgbClr val="1F497D"/>
              </a:solidFill>
            </a:endParaRPr>
          </a:p>
        </p:txBody>
      </p:sp>
      <p:sp>
        <p:nvSpPr>
          <p:cNvPr id="43" name="椭圆 4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1649989" y="3230083"/>
            <a:ext cx="718720" cy="71872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4" name="椭圆 4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7833666" y="2197830"/>
            <a:ext cx="1223038" cy="1223038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1F497D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45" name="组合 3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GrpSpPr>
            <a:grpSpLocks/>
          </p:cNvGrpSpPr>
          <p:nvPr/>
        </p:nvGrpSpPr>
        <p:grpSpPr bwMode="auto">
          <a:xfrm>
            <a:off x="7466533" y="4611520"/>
            <a:ext cx="234966" cy="225472"/>
            <a:chOff x="0" y="0"/>
            <a:chExt cx="2438400" cy="2332038"/>
          </a:xfrm>
          <a:solidFill>
            <a:srgbClr val="F2EB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reeform 25"/>
            <p:cNvSpPr>
              <a:spLocks noChangeArrowheads="1"/>
            </p:cNvSpPr>
            <p:nvPr/>
          </p:nvSpPr>
          <p:spPr bwMode="auto">
            <a:xfrm>
              <a:off x="893763" y="1676400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413"/>
                <a:gd name="T14" fmla="*/ 413 w 413"/>
                <a:gd name="T15" fmla="*/ 413 h 4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任意多边形 33"/>
            <p:cNvSpPr>
              <a:spLocks noChangeArrowheads="1"/>
            </p:cNvSpPr>
            <p:nvPr/>
          </p:nvSpPr>
          <p:spPr bwMode="auto">
            <a:xfrm>
              <a:off x="0" y="0"/>
              <a:ext cx="2438400" cy="1774825"/>
            </a:xfrm>
            <a:custGeom>
              <a:avLst/>
              <a:gdLst>
                <a:gd name="T0" fmla="*/ 290196 w 2438400"/>
                <a:gd name="T1" fmla="*/ 0 h 1774825"/>
                <a:gd name="T2" fmla="*/ 2151973 w 2438400"/>
                <a:gd name="T3" fmla="*/ 0 h 1774825"/>
                <a:gd name="T4" fmla="*/ 2438400 w 2438400"/>
                <a:gd name="T5" fmla="*/ 286384 h 1774825"/>
                <a:gd name="T6" fmla="*/ 2438400 w 2438400"/>
                <a:gd name="T7" fmla="*/ 1484673 h 1774825"/>
                <a:gd name="T8" fmla="*/ 2151973 w 2438400"/>
                <a:gd name="T9" fmla="*/ 1774825 h 1774825"/>
                <a:gd name="T10" fmla="*/ 290196 w 2438400"/>
                <a:gd name="T11" fmla="*/ 1774825 h 1774825"/>
                <a:gd name="T12" fmla="*/ 0 w 2438400"/>
                <a:gd name="T13" fmla="*/ 1484673 h 1774825"/>
                <a:gd name="T14" fmla="*/ 0 w 2438400"/>
                <a:gd name="T15" fmla="*/ 286384 h 1774825"/>
                <a:gd name="T16" fmla="*/ 290196 w 2438400"/>
                <a:gd name="T17" fmla="*/ 0 h 1774825"/>
                <a:gd name="T18" fmla="*/ 471488 w 2438400"/>
                <a:gd name="T19" fmla="*/ 425450 h 1774825"/>
                <a:gd name="T20" fmla="*/ 471488 w 2438400"/>
                <a:gd name="T21" fmla="*/ 598488 h 1774825"/>
                <a:gd name="T22" fmla="*/ 1971676 w 2438400"/>
                <a:gd name="T23" fmla="*/ 598488 h 1774825"/>
                <a:gd name="T24" fmla="*/ 1971676 w 2438400"/>
                <a:gd name="T25" fmla="*/ 425450 h 1774825"/>
                <a:gd name="T26" fmla="*/ 471488 w 2438400"/>
                <a:gd name="T27" fmla="*/ 425450 h 1774825"/>
                <a:gd name="T28" fmla="*/ 471488 w 2438400"/>
                <a:gd name="T29" fmla="*/ 801688 h 1774825"/>
                <a:gd name="T30" fmla="*/ 471488 w 2438400"/>
                <a:gd name="T31" fmla="*/ 971551 h 1774825"/>
                <a:gd name="T32" fmla="*/ 1971676 w 2438400"/>
                <a:gd name="T33" fmla="*/ 971551 h 1774825"/>
                <a:gd name="T34" fmla="*/ 1971676 w 2438400"/>
                <a:gd name="T35" fmla="*/ 801688 h 1774825"/>
                <a:gd name="T36" fmla="*/ 471488 w 2438400"/>
                <a:gd name="T37" fmla="*/ 801688 h 1774825"/>
                <a:gd name="T38" fmla="*/ 471488 w 2438400"/>
                <a:gd name="T39" fmla="*/ 1174750 h 1774825"/>
                <a:gd name="T40" fmla="*/ 471488 w 2438400"/>
                <a:gd name="T41" fmla="*/ 1347788 h 1774825"/>
                <a:gd name="T42" fmla="*/ 1971676 w 2438400"/>
                <a:gd name="T43" fmla="*/ 1347788 h 1774825"/>
                <a:gd name="T44" fmla="*/ 1971676 w 2438400"/>
                <a:gd name="T45" fmla="*/ 1174750 h 1774825"/>
                <a:gd name="T46" fmla="*/ 471488 w 2438400"/>
                <a:gd name="T47" fmla="*/ 1174750 h 177482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38400"/>
                <a:gd name="T73" fmla="*/ 0 h 1774825"/>
                <a:gd name="T74" fmla="*/ 2438400 w 2438400"/>
                <a:gd name="T75" fmla="*/ 1774825 h 177482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000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8" name="组合 4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GrpSpPr>
            <a:grpSpLocks/>
          </p:cNvGrpSpPr>
          <p:nvPr/>
        </p:nvGrpSpPr>
        <p:grpSpPr bwMode="auto">
          <a:xfrm>
            <a:off x="672301" y="4139615"/>
            <a:ext cx="248998" cy="278970"/>
            <a:chOff x="0" y="0"/>
            <a:chExt cx="402656" cy="450303"/>
          </a:xfrm>
          <a:solidFill>
            <a:srgbClr val="F2EBE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0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1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2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53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1F497D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54" name="文本框 53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3765059" y="3791990"/>
            <a:ext cx="1530487" cy="26014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DD9858"/>
                </a:solidFill>
              </a:defRPr>
            </a:lvl1pPr>
          </a:lstStyle>
          <a:p>
            <a:r>
              <a:rPr lang="zh-CN" altLang="en-US" dirty="0">
                <a:solidFill>
                  <a:srgbClr val="1F497D"/>
                </a:solidFill>
              </a:rPr>
              <a:t>请在此输入标题</a:t>
            </a:r>
          </a:p>
        </p:txBody>
      </p:sp>
      <p:sp>
        <p:nvSpPr>
          <p:cNvPr id="55" name="文本框 5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3415701" y="4026114"/>
            <a:ext cx="2229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  <a:endParaRPr lang="en-US" altLang="zh-CN" sz="1000" dirty="0">
              <a:solidFill>
                <a:srgbClr val="1F497D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</a:p>
        </p:txBody>
      </p:sp>
      <p:sp>
        <p:nvSpPr>
          <p:cNvPr id="56" name="文本框 5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3457648" y="1590817"/>
            <a:ext cx="1530487" cy="26014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>
                <a:solidFill>
                  <a:srgbClr val="F2EBE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b="1" dirty="0">
                <a:solidFill>
                  <a:srgbClr val="1F497D"/>
                </a:solidFill>
              </a:rPr>
              <a:t>请在此输入标题</a:t>
            </a:r>
          </a:p>
        </p:txBody>
      </p:sp>
      <p:sp>
        <p:nvSpPr>
          <p:cNvPr id="57" name="文本框 5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3108290" y="1824941"/>
            <a:ext cx="2229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  <a:endParaRPr lang="en-US" altLang="zh-CN" sz="1000" dirty="0">
              <a:solidFill>
                <a:srgbClr val="1F497D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</a:p>
        </p:txBody>
      </p:sp>
      <p:sp>
        <p:nvSpPr>
          <p:cNvPr id="58" name="文本框 5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9328127" y="1675125"/>
            <a:ext cx="1530487" cy="26014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DD9858"/>
                </a:solidFill>
              </a:defRPr>
            </a:lvl1pPr>
          </a:lstStyle>
          <a:p>
            <a:r>
              <a:rPr lang="zh-CN" altLang="en-US" dirty="0">
                <a:solidFill>
                  <a:srgbClr val="1F497D"/>
                </a:solidFill>
              </a:rPr>
              <a:t>请在此输入标题</a:t>
            </a:r>
          </a:p>
        </p:txBody>
      </p:sp>
      <p:sp>
        <p:nvSpPr>
          <p:cNvPr id="59" name="文本框 5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8978769" y="1909249"/>
            <a:ext cx="2229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  <a:endParaRPr lang="en-US" altLang="zh-CN" sz="1000" dirty="0">
              <a:solidFill>
                <a:srgbClr val="1F497D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</a:p>
        </p:txBody>
      </p:sp>
      <p:sp>
        <p:nvSpPr>
          <p:cNvPr id="60" name="文本框 5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9075818" y="4242061"/>
            <a:ext cx="1530487" cy="26014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 sz="1400" b="1">
                <a:solidFill>
                  <a:srgbClr val="DD9858"/>
                </a:solidFill>
              </a:defRPr>
            </a:lvl1pPr>
          </a:lstStyle>
          <a:p>
            <a:r>
              <a:rPr lang="zh-CN" altLang="en-US" dirty="0">
                <a:solidFill>
                  <a:srgbClr val="1F497D"/>
                </a:solidFill>
              </a:rPr>
              <a:t>请在此输入标题</a:t>
            </a:r>
          </a:p>
        </p:txBody>
      </p:sp>
      <p:sp>
        <p:nvSpPr>
          <p:cNvPr id="61" name="文本框 6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8726460" y="4476185"/>
            <a:ext cx="2229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  <a:endParaRPr lang="en-US" altLang="zh-CN" sz="1000" dirty="0">
              <a:solidFill>
                <a:srgbClr val="1F497D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rgbClr val="1F497D"/>
                </a:solidFill>
                <a:latin typeface="+mn-ea"/>
              </a:rPr>
              <a:t>请在此输入内容，请在此输入内容</a:t>
            </a:r>
          </a:p>
        </p:txBody>
      </p:sp>
      <p:cxnSp>
        <p:nvCxnSpPr>
          <p:cNvPr id="62" name="直接连接符 6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65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3532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/>
          </p:cNvSpPr>
          <p:nvPr/>
        </p:nvSpPr>
        <p:spPr bwMode="auto">
          <a:xfrm>
            <a:off x="8085559" y="1960141"/>
            <a:ext cx="4551278" cy="2538942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en-US" sz="1200" b="1">
              <a:solidFill>
                <a:srgbClr val="F2EBE3"/>
              </a:solidFill>
            </a:endParaRPr>
          </a:p>
        </p:txBody>
      </p:sp>
      <p:sp>
        <p:nvSpPr>
          <p:cNvPr id="100" name="文本框 17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 noChangeArrowheads="1"/>
          </p:cNvSpPr>
          <p:nvPr/>
        </p:nvSpPr>
        <p:spPr bwMode="auto">
          <a:xfrm>
            <a:off x="8287616" y="242263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点此替换文本</a:t>
            </a:r>
          </a:p>
        </p:txBody>
      </p:sp>
      <p:sp>
        <p:nvSpPr>
          <p:cNvPr id="101" name="矩形 17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8287616" y="2894121"/>
            <a:ext cx="39436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r>
              <a:rPr lang="zh-CN" altLang="en-US" sz="800" dirty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en-US" altLang="zh-CN" sz="800" dirty="0">
                <a:solidFill>
                  <a:schemeClr val="bg1"/>
                </a:solidFill>
                <a:latin typeface="+mn-ea"/>
                <a:ea typeface="+mn-ea"/>
              </a:rPr>
              <a:t> CLICK HERE TO ADD YOUR TEXT</a:t>
            </a:r>
            <a:endParaRPr lang="zh-CN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2" name="圆角矩形 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spect="1" noChangeArrowheads="1"/>
          </p:cNvSpPr>
          <p:nvPr/>
        </p:nvSpPr>
        <p:spPr bwMode="auto">
          <a:xfrm>
            <a:off x="1513753" y="5210410"/>
            <a:ext cx="627063" cy="627063"/>
          </a:xfrm>
          <a:prstGeom prst="roundRect">
            <a:avLst>
              <a:gd name="adj" fmla="val 11498"/>
            </a:avLst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en-US" sz="1200" b="1">
              <a:solidFill>
                <a:srgbClr val="F2EBE3"/>
              </a:solidFill>
            </a:endParaRPr>
          </a:p>
        </p:txBody>
      </p:sp>
      <p:sp>
        <p:nvSpPr>
          <p:cNvPr id="103" name="文本框 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 noChangeArrowheads="1"/>
          </p:cNvSpPr>
          <p:nvPr/>
        </p:nvSpPr>
        <p:spPr bwMode="auto">
          <a:xfrm>
            <a:off x="2139228" y="5134210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164DC"/>
                </a:solidFill>
                <a:latin typeface="+mn-ea"/>
                <a:ea typeface="+mn-ea"/>
              </a:rPr>
              <a:t>请在此添加小标题</a:t>
            </a:r>
          </a:p>
        </p:txBody>
      </p:sp>
      <p:sp>
        <p:nvSpPr>
          <p:cNvPr id="104" name="文本框 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 noChangeArrowheads="1"/>
          </p:cNvSpPr>
          <p:nvPr/>
        </p:nvSpPr>
        <p:spPr bwMode="auto">
          <a:xfrm>
            <a:off x="5644428" y="5134210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/>
                <a:ea typeface="思源黑体 CN Light"/>
              </a:rPr>
              <a:t>请在此添加小标题</a:t>
            </a:r>
          </a:p>
        </p:txBody>
      </p:sp>
      <p:sp>
        <p:nvSpPr>
          <p:cNvPr id="105" name="文本框 9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 noChangeArrowheads="1"/>
          </p:cNvSpPr>
          <p:nvPr/>
        </p:nvSpPr>
        <p:spPr bwMode="auto">
          <a:xfrm>
            <a:off x="9148041" y="5134210"/>
            <a:ext cx="1620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rgbClr val="0164DC"/>
                </a:solidFill>
                <a:latin typeface="+mn-ea"/>
                <a:ea typeface="+mn-ea"/>
              </a:rPr>
              <a:t>请在此添加小标题</a:t>
            </a:r>
          </a:p>
        </p:txBody>
      </p:sp>
      <p:sp>
        <p:nvSpPr>
          <p:cNvPr id="106" name="矩形 1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2140816" y="5510447"/>
            <a:ext cx="259238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请在此增加内容，请在此增加内容，请在此增加内容，请在此增加内容，请在此增加内容，请在此增加内容</a:t>
            </a:r>
          </a:p>
        </p:txBody>
      </p:sp>
      <p:sp>
        <p:nvSpPr>
          <p:cNvPr id="107" name="Oval 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427902" y="1978284"/>
            <a:ext cx="7537979" cy="252079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" name="圆角矩形 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spect="1" noChangeArrowheads="1"/>
          </p:cNvSpPr>
          <p:nvPr/>
        </p:nvSpPr>
        <p:spPr bwMode="auto">
          <a:xfrm>
            <a:off x="5015777" y="5210410"/>
            <a:ext cx="627063" cy="627063"/>
          </a:xfrm>
          <a:prstGeom prst="roundRect">
            <a:avLst>
              <a:gd name="adj" fmla="val 11498"/>
            </a:avLst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en-US" sz="1200" b="1">
              <a:solidFill>
                <a:srgbClr val="F2EBE3"/>
              </a:solidFill>
            </a:endParaRPr>
          </a:p>
        </p:txBody>
      </p:sp>
      <p:sp>
        <p:nvSpPr>
          <p:cNvPr id="109" name="圆角矩形 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spect="1" noChangeArrowheads="1"/>
          </p:cNvSpPr>
          <p:nvPr/>
        </p:nvSpPr>
        <p:spPr bwMode="auto">
          <a:xfrm>
            <a:off x="8510545" y="5210410"/>
            <a:ext cx="627063" cy="627063"/>
          </a:xfrm>
          <a:prstGeom prst="roundRect">
            <a:avLst>
              <a:gd name="adj" fmla="val 11498"/>
            </a:avLst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en-US" sz="1200" b="1">
              <a:solidFill>
                <a:srgbClr val="F2EBE3"/>
              </a:solidFill>
            </a:endParaRPr>
          </a:p>
        </p:txBody>
      </p:sp>
      <p:sp>
        <p:nvSpPr>
          <p:cNvPr id="110" name="矩形 1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5645572" y="5510447"/>
            <a:ext cx="259238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请在此增加内容，请在此增加内容，请在此增加内容，请在此增加内容，请在此增加内容，请在此增加内容</a:t>
            </a:r>
          </a:p>
        </p:txBody>
      </p:sp>
      <p:sp>
        <p:nvSpPr>
          <p:cNvPr id="111" name="矩形 1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9148041" y="5510447"/>
            <a:ext cx="259238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请在此增加内容，请在此增加内容，请在此增加内容，请在此增加内容，请在此增加内容，请在此增加内容</a:t>
            </a:r>
          </a:p>
        </p:txBody>
      </p:sp>
      <p:sp>
        <p:nvSpPr>
          <p:cNvPr id="112" name="KSO_Shape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/>
          </p:cNvSpPr>
          <p:nvPr/>
        </p:nvSpPr>
        <p:spPr bwMode="auto">
          <a:xfrm>
            <a:off x="5136322" y="5354744"/>
            <a:ext cx="390863" cy="332885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3" name="KSO_Shape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/>
          </p:cNvSpPr>
          <p:nvPr/>
        </p:nvSpPr>
        <p:spPr bwMode="auto">
          <a:xfrm>
            <a:off x="8719846" y="5315015"/>
            <a:ext cx="208460" cy="390863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4" name="KSO_Shape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/>
          <p:nvPr/>
        </p:nvSpPr>
        <p:spPr>
          <a:xfrm>
            <a:off x="1652715" y="5335694"/>
            <a:ext cx="390863" cy="387606"/>
          </a:xfrm>
          <a:custGeom>
            <a:avLst/>
            <a:gdLst>
              <a:gd name="connsiteX0" fmla="*/ 347114 w 393729"/>
              <a:gd name="connsiteY0" fmla="*/ 112 h 390624"/>
              <a:gd name="connsiteX1" fmla="*/ 366249 w 393729"/>
              <a:gd name="connsiteY1" fmla="*/ 5364 h 390624"/>
              <a:gd name="connsiteX2" fmla="*/ 388366 w 393729"/>
              <a:gd name="connsiteY2" fmla="*/ 72481 h 390624"/>
              <a:gd name="connsiteX3" fmla="*/ 321248 w 393729"/>
              <a:gd name="connsiteY3" fmla="*/ 94598 h 390624"/>
              <a:gd name="connsiteX4" fmla="*/ 304750 w 393729"/>
              <a:gd name="connsiteY4" fmla="*/ 80728 h 390624"/>
              <a:gd name="connsiteX5" fmla="*/ 98330 w 393729"/>
              <a:gd name="connsiteY5" fmla="*/ 148748 h 390624"/>
              <a:gd name="connsiteX6" fmla="*/ 94598 w 393729"/>
              <a:gd name="connsiteY6" fmla="*/ 162346 h 390624"/>
              <a:gd name="connsiteX7" fmla="*/ 91507 w 393729"/>
              <a:gd name="connsiteY7" fmla="*/ 166277 h 390624"/>
              <a:gd name="connsiteX8" fmla="*/ 229420 w 393729"/>
              <a:gd name="connsiteY8" fmla="*/ 293815 h 390624"/>
              <a:gd name="connsiteX9" fmla="*/ 268686 w 393729"/>
              <a:gd name="connsiteY9" fmla="*/ 296027 h 390624"/>
              <a:gd name="connsiteX10" fmla="*/ 290802 w 393729"/>
              <a:gd name="connsiteY10" fmla="*/ 363144 h 390624"/>
              <a:gd name="connsiteX11" fmla="*/ 223685 w 393729"/>
              <a:gd name="connsiteY11" fmla="*/ 385261 h 390624"/>
              <a:gd name="connsiteX12" fmla="*/ 200613 w 393729"/>
              <a:gd name="connsiteY12" fmla="*/ 321625 h 390624"/>
              <a:gd name="connsiteX13" fmla="*/ 56603 w 393729"/>
              <a:gd name="connsiteY13" fmla="*/ 188448 h 390624"/>
              <a:gd name="connsiteX14" fmla="*/ 27481 w 393729"/>
              <a:gd name="connsiteY14" fmla="*/ 184462 h 390624"/>
              <a:gd name="connsiteX15" fmla="*/ 5364 w 393729"/>
              <a:gd name="connsiteY15" fmla="*/ 117345 h 390624"/>
              <a:gd name="connsiteX16" fmla="*/ 72481 w 393729"/>
              <a:gd name="connsiteY16" fmla="*/ 95228 h 390624"/>
              <a:gd name="connsiteX17" fmla="*/ 89283 w 393729"/>
              <a:gd name="connsiteY17" fmla="*/ 109639 h 390624"/>
              <a:gd name="connsiteX18" fmla="*/ 295206 w 393729"/>
              <a:gd name="connsiteY18" fmla="*/ 41783 h 390624"/>
              <a:gd name="connsiteX19" fmla="*/ 299132 w 393729"/>
              <a:gd name="connsiteY19" fmla="*/ 27480 h 390624"/>
              <a:gd name="connsiteX20" fmla="*/ 347114 w 393729"/>
              <a:gd name="connsiteY20" fmla="*/ 112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729" h="390624">
                <a:moveTo>
                  <a:pt x="347114" y="112"/>
                </a:moveTo>
                <a:cubicBezTo>
                  <a:pt x="353590" y="546"/>
                  <a:pt x="360089" y="2257"/>
                  <a:pt x="366249" y="5364"/>
                </a:cubicBezTo>
                <a:cubicBezTo>
                  <a:pt x="390891" y="17791"/>
                  <a:pt x="400792" y="47840"/>
                  <a:pt x="388366" y="72481"/>
                </a:cubicBezTo>
                <a:cubicBezTo>
                  <a:pt x="375939" y="97123"/>
                  <a:pt x="345890" y="107025"/>
                  <a:pt x="321248" y="94598"/>
                </a:cubicBezTo>
                <a:cubicBezTo>
                  <a:pt x="314512" y="91201"/>
                  <a:pt x="308877" y="86487"/>
                  <a:pt x="304750" y="80728"/>
                </a:cubicBezTo>
                <a:lnTo>
                  <a:pt x="98330" y="148748"/>
                </a:lnTo>
                <a:cubicBezTo>
                  <a:pt x="98294" y="153464"/>
                  <a:pt x="96795" y="157989"/>
                  <a:pt x="94598" y="162346"/>
                </a:cubicBezTo>
                <a:lnTo>
                  <a:pt x="91507" y="166277"/>
                </a:lnTo>
                <a:lnTo>
                  <a:pt x="229420" y="293815"/>
                </a:lnTo>
                <a:cubicBezTo>
                  <a:pt x="241784" y="289147"/>
                  <a:pt x="255956" y="289607"/>
                  <a:pt x="268686" y="296027"/>
                </a:cubicBezTo>
                <a:cubicBezTo>
                  <a:pt x="293327" y="308454"/>
                  <a:pt x="303229" y="338503"/>
                  <a:pt x="290802" y="363144"/>
                </a:cubicBezTo>
                <a:cubicBezTo>
                  <a:pt x="278375" y="387786"/>
                  <a:pt x="248326" y="397688"/>
                  <a:pt x="223685" y="385261"/>
                </a:cubicBezTo>
                <a:cubicBezTo>
                  <a:pt x="200118" y="373376"/>
                  <a:pt x="190033" y="345372"/>
                  <a:pt x="200613" y="321625"/>
                </a:cubicBezTo>
                <a:lnTo>
                  <a:pt x="56603" y="188448"/>
                </a:lnTo>
                <a:cubicBezTo>
                  <a:pt x="47044" y="190691"/>
                  <a:pt x="36870" y="189197"/>
                  <a:pt x="27481" y="184462"/>
                </a:cubicBezTo>
                <a:cubicBezTo>
                  <a:pt x="2839" y="172035"/>
                  <a:pt x="-7063" y="141986"/>
                  <a:pt x="5364" y="117345"/>
                </a:cubicBezTo>
                <a:cubicBezTo>
                  <a:pt x="17791" y="92703"/>
                  <a:pt x="47840" y="82801"/>
                  <a:pt x="72481" y="95228"/>
                </a:cubicBezTo>
                <a:cubicBezTo>
                  <a:pt x="79414" y="98724"/>
                  <a:pt x="85180" y="103616"/>
                  <a:pt x="89283" y="109639"/>
                </a:cubicBezTo>
                <a:lnTo>
                  <a:pt x="295206" y="41783"/>
                </a:lnTo>
                <a:cubicBezTo>
                  <a:pt x="295278" y="36844"/>
                  <a:pt x="296818" y="32068"/>
                  <a:pt x="299132" y="27480"/>
                </a:cubicBezTo>
                <a:cubicBezTo>
                  <a:pt x="308452" y="8999"/>
                  <a:pt x="327684" y="-1191"/>
                  <a:pt x="347114" y="1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15" name="直接连接符 11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11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8700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5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28504">
            <a:off x="5223375" y="2749746"/>
            <a:ext cx="976220" cy="976220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zh-CN" sz="1200" b="1">
              <a:solidFill>
                <a:srgbClr val="F2EBE3"/>
              </a:solidFill>
              <a:sym typeface="宋体" panose="02010600030101010101" pitchFamily="2" charset="-122"/>
            </a:endParaRPr>
          </a:p>
        </p:txBody>
      </p:sp>
      <p:sp>
        <p:nvSpPr>
          <p:cNvPr id="40" name="矩形 6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05237">
            <a:off x="5950469" y="3495542"/>
            <a:ext cx="976220" cy="97766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" name="矩形 6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19583">
            <a:off x="3020421" y="1989586"/>
            <a:ext cx="977655" cy="976220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矩形 7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05237">
            <a:off x="7411974" y="3499856"/>
            <a:ext cx="976220" cy="977655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zh-CN" sz="1200" b="1">
              <a:solidFill>
                <a:srgbClr val="F2EBE3"/>
              </a:solidFill>
              <a:sym typeface="宋体" panose="02010600030101010101" pitchFamily="2" charset="-122"/>
            </a:endParaRPr>
          </a:p>
        </p:txBody>
      </p:sp>
      <p:sp>
        <p:nvSpPr>
          <p:cNvPr id="45" name="矩形 7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28504">
            <a:off x="6684834" y="2754052"/>
            <a:ext cx="976220" cy="976220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zh-CN" sz="1200" b="1">
              <a:solidFill>
                <a:srgbClr val="F2EBE3"/>
              </a:solidFill>
              <a:sym typeface="宋体" panose="02010600030101010101" pitchFamily="2" charset="-122"/>
            </a:endParaRPr>
          </a:p>
        </p:txBody>
      </p:sp>
      <p:sp>
        <p:nvSpPr>
          <p:cNvPr id="46" name="矩形 78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19583">
            <a:off x="7439241" y="2038407"/>
            <a:ext cx="977655" cy="97619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矩形 81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19583">
            <a:off x="8901427" y="2059213"/>
            <a:ext cx="976220" cy="976220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zh-CN" sz="1200" b="1">
              <a:solidFill>
                <a:srgbClr val="F2EBE3"/>
              </a:solidFill>
              <a:sym typeface="宋体" panose="02010600030101010101" pitchFamily="2" charset="-122"/>
            </a:endParaRPr>
          </a:p>
        </p:txBody>
      </p:sp>
      <p:sp>
        <p:nvSpPr>
          <p:cNvPr id="48" name="矩形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19583">
            <a:off x="4500887" y="2003597"/>
            <a:ext cx="976220" cy="975476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zh-CN" sz="1200" b="1">
              <a:solidFill>
                <a:srgbClr val="F2EBE3"/>
              </a:solidFill>
              <a:sym typeface="宋体" panose="02010600030101010101" pitchFamily="2" charset="-122"/>
            </a:endParaRPr>
          </a:p>
        </p:txBody>
      </p:sp>
      <p:sp>
        <p:nvSpPr>
          <p:cNvPr id="49" name="文本框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4510642" y="2352529"/>
            <a:ext cx="904756" cy="30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+mn-ea"/>
                <a:cs typeface="Calibri" panose="020F0502020204030204" pitchFamily="34" charset="0"/>
                <a:sym typeface="Calibri" panose="020F0502020204030204" pitchFamily="34" charset="0"/>
              </a:rPr>
              <a:t>TEXT</a:t>
            </a:r>
            <a:endParaRPr lang="zh-CN" altLang="en-US" sz="1600" dirty="0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</p:txBody>
      </p:sp>
      <p:sp>
        <p:nvSpPr>
          <p:cNvPr id="50" name="矩形 87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 rot="2728504">
            <a:off x="3742536" y="2736108"/>
            <a:ext cx="977655" cy="976220"/>
          </a:xfrm>
          <a:prstGeom prst="rect">
            <a:avLst/>
          </a:prstGeom>
          <a:solidFill>
            <a:srgbClr val="1F497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/>
            <a:endParaRPr lang="zh-CN" altLang="zh-CN" sz="1200" b="1">
              <a:solidFill>
                <a:srgbClr val="F2EBE3"/>
              </a:solidFill>
              <a:sym typeface="宋体" panose="02010600030101010101" pitchFamily="2" charset="-122"/>
            </a:endParaRPr>
          </a:p>
        </p:txBody>
      </p:sp>
      <p:sp>
        <p:nvSpPr>
          <p:cNvPr id="51" name="矩形 9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5781303" y="1816125"/>
            <a:ext cx="1359777" cy="1360769"/>
          </a:xfrm>
          <a:prstGeom prst="diamond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2" name="文本框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8951770" y="2352529"/>
            <a:ext cx="904756" cy="30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+mn-ea"/>
                <a:cs typeface="Calibri" panose="020F0502020204030204" pitchFamily="34" charset="0"/>
                <a:sym typeface="Calibri" panose="020F0502020204030204" pitchFamily="34" charset="0"/>
              </a:rPr>
              <a:t>TEXT</a:t>
            </a:r>
            <a:endParaRPr lang="zh-CN" altLang="en-US" sz="1600" dirty="0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</p:txBody>
      </p:sp>
      <p:sp>
        <p:nvSpPr>
          <p:cNvPr id="53" name="文本框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6714203" y="3078212"/>
            <a:ext cx="904756" cy="30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+mn-ea"/>
                <a:cs typeface="Calibri" panose="020F0502020204030204" pitchFamily="34" charset="0"/>
                <a:sym typeface="Calibri" panose="020F0502020204030204" pitchFamily="34" charset="0"/>
              </a:rPr>
              <a:t>TEXT</a:t>
            </a:r>
            <a:endParaRPr lang="zh-CN" altLang="en-US" sz="1600" dirty="0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</p:txBody>
      </p:sp>
      <p:sp>
        <p:nvSpPr>
          <p:cNvPr id="54" name="文本框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3752551" y="3094766"/>
            <a:ext cx="904756" cy="30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+mn-ea"/>
                <a:cs typeface="Calibri" panose="020F0502020204030204" pitchFamily="34" charset="0"/>
                <a:sym typeface="Calibri" panose="020F0502020204030204" pitchFamily="34" charset="0"/>
              </a:rPr>
              <a:t>TEXT</a:t>
            </a:r>
            <a:endParaRPr lang="zh-CN" altLang="en-US" sz="1600" dirty="0">
              <a:solidFill>
                <a:srgbClr val="FFFFFF"/>
              </a:solidFill>
              <a:latin typeface="+mn-ea"/>
              <a:sym typeface="宋体" panose="02010600030101010101" pitchFamily="2" charset="-122"/>
            </a:endParaRPr>
          </a:p>
        </p:txBody>
      </p:sp>
      <p:sp>
        <p:nvSpPr>
          <p:cNvPr id="55" name="矩形 9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4270987" y="3295378"/>
            <a:ext cx="1359777" cy="1360769"/>
          </a:xfrm>
          <a:prstGeom prst="diamond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6" name="矩形 90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>
            <a:spLocks noChangeArrowheads="1"/>
          </p:cNvSpPr>
          <p:nvPr/>
        </p:nvSpPr>
        <p:spPr bwMode="auto">
          <a:xfrm>
            <a:off x="7959422" y="2597742"/>
            <a:ext cx="1359777" cy="1360769"/>
          </a:xfrm>
          <a:prstGeom prst="diamond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7" name="Gruppe 6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GrpSpPr>
            <a:grpSpLocks/>
          </p:cNvGrpSpPr>
          <p:nvPr/>
        </p:nvGrpSpPr>
        <p:grpSpPr bwMode="auto">
          <a:xfrm>
            <a:off x="7738421" y="3796442"/>
            <a:ext cx="331033" cy="332053"/>
            <a:chOff x="0" y="0"/>
            <a:chExt cx="785174" cy="787473"/>
          </a:xfrm>
          <a:solidFill>
            <a:srgbClr val="F2EBE3"/>
          </a:solidFill>
        </p:grpSpPr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301882" y="405807"/>
              <a:ext cx="190814" cy="381664"/>
            </a:xfrm>
            <a:custGeom>
              <a:avLst/>
              <a:gdLst>
                <a:gd name="T0" fmla="*/ 190814 w 17"/>
                <a:gd name="T1" fmla="*/ 336762 h 34"/>
                <a:gd name="T2" fmla="*/ 157141 w 17"/>
                <a:gd name="T3" fmla="*/ 381664 h 34"/>
                <a:gd name="T4" fmla="*/ 44897 w 17"/>
                <a:gd name="T5" fmla="*/ 381664 h 34"/>
                <a:gd name="T6" fmla="*/ 0 w 17"/>
                <a:gd name="T7" fmla="*/ 336762 h 34"/>
                <a:gd name="T8" fmla="*/ 0 w 17"/>
                <a:gd name="T9" fmla="*/ 33676 h 34"/>
                <a:gd name="T10" fmla="*/ 44897 w 17"/>
                <a:gd name="T11" fmla="*/ 0 h 34"/>
                <a:gd name="T12" fmla="*/ 157141 w 17"/>
                <a:gd name="T13" fmla="*/ 0 h 34"/>
                <a:gd name="T14" fmla="*/ 190814 w 17"/>
                <a:gd name="T15" fmla="*/ 33676 h 34"/>
                <a:gd name="T16" fmla="*/ 190814 w 17"/>
                <a:gd name="T17" fmla="*/ 336762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34"/>
                <a:gd name="T29" fmla="*/ 17 w 17"/>
                <a:gd name="T30" fmla="*/ 34 h 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34">
                  <a:moveTo>
                    <a:pt x="17" y="30"/>
                  </a:moveTo>
                  <a:cubicBezTo>
                    <a:pt x="17" y="32"/>
                    <a:pt x="16" y="34"/>
                    <a:pt x="1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4"/>
                    <a:pt x="0" y="32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3"/>
                  </a:cubicBezTo>
                  <a:lnTo>
                    <a:pt x="17" y="3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endParaRPr lang="zh-CN" altLang="en-US" sz="1200" b="1">
                <a:solidFill>
                  <a:srgbClr val="F2EBE3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594360" y="282236"/>
              <a:ext cx="190814" cy="505237"/>
            </a:xfrm>
            <a:custGeom>
              <a:avLst/>
              <a:gdLst>
                <a:gd name="T0" fmla="*/ 190814 w 17"/>
                <a:gd name="T1" fmla="*/ 460327 h 45"/>
                <a:gd name="T2" fmla="*/ 145917 w 17"/>
                <a:gd name="T3" fmla="*/ 505237 h 45"/>
                <a:gd name="T4" fmla="*/ 33673 w 17"/>
                <a:gd name="T5" fmla="*/ 505237 h 45"/>
                <a:gd name="T6" fmla="*/ 0 w 17"/>
                <a:gd name="T7" fmla="*/ 460327 h 45"/>
                <a:gd name="T8" fmla="*/ 0 w 17"/>
                <a:gd name="T9" fmla="*/ 33682 h 45"/>
                <a:gd name="T10" fmla="*/ 33673 w 17"/>
                <a:gd name="T11" fmla="*/ 0 h 45"/>
                <a:gd name="T12" fmla="*/ 145917 w 17"/>
                <a:gd name="T13" fmla="*/ 0 h 45"/>
                <a:gd name="T14" fmla="*/ 190814 w 17"/>
                <a:gd name="T15" fmla="*/ 33682 h 45"/>
                <a:gd name="T16" fmla="*/ 190814 w 17"/>
                <a:gd name="T17" fmla="*/ 460327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45"/>
                <a:gd name="T29" fmla="*/ 17 w 17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45">
                  <a:moveTo>
                    <a:pt x="17" y="41"/>
                  </a:moveTo>
                  <a:cubicBezTo>
                    <a:pt x="17" y="43"/>
                    <a:pt x="15" y="45"/>
                    <a:pt x="1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lnTo>
                    <a:pt x="17" y="4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endParaRPr lang="zh-CN" altLang="en-US" sz="1200" b="1">
                <a:solidFill>
                  <a:srgbClr val="F2EBE3"/>
                </a:solidFill>
              </a:endParaRPr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0" y="0"/>
              <a:ext cx="206554" cy="787473"/>
            </a:xfrm>
            <a:custGeom>
              <a:avLst/>
              <a:gdLst>
                <a:gd name="T0" fmla="*/ 206554 w 17"/>
                <a:gd name="T1" fmla="*/ 717475 h 45"/>
                <a:gd name="T2" fmla="*/ 157953 w 17"/>
                <a:gd name="T3" fmla="*/ 787473 h 45"/>
                <a:gd name="T4" fmla="*/ 36451 w 17"/>
                <a:gd name="T5" fmla="*/ 787473 h 45"/>
                <a:gd name="T6" fmla="*/ 0 w 17"/>
                <a:gd name="T7" fmla="*/ 717475 h 45"/>
                <a:gd name="T8" fmla="*/ 0 w 17"/>
                <a:gd name="T9" fmla="*/ 52498 h 45"/>
                <a:gd name="T10" fmla="*/ 36451 w 17"/>
                <a:gd name="T11" fmla="*/ 0 h 45"/>
                <a:gd name="T12" fmla="*/ 157953 w 17"/>
                <a:gd name="T13" fmla="*/ 0 h 45"/>
                <a:gd name="T14" fmla="*/ 206554 w 17"/>
                <a:gd name="T15" fmla="*/ 52498 h 45"/>
                <a:gd name="T16" fmla="*/ 206554 w 17"/>
                <a:gd name="T17" fmla="*/ 717475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45"/>
                <a:gd name="T29" fmla="*/ 17 w 17"/>
                <a:gd name="T30" fmla="*/ 45 h 4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45">
                  <a:moveTo>
                    <a:pt x="17" y="41"/>
                  </a:moveTo>
                  <a:cubicBezTo>
                    <a:pt x="17" y="43"/>
                    <a:pt x="15" y="45"/>
                    <a:pt x="1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1" y="45"/>
                    <a:pt x="0" y="43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1"/>
                    <a:pt x="17" y="3"/>
                  </a:cubicBezTo>
                  <a:lnTo>
                    <a:pt x="17" y="41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endParaRPr lang="zh-CN" altLang="en-US" sz="1200" b="1">
                <a:solidFill>
                  <a:srgbClr val="F2EBE3"/>
                </a:solidFill>
              </a:endParaRPr>
            </a:p>
          </p:txBody>
        </p:sp>
      </p:grpSp>
      <p:grpSp>
        <p:nvGrpSpPr>
          <p:cNvPr id="61" name="Gruppe 34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GrpSpPr>
            <a:grpSpLocks/>
          </p:cNvGrpSpPr>
          <p:nvPr/>
        </p:nvGrpSpPr>
        <p:grpSpPr bwMode="auto">
          <a:xfrm>
            <a:off x="5572945" y="3048094"/>
            <a:ext cx="224295" cy="379020"/>
            <a:chOff x="0" y="0"/>
            <a:chExt cx="263525" cy="444500"/>
          </a:xfrm>
          <a:solidFill>
            <a:srgbClr val="F2EBE3"/>
          </a:solidFill>
        </p:grpSpPr>
        <p:sp>
          <p:nvSpPr>
            <p:cNvPr id="62" name="Freeform 15"/>
            <p:cNvSpPr>
              <a:spLocks noEditPoints="1"/>
            </p:cNvSpPr>
            <p:nvPr/>
          </p:nvSpPr>
          <p:spPr bwMode="auto">
            <a:xfrm>
              <a:off x="-463" y="-88"/>
              <a:ext cx="264373" cy="444598"/>
            </a:xfrm>
            <a:custGeom>
              <a:avLst/>
              <a:gdLst>
                <a:gd name="T0" fmla="*/ 0 w 166"/>
                <a:gd name="T1" fmla="*/ 444598 h 280"/>
                <a:gd name="T2" fmla="*/ 264373 w 166"/>
                <a:gd name="T3" fmla="*/ 444598 h 280"/>
                <a:gd name="T4" fmla="*/ 264373 w 166"/>
                <a:gd name="T5" fmla="*/ 425544 h 280"/>
                <a:gd name="T6" fmla="*/ 261188 w 166"/>
                <a:gd name="T7" fmla="*/ 419192 h 280"/>
                <a:gd name="T8" fmla="*/ 254817 w 166"/>
                <a:gd name="T9" fmla="*/ 416017 h 280"/>
                <a:gd name="T10" fmla="*/ 9556 w 166"/>
                <a:gd name="T11" fmla="*/ 416017 h 280"/>
                <a:gd name="T12" fmla="*/ 3185 w 166"/>
                <a:gd name="T13" fmla="*/ 419192 h 280"/>
                <a:gd name="T14" fmla="*/ 0 w 166"/>
                <a:gd name="T15" fmla="*/ 425544 h 280"/>
                <a:gd name="T16" fmla="*/ 0 w 166"/>
                <a:gd name="T17" fmla="*/ 444598 h 280"/>
                <a:gd name="T18" fmla="*/ 0 w 166"/>
                <a:gd name="T19" fmla="*/ 0 h 280"/>
                <a:gd name="T20" fmla="*/ 264373 w 166"/>
                <a:gd name="T21" fmla="*/ 0 h 280"/>
                <a:gd name="T22" fmla="*/ 264373 w 166"/>
                <a:gd name="T23" fmla="*/ 19054 h 280"/>
                <a:gd name="T24" fmla="*/ 261188 w 166"/>
                <a:gd name="T25" fmla="*/ 25406 h 280"/>
                <a:gd name="T26" fmla="*/ 254817 w 166"/>
                <a:gd name="T27" fmla="*/ 28581 h 280"/>
                <a:gd name="T28" fmla="*/ 9556 w 166"/>
                <a:gd name="T29" fmla="*/ 28581 h 280"/>
                <a:gd name="T30" fmla="*/ 3185 w 166"/>
                <a:gd name="T31" fmla="*/ 25406 h 280"/>
                <a:gd name="T32" fmla="*/ 0 w 166"/>
                <a:gd name="T33" fmla="*/ 19054 h 280"/>
                <a:gd name="T34" fmla="*/ 0 w 166"/>
                <a:gd name="T35" fmla="*/ 0 h 28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6"/>
                <a:gd name="T55" fmla="*/ 0 h 280"/>
                <a:gd name="T56" fmla="*/ 166 w 166"/>
                <a:gd name="T57" fmla="*/ 280 h 28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6" h="280">
                  <a:moveTo>
                    <a:pt x="0" y="280"/>
                  </a:moveTo>
                  <a:lnTo>
                    <a:pt x="166" y="280"/>
                  </a:lnTo>
                  <a:lnTo>
                    <a:pt x="166" y="268"/>
                  </a:lnTo>
                  <a:lnTo>
                    <a:pt x="164" y="264"/>
                  </a:lnTo>
                  <a:lnTo>
                    <a:pt x="160" y="262"/>
                  </a:lnTo>
                  <a:lnTo>
                    <a:pt x="6" y="262"/>
                  </a:lnTo>
                  <a:lnTo>
                    <a:pt x="2" y="264"/>
                  </a:lnTo>
                  <a:lnTo>
                    <a:pt x="0" y="268"/>
                  </a:lnTo>
                  <a:lnTo>
                    <a:pt x="0" y="280"/>
                  </a:lnTo>
                  <a:close/>
                  <a:moveTo>
                    <a:pt x="0" y="0"/>
                  </a:moveTo>
                  <a:lnTo>
                    <a:pt x="166" y="0"/>
                  </a:lnTo>
                  <a:lnTo>
                    <a:pt x="166" y="12"/>
                  </a:lnTo>
                  <a:lnTo>
                    <a:pt x="164" y="16"/>
                  </a:lnTo>
                  <a:lnTo>
                    <a:pt x="160" y="18"/>
                  </a:lnTo>
                  <a:lnTo>
                    <a:pt x="6" y="18"/>
                  </a:lnTo>
                  <a:lnTo>
                    <a:pt x="2" y="16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endParaRPr lang="zh-CN" altLang="en-US" sz="1200" b="1">
                <a:solidFill>
                  <a:srgbClr val="F2EBE3"/>
                </a:solidFill>
              </a:endParaRPr>
            </a:p>
          </p:txBody>
        </p:sp>
        <p:sp>
          <p:nvSpPr>
            <p:cNvPr id="63" name="Freeform 16"/>
            <p:cNvSpPr>
              <a:spLocks noEditPoints="1"/>
            </p:cNvSpPr>
            <p:nvPr/>
          </p:nvSpPr>
          <p:spPr bwMode="auto">
            <a:xfrm>
              <a:off x="21089" y="41503"/>
              <a:ext cx="221269" cy="361415"/>
            </a:xfrm>
            <a:custGeom>
              <a:avLst/>
              <a:gdLst>
                <a:gd name="T0" fmla="*/ 22448 w 138"/>
                <a:gd name="T1" fmla="*/ 79258 h 228"/>
                <a:gd name="T2" fmla="*/ 25654 w 138"/>
                <a:gd name="T3" fmla="*/ 104620 h 228"/>
                <a:gd name="T4" fmla="*/ 38482 w 138"/>
                <a:gd name="T5" fmla="*/ 120472 h 228"/>
                <a:gd name="T6" fmla="*/ 89790 w 138"/>
                <a:gd name="T7" fmla="*/ 164856 h 228"/>
                <a:gd name="T8" fmla="*/ 92997 w 138"/>
                <a:gd name="T9" fmla="*/ 180708 h 228"/>
                <a:gd name="T10" fmla="*/ 76963 w 138"/>
                <a:gd name="T11" fmla="*/ 209240 h 228"/>
                <a:gd name="T12" fmla="*/ 32068 w 138"/>
                <a:gd name="T13" fmla="*/ 247284 h 228"/>
                <a:gd name="T14" fmla="*/ 22448 w 138"/>
                <a:gd name="T15" fmla="*/ 266306 h 228"/>
                <a:gd name="T16" fmla="*/ 22448 w 138"/>
                <a:gd name="T17" fmla="*/ 361415 h 228"/>
                <a:gd name="T18" fmla="*/ 0 w 138"/>
                <a:gd name="T19" fmla="*/ 272646 h 228"/>
                <a:gd name="T20" fmla="*/ 3207 w 138"/>
                <a:gd name="T21" fmla="*/ 244114 h 228"/>
                <a:gd name="T22" fmla="*/ 22448 w 138"/>
                <a:gd name="T23" fmla="*/ 225092 h 228"/>
                <a:gd name="T24" fmla="*/ 64136 w 138"/>
                <a:gd name="T25" fmla="*/ 187048 h 228"/>
                <a:gd name="T26" fmla="*/ 64136 w 138"/>
                <a:gd name="T27" fmla="*/ 174367 h 228"/>
                <a:gd name="T28" fmla="*/ 22448 w 138"/>
                <a:gd name="T29" fmla="*/ 136323 h 228"/>
                <a:gd name="T30" fmla="*/ 3207 w 138"/>
                <a:gd name="T31" fmla="*/ 114131 h 228"/>
                <a:gd name="T32" fmla="*/ 0 w 138"/>
                <a:gd name="T33" fmla="*/ 88769 h 228"/>
                <a:gd name="T34" fmla="*/ 22448 w 138"/>
                <a:gd name="T35" fmla="*/ 0 h 228"/>
                <a:gd name="T36" fmla="*/ 198821 w 138"/>
                <a:gd name="T37" fmla="*/ 278987 h 228"/>
                <a:gd name="T38" fmla="*/ 195615 w 138"/>
                <a:gd name="T39" fmla="*/ 256795 h 228"/>
                <a:gd name="T40" fmla="*/ 182787 w 138"/>
                <a:gd name="T41" fmla="*/ 240943 h 228"/>
                <a:gd name="T42" fmla="*/ 131479 w 138"/>
                <a:gd name="T43" fmla="*/ 193389 h 228"/>
                <a:gd name="T44" fmla="*/ 128272 w 138"/>
                <a:gd name="T45" fmla="*/ 174367 h 228"/>
                <a:gd name="T46" fmla="*/ 144306 w 138"/>
                <a:gd name="T47" fmla="*/ 152175 h 228"/>
                <a:gd name="T48" fmla="*/ 189201 w 138"/>
                <a:gd name="T49" fmla="*/ 110961 h 228"/>
                <a:gd name="T50" fmla="*/ 198821 w 138"/>
                <a:gd name="T51" fmla="*/ 91939 h 228"/>
                <a:gd name="T52" fmla="*/ 198821 w 138"/>
                <a:gd name="T53" fmla="*/ 0 h 228"/>
                <a:gd name="T54" fmla="*/ 221269 w 138"/>
                <a:gd name="T55" fmla="*/ 88769 h 228"/>
                <a:gd name="T56" fmla="*/ 218062 w 138"/>
                <a:gd name="T57" fmla="*/ 114131 h 228"/>
                <a:gd name="T58" fmla="*/ 198821 w 138"/>
                <a:gd name="T59" fmla="*/ 136323 h 228"/>
                <a:gd name="T60" fmla="*/ 157133 w 138"/>
                <a:gd name="T61" fmla="*/ 174367 h 228"/>
                <a:gd name="T62" fmla="*/ 157133 w 138"/>
                <a:gd name="T63" fmla="*/ 187048 h 228"/>
                <a:gd name="T64" fmla="*/ 198821 w 138"/>
                <a:gd name="T65" fmla="*/ 225092 h 228"/>
                <a:gd name="T66" fmla="*/ 218062 w 138"/>
                <a:gd name="T67" fmla="*/ 244114 h 228"/>
                <a:gd name="T68" fmla="*/ 221269 w 138"/>
                <a:gd name="T69" fmla="*/ 272646 h 228"/>
                <a:gd name="T70" fmla="*/ 198821 w 138"/>
                <a:gd name="T71" fmla="*/ 361415 h 22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8"/>
                <a:gd name="T109" fmla="*/ 0 h 228"/>
                <a:gd name="T110" fmla="*/ 138 w 138"/>
                <a:gd name="T111" fmla="*/ 228 h 22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8" h="228">
                  <a:moveTo>
                    <a:pt x="14" y="0"/>
                  </a:moveTo>
                  <a:lnTo>
                    <a:pt x="14" y="50"/>
                  </a:lnTo>
                  <a:lnTo>
                    <a:pt x="14" y="58"/>
                  </a:lnTo>
                  <a:lnTo>
                    <a:pt x="16" y="66"/>
                  </a:lnTo>
                  <a:lnTo>
                    <a:pt x="20" y="70"/>
                  </a:lnTo>
                  <a:lnTo>
                    <a:pt x="24" y="76"/>
                  </a:lnTo>
                  <a:lnTo>
                    <a:pt x="48" y="96"/>
                  </a:lnTo>
                  <a:lnTo>
                    <a:pt x="56" y="104"/>
                  </a:lnTo>
                  <a:lnTo>
                    <a:pt x="58" y="110"/>
                  </a:lnTo>
                  <a:lnTo>
                    <a:pt x="58" y="114"/>
                  </a:lnTo>
                  <a:lnTo>
                    <a:pt x="56" y="122"/>
                  </a:lnTo>
                  <a:lnTo>
                    <a:pt x="48" y="132"/>
                  </a:lnTo>
                  <a:lnTo>
                    <a:pt x="24" y="152"/>
                  </a:lnTo>
                  <a:lnTo>
                    <a:pt x="20" y="156"/>
                  </a:lnTo>
                  <a:lnTo>
                    <a:pt x="16" y="162"/>
                  </a:lnTo>
                  <a:lnTo>
                    <a:pt x="14" y="168"/>
                  </a:lnTo>
                  <a:lnTo>
                    <a:pt x="14" y="176"/>
                  </a:lnTo>
                  <a:lnTo>
                    <a:pt x="14" y="228"/>
                  </a:lnTo>
                  <a:lnTo>
                    <a:pt x="0" y="228"/>
                  </a:lnTo>
                  <a:lnTo>
                    <a:pt x="0" y="172"/>
                  </a:lnTo>
                  <a:lnTo>
                    <a:pt x="0" y="162"/>
                  </a:lnTo>
                  <a:lnTo>
                    <a:pt x="2" y="154"/>
                  </a:lnTo>
                  <a:lnTo>
                    <a:pt x="8" y="148"/>
                  </a:lnTo>
                  <a:lnTo>
                    <a:pt x="14" y="142"/>
                  </a:lnTo>
                  <a:lnTo>
                    <a:pt x="36" y="122"/>
                  </a:lnTo>
                  <a:lnTo>
                    <a:pt x="40" y="118"/>
                  </a:lnTo>
                  <a:lnTo>
                    <a:pt x="42" y="114"/>
                  </a:lnTo>
                  <a:lnTo>
                    <a:pt x="40" y="110"/>
                  </a:lnTo>
                  <a:lnTo>
                    <a:pt x="36" y="106"/>
                  </a:lnTo>
                  <a:lnTo>
                    <a:pt x="14" y="86"/>
                  </a:lnTo>
                  <a:lnTo>
                    <a:pt x="8" y="80"/>
                  </a:lnTo>
                  <a:lnTo>
                    <a:pt x="2" y="72"/>
                  </a:lnTo>
                  <a:lnTo>
                    <a:pt x="0" y="66"/>
                  </a:ln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close/>
                  <a:moveTo>
                    <a:pt x="124" y="228"/>
                  </a:moveTo>
                  <a:lnTo>
                    <a:pt x="124" y="176"/>
                  </a:lnTo>
                  <a:lnTo>
                    <a:pt x="124" y="168"/>
                  </a:lnTo>
                  <a:lnTo>
                    <a:pt x="122" y="162"/>
                  </a:lnTo>
                  <a:lnTo>
                    <a:pt x="118" y="156"/>
                  </a:lnTo>
                  <a:lnTo>
                    <a:pt x="114" y="152"/>
                  </a:lnTo>
                  <a:lnTo>
                    <a:pt x="90" y="132"/>
                  </a:lnTo>
                  <a:lnTo>
                    <a:pt x="82" y="122"/>
                  </a:lnTo>
                  <a:lnTo>
                    <a:pt x="80" y="114"/>
                  </a:lnTo>
                  <a:lnTo>
                    <a:pt x="80" y="110"/>
                  </a:lnTo>
                  <a:lnTo>
                    <a:pt x="82" y="104"/>
                  </a:lnTo>
                  <a:lnTo>
                    <a:pt x="90" y="96"/>
                  </a:lnTo>
                  <a:lnTo>
                    <a:pt x="114" y="76"/>
                  </a:lnTo>
                  <a:lnTo>
                    <a:pt x="118" y="70"/>
                  </a:lnTo>
                  <a:lnTo>
                    <a:pt x="122" y="66"/>
                  </a:lnTo>
                  <a:lnTo>
                    <a:pt x="124" y="58"/>
                  </a:lnTo>
                  <a:lnTo>
                    <a:pt x="124" y="50"/>
                  </a:lnTo>
                  <a:lnTo>
                    <a:pt x="124" y="0"/>
                  </a:lnTo>
                  <a:lnTo>
                    <a:pt x="138" y="0"/>
                  </a:lnTo>
                  <a:lnTo>
                    <a:pt x="138" y="56"/>
                  </a:lnTo>
                  <a:lnTo>
                    <a:pt x="138" y="66"/>
                  </a:lnTo>
                  <a:lnTo>
                    <a:pt x="136" y="72"/>
                  </a:lnTo>
                  <a:lnTo>
                    <a:pt x="132" y="80"/>
                  </a:lnTo>
                  <a:lnTo>
                    <a:pt x="124" y="86"/>
                  </a:lnTo>
                  <a:lnTo>
                    <a:pt x="102" y="106"/>
                  </a:lnTo>
                  <a:lnTo>
                    <a:pt x="98" y="110"/>
                  </a:lnTo>
                  <a:lnTo>
                    <a:pt x="96" y="114"/>
                  </a:lnTo>
                  <a:lnTo>
                    <a:pt x="98" y="118"/>
                  </a:lnTo>
                  <a:lnTo>
                    <a:pt x="102" y="122"/>
                  </a:lnTo>
                  <a:lnTo>
                    <a:pt x="124" y="142"/>
                  </a:lnTo>
                  <a:lnTo>
                    <a:pt x="132" y="148"/>
                  </a:lnTo>
                  <a:lnTo>
                    <a:pt x="136" y="154"/>
                  </a:lnTo>
                  <a:lnTo>
                    <a:pt x="138" y="162"/>
                  </a:lnTo>
                  <a:lnTo>
                    <a:pt x="138" y="172"/>
                  </a:lnTo>
                  <a:lnTo>
                    <a:pt x="138" y="228"/>
                  </a:lnTo>
                  <a:lnTo>
                    <a:pt x="124" y="228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endParaRPr lang="zh-CN" altLang="en-US" sz="1200" b="1">
                <a:solidFill>
                  <a:srgbClr val="F2EBE3"/>
                </a:solidFill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57009" y="150501"/>
              <a:ext cx="149428" cy="252417"/>
            </a:xfrm>
            <a:custGeom>
              <a:avLst/>
              <a:gdLst>
                <a:gd name="T0" fmla="*/ 0 w 94"/>
                <a:gd name="T1" fmla="*/ 252417 h 160"/>
                <a:gd name="T2" fmla="*/ 76304 w 94"/>
                <a:gd name="T3" fmla="*/ 252417 h 160"/>
                <a:gd name="T4" fmla="*/ 149428 w 94"/>
                <a:gd name="T5" fmla="*/ 252417 h 160"/>
                <a:gd name="T6" fmla="*/ 149428 w 94"/>
                <a:gd name="T7" fmla="*/ 211399 h 160"/>
                <a:gd name="T8" fmla="*/ 92200 w 94"/>
                <a:gd name="T9" fmla="*/ 154605 h 160"/>
                <a:gd name="T10" fmla="*/ 85842 w 94"/>
                <a:gd name="T11" fmla="*/ 148295 h 160"/>
                <a:gd name="T12" fmla="*/ 82662 w 94"/>
                <a:gd name="T13" fmla="*/ 141985 h 160"/>
                <a:gd name="T14" fmla="*/ 82662 w 94"/>
                <a:gd name="T15" fmla="*/ 123053 h 160"/>
                <a:gd name="T16" fmla="*/ 82662 w 94"/>
                <a:gd name="T17" fmla="*/ 69415 h 160"/>
                <a:gd name="T18" fmla="*/ 82662 w 94"/>
                <a:gd name="T19" fmla="*/ 59949 h 160"/>
                <a:gd name="T20" fmla="*/ 85842 w 94"/>
                <a:gd name="T21" fmla="*/ 50483 h 160"/>
                <a:gd name="T22" fmla="*/ 98559 w 94"/>
                <a:gd name="T23" fmla="*/ 34707 h 160"/>
                <a:gd name="T24" fmla="*/ 120814 w 94"/>
                <a:gd name="T25" fmla="*/ 15776 h 160"/>
                <a:gd name="T26" fmla="*/ 130352 w 94"/>
                <a:gd name="T27" fmla="*/ 9466 h 160"/>
                <a:gd name="T28" fmla="*/ 139890 w 94"/>
                <a:gd name="T29" fmla="*/ 0 h 160"/>
                <a:gd name="T30" fmla="*/ 76304 w 94"/>
                <a:gd name="T31" fmla="*/ 0 h 160"/>
                <a:gd name="T32" fmla="*/ 9538 w 94"/>
                <a:gd name="T33" fmla="*/ 0 h 160"/>
                <a:gd name="T34" fmla="*/ 19076 w 94"/>
                <a:gd name="T35" fmla="*/ 9466 h 160"/>
                <a:gd name="T36" fmla="*/ 28614 w 94"/>
                <a:gd name="T37" fmla="*/ 15776 h 160"/>
                <a:gd name="T38" fmla="*/ 50869 w 94"/>
                <a:gd name="T39" fmla="*/ 34707 h 160"/>
                <a:gd name="T40" fmla="*/ 60407 w 94"/>
                <a:gd name="T41" fmla="*/ 50483 h 160"/>
                <a:gd name="T42" fmla="*/ 66766 w 94"/>
                <a:gd name="T43" fmla="*/ 59949 h 160"/>
                <a:gd name="T44" fmla="*/ 66766 w 94"/>
                <a:gd name="T45" fmla="*/ 69415 h 160"/>
                <a:gd name="T46" fmla="*/ 66766 w 94"/>
                <a:gd name="T47" fmla="*/ 123053 h 160"/>
                <a:gd name="T48" fmla="*/ 66766 w 94"/>
                <a:gd name="T49" fmla="*/ 141985 h 160"/>
                <a:gd name="T50" fmla="*/ 63586 w 94"/>
                <a:gd name="T51" fmla="*/ 148295 h 160"/>
                <a:gd name="T52" fmla="*/ 60407 w 94"/>
                <a:gd name="T53" fmla="*/ 154605 h 160"/>
                <a:gd name="T54" fmla="*/ 0 w 94"/>
                <a:gd name="T55" fmla="*/ 211399 h 160"/>
                <a:gd name="T56" fmla="*/ 0 w 94"/>
                <a:gd name="T57" fmla="*/ 252417 h 1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4"/>
                <a:gd name="T88" fmla="*/ 0 h 160"/>
                <a:gd name="T89" fmla="*/ 94 w 94"/>
                <a:gd name="T90" fmla="*/ 160 h 16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4" h="160">
                  <a:moveTo>
                    <a:pt x="0" y="160"/>
                  </a:moveTo>
                  <a:lnTo>
                    <a:pt x="48" y="160"/>
                  </a:lnTo>
                  <a:lnTo>
                    <a:pt x="94" y="160"/>
                  </a:lnTo>
                  <a:lnTo>
                    <a:pt x="94" y="134"/>
                  </a:lnTo>
                  <a:lnTo>
                    <a:pt x="58" y="98"/>
                  </a:lnTo>
                  <a:lnTo>
                    <a:pt x="54" y="94"/>
                  </a:lnTo>
                  <a:lnTo>
                    <a:pt x="52" y="90"/>
                  </a:lnTo>
                  <a:lnTo>
                    <a:pt x="52" y="78"/>
                  </a:lnTo>
                  <a:lnTo>
                    <a:pt x="52" y="44"/>
                  </a:lnTo>
                  <a:lnTo>
                    <a:pt x="52" y="38"/>
                  </a:lnTo>
                  <a:lnTo>
                    <a:pt x="54" y="32"/>
                  </a:lnTo>
                  <a:lnTo>
                    <a:pt x="62" y="22"/>
                  </a:lnTo>
                  <a:lnTo>
                    <a:pt x="76" y="10"/>
                  </a:lnTo>
                  <a:lnTo>
                    <a:pt x="82" y="6"/>
                  </a:lnTo>
                  <a:lnTo>
                    <a:pt x="88" y="0"/>
                  </a:lnTo>
                  <a:lnTo>
                    <a:pt x="48" y="0"/>
                  </a:lnTo>
                  <a:lnTo>
                    <a:pt x="6" y="0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32" y="22"/>
                  </a:lnTo>
                  <a:lnTo>
                    <a:pt x="38" y="32"/>
                  </a:lnTo>
                  <a:lnTo>
                    <a:pt x="42" y="38"/>
                  </a:lnTo>
                  <a:lnTo>
                    <a:pt x="42" y="44"/>
                  </a:lnTo>
                  <a:lnTo>
                    <a:pt x="42" y="78"/>
                  </a:lnTo>
                  <a:lnTo>
                    <a:pt x="42" y="90"/>
                  </a:lnTo>
                  <a:lnTo>
                    <a:pt x="40" y="94"/>
                  </a:lnTo>
                  <a:lnTo>
                    <a:pt x="38" y="98"/>
                  </a:lnTo>
                  <a:lnTo>
                    <a:pt x="0" y="134"/>
                  </a:ln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/>
              <a:endParaRPr lang="zh-CN" altLang="en-US" sz="1200" b="1">
                <a:solidFill>
                  <a:srgbClr val="F2EBE3"/>
                </a:solidFill>
              </a:endParaRPr>
            </a:p>
          </p:txBody>
        </p:sp>
      </p:grpSp>
      <p:sp>
        <p:nvSpPr>
          <p:cNvPr id="65" name="文本框 6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/>
          <p:nvPr/>
        </p:nvSpPr>
        <p:spPr>
          <a:xfrm>
            <a:off x="1448524" y="5299847"/>
            <a:ext cx="9997244" cy="76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，请在此输入补充解释内容</a:t>
            </a:r>
          </a:p>
        </p:txBody>
      </p:sp>
      <p:cxnSp>
        <p:nvCxnSpPr>
          <p:cNvPr id="66" name="直接连接符 6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752325" y="730551"/>
            <a:ext cx="4716379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1F497D"/>
                </a:solidFill>
                <a:latin typeface="思源黑体 CN ExtraLight" panose="020B0200000000000000" pitchFamily="34" charset="-122"/>
              </a:rPr>
              <a:t>CLICK HERE TO ADD YOUR TITLE</a:t>
            </a:r>
          </a:p>
        </p:txBody>
      </p:sp>
      <p:sp>
        <p:nvSpPr>
          <p:cNvPr id="69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请在此输入本页小标题</a:t>
            </a:r>
          </a:p>
        </p:txBody>
      </p:sp>
    </p:spTree>
    <p:extLst>
      <p:ext uri="{BB962C8B-B14F-4D97-AF65-F5344CB8AC3E}">
        <p14:creationId xmlns:p14="http://schemas.microsoft.com/office/powerpoint/2010/main" val="264237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89">
            <a:extLst>
              <a:ext uri="{FF2B5EF4-FFF2-40B4-BE49-F238E27FC236}">
                <a16:creationId xmlns:a16="http://schemas.microsoft.com/office/drawing/2014/main" id="{E40B2109-18F5-4BE3-9DFD-7A16E2FFA731}"/>
              </a:ext>
            </a:extLst>
          </p:cNvPr>
          <p:cNvSpPr/>
          <p:nvPr/>
        </p:nvSpPr>
        <p:spPr>
          <a:xfrm>
            <a:off x="5925319" y="1456085"/>
            <a:ext cx="6120680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是一种自由和开放源码的类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操作系统。该操作系统的内核由林纳斯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托瓦兹在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1991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日首次发布，在加上用户空间的应用程序之后，成为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操作系统。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5925320" y="3832349"/>
            <a:ext cx="6120679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严格来说是单指操作系统的内核，因操作系统中包含了许多用户图形接口和其他实用工具。如今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常用来指基于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的完整操作系统，内核则改以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内核称之。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E06B875A-A8D7-4AAD-9E42-BBA3ACF467C6}"/>
              </a:ext>
            </a:extLst>
          </p:cNvPr>
          <p:cNvSpPr txBox="1"/>
          <p:nvPr/>
        </p:nvSpPr>
        <p:spPr>
          <a:xfrm>
            <a:off x="-3084" y="117426"/>
            <a:ext cx="328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62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2800" b="1" dirty="0">
                <a:solidFill>
                  <a:srgbClr val="005DA2"/>
                </a:solidFill>
                <a:latin typeface="微软雅黑" pitchFamily="34" charset="-122"/>
                <a:ea typeface="微软雅黑" pitchFamily="34" charset="-122"/>
              </a:rPr>
              <a:t>是什么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0FF59B5-0839-4D1C-8205-912BDC8750BA}"/>
              </a:ext>
            </a:extLst>
          </p:cNvPr>
          <p:cNvCxnSpPr>
            <a:cxnSpLocks/>
          </p:cNvCxnSpPr>
          <p:nvPr/>
        </p:nvCxnSpPr>
        <p:spPr>
          <a:xfrm>
            <a:off x="0" y="640646"/>
            <a:ext cx="12858750" cy="0"/>
          </a:xfrm>
          <a:prstGeom prst="line">
            <a:avLst/>
          </a:prstGeom>
          <a:ln w="28575"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8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2252911" y="3976365"/>
            <a:ext cx="8568952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7200" b="1" kern="5000" spc="600" dirty="0">
                <a:solidFill>
                  <a:srgbClr val="1F497D"/>
                </a:solidFill>
                <a:cs typeface="Arial" panose="020B0604020202020204" pitchFamily="34" charset="0"/>
              </a:rPr>
              <a:t>感谢您的聆听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612951" y="5272509"/>
            <a:ext cx="781470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000" dirty="0">
                <a:solidFill>
                  <a:srgbClr val="1F497D"/>
                </a:solidFill>
                <a:cs typeface="Arial" panose="020B0604020202020204" pitchFamily="34" charset="0"/>
              </a:rPr>
              <a:t>THANK  YOU </a:t>
            </a:r>
            <a:endParaRPr lang="zh-CN" altLang="en-US" sz="2000" dirty="0">
              <a:solidFill>
                <a:srgbClr val="1F497D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679123" y="5128493"/>
            <a:ext cx="771652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015358" y="663997"/>
            <a:ext cx="2828034" cy="2828034"/>
            <a:chOff x="1705099" y="2564904"/>
            <a:chExt cx="1800200" cy="1800200"/>
          </a:xfrm>
        </p:grpSpPr>
        <p:sp>
          <p:nvSpPr>
            <p:cNvPr id="9" name="椭圆 8"/>
            <p:cNvSpPr/>
            <p:nvPr/>
          </p:nvSpPr>
          <p:spPr>
            <a:xfrm>
              <a:off x="1705099" y="2564904"/>
              <a:ext cx="1800200" cy="1800200"/>
            </a:xfrm>
            <a:prstGeom prst="ellipse">
              <a:avLst/>
            </a:prstGeom>
            <a:solidFill>
              <a:srgbClr val="1F497D"/>
            </a:solidFill>
            <a:ln>
              <a:noFill/>
            </a:ln>
            <a:effectLst>
              <a:outerShdw blurRad="4445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803050" y="2662855"/>
              <a:ext cx="1604298" cy="1604298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>
                <a:latin typeface="Impact MT Std" pitchFamily="34" charset="0"/>
              </a:endParaRPr>
            </a:p>
          </p:txBody>
        </p:sp>
      </p:grpSp>
      <p:sp>
        <p:nvSpPr>
          <p:cNvPr id="11" name="TextBox 58"/>
          <p:cNvSpPr txBox="1"/>
          <p:nvPr/>
        </p:nvSpPr>
        <p:spPr>
          <a:xfrm>
            <a:off x="5007216" y="1456085"/>
            <a:ext cx="2844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1F497D"/>
                </a:solidFill>
                <a:latin typeface="Impact MT Std" pitchFamily="34" charset="0"/>
                <a:ea typeface="微软雅黑" panose="020B0503020204020204" pitchFamily="34" charset="-122"/>
              </a:rPr>
              <a:t>LOGO</a:t>
            </a:r>
            <a:endParaRPr lang="zh-CN" altLang="en-US" sz="6600" b="1" dirty="0">
              <a:solidFill>
                <a:srgbClr val="1F497D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 flipH="1">
            <a:off x="3377380" y="263805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 flipH="1">
            <a:off x="4797192" y="2761804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2406627" y="2375543"/>
            <a:ext cx="344324" cy="34432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8142121" y="2471531"/>
            <a:ext cx="580544" cy="580546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38780" y="2146251"/>
            <a:ext cx="564888" cy="564890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8626501" y="2153960"/>
            <a:ext cx="275632" cy="2756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 flipH="1">
            <a:off x="7466705" y="3028800"/>
            <a:ext cx="275632" cy="275632"/>
          </a:xfrm>
          <a:prstGeom prst="ellipse">
            <a:avLst/>
          </a:prstGeom>
          <a:solidFill>
            <a:srgbClr val="1F497D"/>
          </a:solidFill>
          <a:ln w="28575" cap="flat">
            <a:solidFill>
              <a:schemeClr val="tx1">
                <a:alpha val="55000"/>
              </a:schemeClr>
            </a:solidFill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 flipH="1">
            <a:off x="9548483" y="2569364"/>
            <a:ext cx="417953" cy="417953"/>
          </a:xfrm>
          <a:prstGeom prst="ellipse">
            <a:avLst/>
          </a:prstGeom>
          <a:solidFill>
            <a:srgbClr val="1F497D"/>
          </a:solidFill>
          <a:ln w="28575" cap="flat">
            <a:noFill/>
            <a:prstDash val="solid"/>
            <a:miter lim="800000"/>
          </a:ln>
          <a:effectLst>
            <a:outerShdw blurRad="228600" dist="228600" dir="5400000" algn="t" rotWithShape="0">
              <a:schemeClr val="tx1">
                <a:lumMod val="85000"/>
                <a:lumOff val="15000"/>
                <a:alpha val="28000"/>
              </a:scheme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/>
      <p:bldP spid="16" grpId="1"/>
      <p:bldP spid="11" grpId="0"/>
      <p:bldP spid="12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介绍及安装</a:t>
            </a:r>
          </a:p>
        </p:txBody>
      </p:sp>
      <p:pic>
        <p:nvPicPr>
          <p:cNvPr id="6" name="图片 5" descr="穿着西装笔挺的男子与配字&#10;&#10;描述已自动生成">
            <a:extLst>
              <a:ext uri="{FF2B5EF4-FFF2-40B4-BE49-F238E27FC236}">
                <a16:creationId xmlns:a16="http://schemas.microsoft.com/office/drawing/2014/main" id="{E9219F48-EF04-401F-9896-DFEE087A6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5" y="2176165"/>
            <a:ext cx="5912366" cy="310399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A54B3BE-B610-4388-9996-CECE322C8C43}"/>
              </a:ext>
            </a:extLst>
          </p:cNvPr>
          <p:cNvSpPr/>
          <p:nvPr/>
        </p:nvSpPr>
        <p:spPr>
          <a:xfrm>
            <a:off x="6573391" y="2464197"/>
            <a:ext cx="4886112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班奈狄克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托瓦兹（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Benedict Torvalds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日－），生于芬兰赫尔辛基市，拥有美国国籍，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内核的最早作者，随后发起了这个开源项目，担任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内核的首要架构师与项目协调者，是当今世界最著名的电脑程序员、黑客之一。他还发起了开源项目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，并为主要的开发者。</a:t>
            </a:r>
          </a:p>
        </p:txBody>
      </p:sp>
    </p:spTree>
    <p:extLst>
      <p:ext uri="{BB962C8B-B14F-4D97-AF65-F5344CB8AC3E}">
        <p14:creationId xmlns:p14="http://schemas.microsoft.com/office/powerpoint/2010/main" val="136125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32471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发行版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3837087" y="67565"/>
            <a:ext cx="6408712" cy="7097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44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58525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在</a:t>
            </a: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PC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上的安装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endParaRPr lang="en-US" altLang="zh-CN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Raspberry Pi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VPS</a:t>
            </a: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2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直接连接符 84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 flipH="1">
            <a:off x="153594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CxnSpPr/>
          <p:nvPr/>
        </p:nvCxnSpPr>
        <p:spPr>
          <a:xfrm>
            <a:off x="8222496" y="670160"/>
            <a:ext cx="2445504" cy="0"/>
          </a:xfrm>
          <a:prstGeom prst="line">
            <a:avLst/>
          </a:prstGeom>
          <a:ln w="3175">
            <a:solidFill>
              <a:srgbClr val="1F497D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副标题 2" descr="e7d195523061f1c0c7fdb8e83abb5dcf03375f2c8b662a4106267E0752567F7A4243849C9E2D773FC6511ADD776D3461389E8BB5BAFBB3C937DB9AB1E09A294486DA4CCF35679A92315A5BDF0C7F02D8ECDDDB8DA3D3E41FEC13F107DB4C54FB42735742117A284071FD5AC4FAFB9FFA22D8B59F81B7CBBEA3B65ED489D755C20B4496FA1E65211F"/>
          <p:cNvSpPr txBox="1">
            <a:spLocks/>
          </p:cNvSpPr>
          <p:nvPr/>
        </p:nvSpPr>
        <p:spPr>
          <a:xfrm>
            <a:off x="3306546" y="375965"/>
            <a:ext cx="5607935" cy="426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800" dirty="0">
                <a:solidFill>
                  <a:srgbClr val="1F497D"/>
                </a:solidFill>
                <a:latin typeface="+mn-ea"/>
              </a:rPr>
              <a:t> Linux</a:t>
            </a:r>
            <a:r>
              <a:rPr lang="zh-CN" altLang="en-US" sz="2800" dirty="0">
                <a:solidFill>
                  <a:srgbClr val="1F497D"/>
                </a:solidFill>
                <a:latin typeface="+mn-ea"/>
              </a:rPr>
              <a:t>的优缺点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4086143-35E6-4889-858B-BFDAEAAD5447}"/>
              </a:ext>
            </a:extLst>
          </p:cNvPr>
          <p:cNvSpPr/>
          <p:nvPr/>
        </p:nvSpPr>
        <p:spPr>
          <a:xfrm>
            <a:off x="6110513" y="1600101"/>
            <a:ext cx="4886111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适合需要小内核的嵌入式系统</a:t>
            </a:r>
          </a:p>
          <a:p>
            <a:pPr>
              <a:lnSpc>
                <a:spcPct val="150000"/>
              </a:lnSpc>
            </a:pPr>
            <a:endParaRPr lang="zh-CN" altLang="en-US" sz="16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游戏支持度不足</a:t>
            </a:r>
          </a:p>
          <a:p>
            <a:pPr>
              <a:lnSpc>
                <a:spcPct val="150000"/>
              </a:lnSpc>
            </a:pP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6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专业软件支持度不足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626B264-5673-4915-A725-D21D64EB7EEA}"/>
              </a:ext>
            </a:extLst>
          </p:cNvPr>
          <p:cNvSpPr/>
          <p:nvPr/>
        </p:nvSpPr>
        <p:spPr>
          <a:xfrm>
            <a:off x="1388815" y="519981"/>
            <a:ext cx="3744416" cy="4959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39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7181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UUID" val="{C1A8F295-47DC-48FB-81BD-666766343352}"/>
  <p:tag name="ISPRING_RESOURCE_FOLDER" val="E:\素材\正版图-卖\PPT\0变色龙\0包图网\bt369\ppt\bt369\"/>
  <p:tag name="ISPRING_PRESENTATION_PATH" val="E:\素材\正版图-卖\PPT\0变色龙\0包图网\bt369\ppt\bt369.pptx"/>
  <p:tag name="ISPRING_PROJECT_FOLDER_UPDATED" val="1"/>
  <p:tag name="ISPRING_SCREEN_RECS_UPDATED" val="E:\素材\正版图-卖\PPT\0变色龙\0包图网\bt369\ppt\bt36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教育培训课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Picture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Pictur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Picture"/>
  <p:tag name="MH_ORDER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Picture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6003649"/>
  <p:tag name="MH_LIBRARY" val="GRAPHIC"/>
  <p:tag name="MH_TYPE" val="Other"/>
  <p:tag name="MH_ORDER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405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2254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SubTitle"/>
  <p:tag name="MH_ORDER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Picture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Picture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Pictur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SubTitle"/>
  <p:tag name="MH_ORDER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SubTitle"/>
  <p:tag name="MH_ORDER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Picture"/>
  <p:tag name="MH_ORDER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Picture"/>
  <p:tag name="MH_ORDER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SubTitle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314001913"/>
  <p:tag name="MH_LIBRARY" val="GRAPHIC"/>
  <p:tag name="MH_TYPE" val="Picture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002通用彩色">
      <a:dk1>
        <a:sysClr val="windowText" lastClr="000000"/>
      </a:dk1>
      <a:lt1>
        <a:sysClr val="window" lastClr="FFFFFF"/>
      </a:lt1>
      <a:dk2>
        <a:srgbClr val="E73E53"/>
      </a:dk2>
      <a:lt2>
        <a:srgbClr val="E7E6E6"/>
      </a:lt2>
      <a:accent1>
        <a:srgbClr val="58A527"/>
      </a:accent1>
      <a:accent2>
        <a:srgbClr val="4F50A0"/>
      </a:accent2>
      <a:accent3>
        <a:srgbClr val="27A0B3"/>
      </a:accent3>
      <a:accent4>
        <a:srgbClr val="E73E53"/>
      </a:accent4>
      <a:accent5>
        <a:srgbClr val="EAAE00"/>
      </a:accent5>
      <a:accent6>
        <a:srgbClr val="58A527"/>
      </a:accent6>
      <a:hlink>
        <a:srgbClr val="4F50A0"/>
      </a:hlink>
      <a:folHlink>
        <a:srgbClr val="27A0B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95296248DAE48B88948FB1D7ABFC9" ma:contentTypeVersion="8" ma:contentTypeDescription="Create a new document." ma:contentTypeScope="" ma:versionID="a4b8c3fc71436b5fb10b2eaea0be767c">
  <xsd:schema xmlns:xsd="http://www.w3.org/2001/XMLSchema" xmlns:xs="http://www.w3.org/2001/XMLSchema" xmlns:p="http://schemas.microsoft.com/office/2006/metadata/properties" xmlns:ns3="2619db52-c58e-49ed-b161-6d74816892de" targetNamespace="http://schemas.microsoft.com/office/2006/metadata/properties" ma:root="true" ma:fieldsID="2b9a3762e51ab804ed21fb6b4371fa68" ns3:_="">
    <xsd:import namespace="2619db52-c58e-49ed-b161-6d7481689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9db52-c58e-49ed-b161-6d7481689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24D415-AE70-41B2-AE3D-E31D385D36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5991A7-5A62-44DB-8631-C4A69DCD4BD9}">
  <ds:schemaRefs>
    <ds:schemaRef ds:uri="http://schemas.microsoft.com/office/infopath/2007/PartnerControls"/>
    <ds:schemaRef ds:uri="http://purl.org/dc/dcmitype/"/>
    <ds:schemaRef ds:uri="2619db52-c58e-49ed-b161-6d74816892d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DBF54F4-3E6E-4FBE-BD24-FBE6D52C5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9db52-c58e-49ed-b161-6d74816892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3506</Words>
  <Application>Microsoft Office PowerPoint</Application>
  <PresentationFormat>自定义</PresentationFormat>
  <Paragraphs>464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Impact MT Std</vt:lpstr>
      <vt:lpstr>思源黑体 CN ExtraLight</vt:lpstr>
      <vt:lpstr>思源黑体 CN Light</vt:lpstr>
      <vt:lpstr>宋体</vt:lpstr>
      <vt:lpstr>Arial</vt:lpstr>
      <vt:lpstr>Arial Narrow</vt:lpstr>
      <vt:lpstr>Calibri</vt:lpstr>
      <vt:lpstr>Calibri Light</vt:lpstr>
      <vt:lpstr>Tw Cen MT</vt:lpstr>
      <vt:lpstr>微软雅黑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教育培训课</dc:title>
  <dc:creator/>
  <cp:lastModifiedBy/>
  <cp:revision>1</cp:revision>
  <dcterms:created xsi:type="dcterms:W3CDTF">2017-04-05T12:38:21Z</dcterms:created>
  <dcterms:modified xsi:type="dcterms:W3CDTF">2020-07-11T09:18:23Z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0x010100A4B95296248DAE48B88948FB1D7ABFC9</vt:lpwstr>
  </property>
</Properties>
</file>