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9" r:id="rId2"/>
    <p:sldId id="260" r:id="rId3"/>
    <p:sldId id="261" r:id="rId4"/>
    <p:sldId id="280" r:id="rId5"/>
    <p:sldId id="288" r:id="rId6"/>
    <p:sldId id="289" r:id="rId7"/>
    <p:sldId id="264" r:id="rId8"/>
    <p:sldId id="271" r:id="rId9"/>
    <p:sldId id="299" r:id="rId10"/>
    <p:sldId id="290" r:id="rId11"/>
    <p:sldId id="265" r:id="rId12"/>
    <p:sldId id="294" r:id="rId13"/>
    <p:sldId id="296" r:id="rId14"/>
    <p:sldId id="297" r:id="rId15"/>
    <p:sldId id="298" r:id="rId16"/>
    <p:sldId id="295" r:id="rId17"/>
    <p:sldId id="300" r:id="rId18"/>
    <p:sldId id="301" r:id="rId19"/>
    <p:sldId id="302" r:id="rId20"/>
    <p:sldId id="274" r:id="rId21"/>
    <p:sldId id="270" r:id="rId22"/>
    <p:sldId id="279" r:id="rId23"/>
    <p:sldId id="291" r:id="rId24"/>
    <p:sldId id="266" r:id="rId25"/>
    <p:sldId id="303" r:id="rId26"/>
    <p:sldId id="304" r:id="rId27"/>
    <p:sldId id="305" r:id="rId28"/>
    <p:sldId id="292" r:id="rId29"/>
    <p:sldId id="267" r:id="rId30"/>
    <p:sldId id="306" r:id="rId31"/>
    <p:sldId id="307" r:id="rId32"/>
    <p:sldId id="293" r:id="rId33"/>
    <p:sldId id="282" r:id="rId34"/>
    <p:sldId id="281" r:id="rId35"/>
    <p:sldId id="268" r:id="rId36"/>
    <p:sldId id="278" r:id="rId37"/>
    <p:sldId id="262" r:id="rId38"/>
    <p:sldId id="257" r:id="rId39"/>
    <p:sldId id="256" r:id="rId40"/>
    <p:sldId id="263" r:id="rId41"/>
    <p:sldId id="275" r:id="rId42"/>
    <p:sldId id="286" r:id="rId43"/>
    <p:sldId id="277" r:id="rId44"/>
  </p:sldIdLst>
  <p:sldSz cx="12192000" cy="6858000"/>
  <p:notesSz cx="7104063" cy="10234613"/>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4472C4"/>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notesViewPr>
    <p:cSldViewPr snapToGrid="0">
      <p:cViewPr varScale="1">
        <p:scale>
          <a:sx n="47" d="100"/>
          <a:sy n="47" d="100"/>
        </p:scale>
        <p:origin x="2100"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quezada" userId="fb22c8dae8141d71" providerId="LiveId" clId="{89D7F22E-45DA-4ECE-9686-C10738FEE380}"/>
    <pc:docChg chg="undo custSel addSld delSld modSld sldOrd">
      <pc:chgData name="martin quezada" userId="fb22c8dae8141d71" providerId="LiveId" clId="{89D7F22E-45DA-4ECE-9686-C10738FEE380}" dt="2021-02-18T00:23:36.932" v="12342" actId="5793"/>
      <pc:docMkLst>
        <pc:docMk/>
      </pc:docMkLst>
      <pc:sldChg chg="addSp modSp">
        <pc:chgData name="martin quezada" userId="fb22c8dae8141d71" providerId="LiveId" clId="{89D7F22E-45DA-4ECE-9686-C10738FEE380}" dt="2021-02-16T17:42:45.442" v="33"/>
        <pc:sldMkLst>
          <pc:docMk/>
          <pc:sldMk cId="3066568123" sldId="257"/>
        </pc:sldMkLst>
        <pc:picChg chg="add mod">
          <ac:chgData name="martin quezada" userId="fb22c8dae8141d71" providerId="LiveId" clId="{89D7F22E-45DA-4ECE-9686-C10738FEE380}" dt="2021-02-16T17:42:45.442" v="33"/>
          <ac:picMkLst>
            <pc:docMk/>
            <pc:sldMk cId="3066568123" sldId="257"/>
            <ac:picMk id="5" creationId="{3746866F-D4B3-4614-91FA-8EA627FD64A4}"/>
          </ac:picMkLst>
        </pc:picChg>
      </pc:sldChg>
      <pc:sldChg chg="addSp modSp">
        <pc:chgData name="martin quezada" userId="fb22c8dae8141d71" providerId="LiveId" clId="{89D7F22E-45DA-4ECE-9686-C10738FEE380}" dt="2021-02-16T17:42:40.433" v="32"/>
        <pc:sldMkLst>
          <pc:docMk/>
          <pc:sldMk cId="490898061" sldId="262"/>
        </pc:sldMkLst>
        <pc:picChg chg="add mod">
          <ac:chgData name="martin quezada" userId="fb22c8dae8141d71" providerId="LiveId" clId="{89D7F22E-45DA-4ECE-9686-C10738FEE380}" dt="2021-02-16T17:42:40.433" v="32"/>
          <ac:picMkLst>
            <pc:docMk/>
            <pc:sldMk cId="490898061" sldId="262"/>
            <ac:picMk id="4" creationId="{ACF9EBB3-F0C9-4261-8178-4ADB900DA296}"/>
          </ac:picMkLst>
        </pc:picChg>
      </pc:sldChg>
      <pc:sldChg chg="addSp modSp">
        <pc:chgData name="martin quezada" userId="fb22c8dae8141d71" providerId="LiveId" clId="{89D7F22E-45DA-4ECE-9686-C10738FEE380}" dt="2021-02-16T17:40:51.441" v="10"/>
        <pc:sldMkLst>
          <pc:docMk/>
          <pc:sldMk cId="1037943389" sldId="264"/>
        </pc:sldMkLst>
        <pc:picChg chg="add mod">
          <ac:chgData name="martin quezada" userId="fb22c8dae8141d71" providerId="LiveId" clId="{89D7F22E-45DA-4ECE-9686-C10738FEE380}" dt="2021-02-16T17:40:51.441" v="10"/>
          <ac:picMkLst>
            <pc:docMk/>
            <pc:sldMk cId="1037943389" sldId="264"/>
            <ac:picMk id="8" creationId="{629B503F-B4AB-4C91-8EC2-BBB2AEC6F0F2}"/>
          </ac:picMkLst>
        </pc:picChg>
      </pc:sldChg>
      <pc:sldChg chg="addSp modSp">
        <pc:chgData name="martin quezada" userId="fb22c8dae8141d71" providerId="LiveId" clId="{89D7F22E-45DA-4ECE-9686-C10738FEE380}" dt="2021-02-16T17:41:05.105" v="13"/>
        <pc:sldMkLst>
          <pc:docMk/>
          <pc:sldMk cId="862511997" sldId="265"/>
        </pc:sldMkLst>
        <pc:picChg chg="add mod">
          <ac:chgData name="martin quezada" userId="fb22c8dae8141d71" providerId="LiveId" clId="{89D7F22E-45DA-4ECE-9686-C10738FEE380}" dt="2021-02-16T17:41:05.105" v="13"/>
          <ac:picMkLst>
            <pc:docMk/>
            <pc:sldMk cId="862511997" sldId="265"/>
            <ac:picMk id="4" creationId="{98DEB4CF-0DB7-4C79-87AD-C0AE7AAA46F9}"/>
          </ac:picMkLst>
        </pc:picChg>
      </pc:sldChg>
      <pc:sldChg chg="addSp delSp modSp mod ord">
        <pc:chgData name="martin quezada" userId="fb22c8dae8141d71" providerId="LiveId" clId="{89D7F22E-45DA-4ECE-9686-C10738FEE380}" dt="2021-02-17T16:56:47.834" v="4023" actId="6549"/>
        <pc:sldMkLst>
          <pc:docMk/>
          <pc:sldMk cId="3346542711" sldId="266"/>
        </pc:sldMkLst>
        <pc:spChg chg="add mod">
          <ac:chgData name="martin quezada" userId="fb22c8dae8141d71" providerId="LiveId" clId="{89D7F22E-45DA-4ECE-9686-C10738FEE380}" dt="2021-02-17T16:45:33.983" v="3491" actId="6549"/>
          <ac:spMkLst>
            <pc:docMk/>
            <pc:sldMk cId="3346542711" sldId="266"/>
            <ac:spMk id="4" creationId="{088F2EC8-B9E8-4F51-A7AC-D2FE13DA7482}"/>
          </ac:spMkLst>
        </pc:spChg>
        <pc:spChg chg="add mod">
          <ac:chgData name="martin quezada" userId="fb22c8dae8141d71" providerId="LiveId" clId="{89D7F22E-45DA-4ECE-9686-C10738FEE380}" dt="2021-02-17T16:36:35.441" v="3414" actId="1036"/>
          <ac:spMkLst>
            <pc:docMk/>
            <pc:sldMk cId="3346542711" sldId="266"/>
            <ac:spMk id="5" creationId="{D01D9158-B6D7-474E-A746-CA5EFF42E019}"/>
          </ac:spMkLst>
        </pc:spChg>
        <pc:spChg chg="add mod">
          <ac:chgData name="martin quezada" userId="fb22c8dae8141d71" providerId="LiveId" clId="{89D7F22E-45DA-4ECE-9686-C10738FEE380}" dt="2021-02-17T16:36:35.441" v="3414" actId="1036"/>
          <ac:spMkLst>
            <pc:docMk/>
            <pc:sldMk cId="3346542711" sldId="266"/>
            <ac:spMk id="6" creationId="{3042C073-3245-462F-BED1-FEE096848D8C}"/>
          </ac:spMkLst>
        </pc:spChg>
        <pc:spChg chg="add mod">
          <ac:chgData name="martin quezada" userId="fb22c8dae8141d71" providerId="LiveId" clId="{89D7F22E-45DA-4ECE-9686-C10738FEE380}" dt="2021-02-17T16:36:35.441" v="3414" actId="1036"/>
          <ac:spMkLst>
            <pc:docMk/>
            <pc:sldMk cId="3346542711" sldId="266"/>
            <ac:spMk id="7" creationId="{FD5B3609-7F3C-432E-AFC9-F640B29019E6}"/>
          </ac:spMkLst>
        </pc:spChg>
        <pc:spChg chg="add del">
          <ac:chgData name="martin quezada" userId="fb22c8dae8141d71" providerId="LiveId" clId="{89D7F22E-45DA-4ECE-9686-C10738FEE380}" dt="2021-02-17T16:23:43.473" v="2976" actId="478"/>
          <ac:spMkLst>
            <pc:docMk/>
            <pc:sldMk cId="3346542711" sldId="266"/>
            <ac:spMk id="8" creationId="{7AFC5D7D-A252-4478-9DE2-303844C6A2E9}"/>
          </ac:spMkLst>
        </pc:spChg>
        <pc:spChg chg="add mod">
          <ac:chgData name="martin quezada" userId="fb22c8dae8141d71" providerId="LiveId" clId="{89D7F22E-45DA-4ECE-9686-C10738FEE380}" dt="2021-02-17T16:36:35.441" v="3414" actId="1036"/>
          <ac:spMkLst>
            <pc:docMk/>
            <pc:sldMk cId="3346542711" sldId="266"/>
            <ac:spMk id="9" creationId="{D4A11B16-FB29-4C03-BDA9-C2BD4C48E229}"/>
          </ac:spMkLst>
        </pc:spChg>
        <pc:spChg chg="add del mod">
          <ac:chgData name="martin quezada" userId="fb22c8dae8141d71" providerId="LiveId" clId="{89D7F22E-45DA-4ECE-9686-C10738FEE380}" dt="2021-02-17T16:26:06.723" v="3003" actId="478"/>
          <ac:spMkLst>
            <pc:docMk/>
            <pc:sldMk cId="3346542711" sldId="266"/>
            <ac:spMk id="10" creationId="{C9042868-0307-4340-8DDD-E54A19590385}"/>
          </ac:spMkLst>
        </pc:spChg>
        <pc:spChg chg="add mod">
          <ac:chgData name="martin quezada" userId="fb22c8dae8141d71" providerId="LiveId" clId="{89D7F22E-45DA-4ECE-9686-C10738FEE380}" dt="2021-02-17T16:36:35.441" v="3414" actId="1036"/>
          <ac:spMkLst>
            <pc:docMk/>
            <pc:sldMk cId="3346542711" sldId="266"/>
            <ac:spMk id="11" creationId="{5F2A5E60-79A3-4F6E-AC74-36AEB6F89376}"/>
          </ac:spMkLst>
        </pc:spChg>
        <pc:spChg chg="add mod">
          <ac:chgData name="martin quezada" userId="fb22c8dae8141d71" providerId="LiveId" clId="{89D7F22E-45DA-4ECE-9686-C10738FEE380}" dt="2021-02-17T16:36:43.057" v="3425" actId="1035"/>
          <ac:spMkLst>
            <pc:docMk/>
            <pc:sldMk cId="3346542711" sldId="266"/>
            <ac:spMk id="12" creationId="{03E897FA-C04C-422C-81D6-8B6A93497248}"/>
          </ac:spMkLst>
        </pc:spChg>
        <pc:spChg chg="add mod">
          <ac:chgData name="martin quezada" userId="fb22c8dae8141d71" providerId="LiveId" clId="{89D7F22E-45DA-4ECE-9686-C10738FEE380}" dt="2021-02-17T16:36:35.441" v="3414" actId="1036"/>
          <ac:spMkLst>
            <pc:docMk/>
            <pc:sldMk cId="3346542711" sldId="266"/>
            <ac:spMk id="13" creationId="{2ECF0727-D554-46FE-A645-CC3CE2FCCF31}"/>
          </ac:spMkLst>
        </pc:spChg>
        <pc:spChg chg="add mod">
          <ac:chgData name="martin quezada" userId="fb22c8dae8141d71" providerId="LiveId" clId="{89D7F22E-45DA-4ECE-9686-C10738FEE380}" dt="2021-02-17T16:36:35.441" v="3414" actId="1036"/>
          <ac:spMkLst>
            <pc:docMk/>
            <pc:sldMk cId="3346542711" sldId="266"/>
            <ac:spMk id="14" creationId="{99834BD5-D8C8-45AC-BD9E-56B74C3A54E9}"/>
          </ac:spMkLst>
        </pc:spChg>
        <pc:spChg chg="add mod">
          <ac:chgData name="martin quezada" userId="fb22c8dae8141d71" providerId="LiveId" clId="{89D7F22E-45DA-4ECE-9686-C10738FEE380}" dt="2021-02-17T16:36:35.441" v="3414" actId="1036"/>
          <ac:spMkLst>
            <pc:docMk/>
            <pc:sldMk cId="3346542711" sldId="266"/>
            <ac:spMk id="15" creationId="{72E77AA4-2BAC-4267-9675-B6EEF28DC9B6}"/>
          </ac:spMkLst>
        </pc:spChg>
        <pc:spChg chg="add mod">
          <ac:chgData name="martin quezada" userId="fb22c8dae8141d71" providerId="LiveId" clId="{89D7F22E-45DA-4ECE-9686-C10738FEE380}" dt="2021-02-17T16:36:35.441" v="3414" actId="1036"/>
          <ac:spMkLst>
            <pc:docMk/>
            <pc:sldMk cId="3346542711" sldId="266"/>
            <ac:spMk id="16" creationId="{8C504F12-1747-4EEC-95D2-166332F148A5}"/>
          </ac:spMkLst>
        </pc:spChg>
        <pc:spChg chg="add mod">
          <ac:chgData name="martin quezada" userId="fb22c8dae8141d71" providerId="LiveId" clId="{89D7F22E-45DA-4ECE-9686-C10738FEE380}" dt="2021-02-17T16:36:35.441" v="3414" actId="1036"/>
          <ac:spMkLst>
            <pc:docMk/>
            <pc:sldMk cId="3346542711" sldId="266"/>
            <ac:spMk id="17" creationId="{D942D95B-D11C-4A89-B92E-21336BCD5152}"/>
          </ac:spMkLst>
        </pc:spChg>
        <pc:spChg chg="add mod">
          <ac:chgData name="martin quezada" userId="fb22c8dae8141d71" providerId="LiveId" clId="{89D7F22E-45DA-4ECE-9686-C10738FEE380}" dt="2021-02-17T16:36:35.441" v="3414" actId="1036"/>
          <ac:spMkLst>
            <pc:docMk/>
            <pc:sldMk cId="3346542711" sldId="266"/>
            <ac:spMk id="18" creationId="{4272366B-1026-450C-BEB8-9A8F89359AE1}"/>
          </ac:spMkLst>
        </pc:spChg>
        <pc:spChg chg="add mod">
          <ac:chgData name="martin quezada" userId="fb22c8dae8141d71" providerId="LiveId" clId="{89D7F22E-45DA-4ECE-9686-C10738FEE380}" dt="2021-02-17T16:37:16.037" v="3435" actId="207"/>
          <ac:spMkLst>
            <pc:docMk/>
            <pc:sldMk cId="3346542711" sldId="266"/>
            <ac:spMk id="19" creationId="{15FAB80A-0439-46CA-931D-BFB8BB17BC8B}"/>
          </ac:spMkLst>
        </pc:spChg>
        <pc:spChg chg="add mod">
          <ac:chgData name="martin quezada" userId="fb22c8dae8141d71" providerId="LiveId" clId="{89D7F22E-45DA-4ECE-9686-C10738FEE380}" dt="2021-02-17T16:36:35.441" v="3414" actId="1036"/>
          <ac:spMkLst>
            <pc:docMk/>
            <pc:sldMk cId="3346542711" sldId="266"/>
            <ac:spMk id="20" creationId="{1BB570CF-BB55-4C52-BD7C-A441E88FC6B0}"/>
          </ac:spMkLst>
        </pc:spChg>
        <pc:spChg chg="add mod">
          <ac:chgData name="martin quezada" userId="fb22c8dae8141d71" providerId="LiveId" clId="{89D7F22E-45DA-4ECE-9686-C10738FEE380}" dt="2021-02-17T16:50:51.201" v="3661" actId="1038"/>
          <ac:spMkLst>
            <pc:docMk/>
            <pc:sldMk cId="3346542711" sldId="266"/>
            <ac:spMk id="21" creationId="{C4F200DE-647C-42C1-90D6-6F2F0C2DCC0A}"/>
          </ac:spMkLst>
        </pc:spChg>
        <pc:spChg chg="add mod">
          <ac:chgData name="martin quezada" userId="fb22c8dae8141d71" providerId="LiveId" clId="{89D7F22E-45DA-4ECE-9686-C10738FEE380}" dt="2021-02-17T16:50:51.201" v="3661" actId="1038"/>
          <ac:spMkLst>
            <pc:docMk/>
            <pc:sldMk cId="3346542711" sldId="266"/>
            <ac:spMk id="22" creationId="{CC1B5AB5-FECC-43A5-8484-E0C2C84B274B}"/>
          </ac:spMkLst>
        </pc:spChg>
        <pc:spChg chg="add del">
          <ac:chgData name="martin quezada" userId="fb22c8dae8141d71" providerId="LiveId" clId="{89D7F22E-45DA-4ECE-9686-C10738FEE380}" dt="2021-02-17T16:46:21.694" v="3495" actId="478"/>
          <ac:spMkLst>
            <pc:docMk/>
            <pc:sldMk cId="3346542711" sldId="266"/>
            <ac:spMk id="23" creationId="{5EBCE852-226D-48E7-9A62-C057E2ED4A99}"/>
          </ac:spMkLst>
        </pc:spChg>
        <pc:spChg chg="add del mod">
          <ac:chgData name="martin quezada" userId="fb22c8dae8141d71" providerId="LiveId" clId="{89D7F22E-45DA-4ECE-9686-C10738FEE380}" dt="2021-02-17T16:50:13.875" v="3518" actId="478"/>
          <ac:spMkLst>
            <pc:docMk/>
            <pc:sldMk cId="3346542711" sldId="266"/>
            <ac:spMk id="24" creationId="{52F89C69-95F2-4429-951E-F58B01949A38}"/>
          </ac:spMkLst>
        </pc:spChg>
        <pc:spChg chg="add mod">
          <ac:chgData name="martin quezada" userId="fb22c8dae8141d71" providerId="LiveId" clId="{89D7F22E-45DA-4ECE-9686-C10738FEE380}" dt="2021-02-17T16:50:51.201" v="3661" actId="1038"/>
          <ac:spMkLst>
            <pc:docMk/>
            <pc:sldMk cId="3346542711" sldId="266"/>
            <ac:spMk id="25" creationId="{7E4DFABC-9118-4205-B1B0-A2DBCDB47554}"/>
          </ac:spMkLst>
        </pc:spChg>
        <pc:spChg chg="add mod">
          <ac:chgData name="martin quezada" userId="fb22c8dae8141d71" providerId="LiveId" clId="{89D7F22E-45DA-4ECE-9686-C10738FEE380}" dt="2021-02-17T16:50:51.201" v="3661" actId="1038"/>
          <ac:spMkLst>
            <pc:docMk/>
            <pc:sldMk cId="3346542711" sldId="266"/>
            <ac:spMk id="26" creationId="{918BDB8F-A388-4C8D-AD88-6B568FA0E531}"/>
          </ac:spMkLst>
        </pc:spChg>
        <pc:spChg chg="add mod">
          <ac:chgData name="martin quezada" userId="fb22c8dae8141d71" providerId="LiveId" clId="{89D7F22E-45DA-4ECE-9686-C10738FEE380}" dt="2021-02-17T16:50:51.201" v="3661" actId="1038"/>
          <ac:spMkLst>
            <pc:docMk/>
            <pc:sldMk cId="3346542711" sldId="266"/>
            <ac:spMk id="27" creationId="{2CE191C3-5918-466C-BD75-A0CFA56A78F3}"/>
          </ac:spMkLst>
        </pc:spChg>
        <pc:spChg chg="add mod">
          <ac:chgData name="martin quezada" userId="fb22c8dae8141d71" providerId="LiveId" clId="{89D7F22E-45DA-4ECE-9686-C10738FEE380}" dt="2021-02-17T16:50:51.201" v="3661" actId="1038"/>
          <ac:spMkLst>
            <pc:docMk/>
            <pc:sldMk cId="3346542711" sldId="266"/>
            <ac:spMk id="28" creationId="{6F4B73EF-D0E5-43E1-99AD-06F85AE79B84}"/>
          </ac:spMkLst>
        </pc:spChg>
        <pc:spChg chg="add mod">
          <ac:chgData name="martin quezada" userId="fb22c8dae8141d71" providerId="LiveId" clId="{89D7F22E-45DA-4ECE-9686-C10738FEE380}" dt="2021-02-17T16:50:51.201" v="3661" actId="1038"/>
          <ac:spMkLst>
            <pc:docMk/>
            <pc:sldMk cId="3346542711" sldId="266"/>
            <ac:spMk id="50" creationId="{E9559E27-8058-4741-BF82-432D0D490579}"/>
          </ac:spMkLst>
        </pc:spChg>
        <pc:spChg chg="add mod">
          <ac:chgData name="martin quezada" userId="fb22c8dae8141d71" providerId="LiveId" clId="{89D7F22E-45DA-4ECE-9686-C10738FEE380}" dt="2021-02-17T16:53:56.566" v="3821" actId="208"/>
          <ac:spMkLst>
            <pc:docMk/>
            <pc:sldMk cId="3346542711" sldId="266"/>
            <ac:spMk id="52" creationId="{F45697E5-EC59-4794-A549-91330BF7E2F4}"/>
          </ac:spMkLst>
        </pc:spChg>
        <pc:spChg chg="add mod">
          <ac:chgData name="martin quezada" userId="fb22c8dae8141d71" providerId="LiveId" clId="{89D7F22E-45DA-4ECE-9686-C10738FEE380}" dt="2021-02-17T16:55:31.182" v="3972" actId="123"/>
          <ac:spMkLst>
            <pc:docMk/>
            <pc:sldMk cId="3346542711" sldId="266"/>
            <ac:spMk id="1042" creationId="{21C7A02D-8C0D-4762-876E-7E8EC44AD14F}"/>
          </ac:spMkLst>
        </pc:spChg>
        <pc:spChg chg="add mod">
          <ac:chgData name="martin quezada" userId="fb22c8dae8141d71" providerId="LiveId" clId="{89D7F22E-45DA-4ECE-9686-C10738FEE380}" dt="2021-02-17T16:56:47.834" v="4023" actId="6549"/>
          <ac:spMkLst>
            <pc:docMk/>
            <pc:sldMk cId="3346542711" sldId="266"/>
            <ac:spMk id="1043" creationId="{EBD6193F-D97E-4DDB-9682-6E4F888013D3}"/>
          </ac:spMkLst>
        </pc:spChg>
        <pc:picChg chg="add mod">
          <ac:chgData name="martin quezada" userId="fb22c8dae8141d71" providerId="LiveId" clId="{89D7F22E-45DA-4ECE-9686-C10738FEE380}" dt="2021-02-16T17:42:03.248" v="24"/>
          <ac:picMkLst>
            <pc:docMk/>
            <pc:sldMk cId="3346542711" sldId="266"/>
            <ac:picMk id="3" creationId="{0103698A-E94A-41A5-9309-299E33388C6A}"/>
          </ac:picMkLst>
        </pc:picChg>
        <pc:picChg chg="add mod">
          <ac:chgData name="martin quezada" userId="fb22c8dae8141d71" providerId="LiveId" clId="{89D7F22E-45DA-4ECE-9686-C10738FEE380}" dt="2021-02-17T16:36:35.441" v="3414" actId="1036"/>
          <ac:picMkLst>
            <pc:docMk/>
            <pc:sldMk cId="3346542711" sldId="266"/>
            <ac:picMk id="1026" creationId="{036204ED-9349-4E44-A882-DBE123C56024}"/>
          </ac:picMkLst>
        </pc:picChg>
        <pc:cxnChg chg="add mod">
          <ac:chgData name="martin quezada" userId="fb22c8dae8141d71" providerId="LiveId" clId="{89D7F22E-45DA-4ECE-9686-C10738FEE380}" dt="2021-02-17T16:50:51.201" v="3661" actId="1038"/>
          <ac:cxnSpMkLst>
            <pc:docMk/>
            <pc:sldMk cId="3346542711" sldId="266"/>
            <ac:cxnSpMk id="30" creationId="{9CC10D82-BDD3-418F-89CE-880E58299B64}"/>
          </ac:cxnSpMkLst>
        </pc:cxnChg>
        <pc:cxnChg chg="add mod">
          <ac:chgData name="martin quezada" userId="fb22c8dae8141d71" providerId="LiveId" clId="{89D7F22E-45DA-4ECE-9686-C10738FEE380}" dt="2021-02-17T16:53:56.566" v="3821" actId="208"/>
          <ac:cxnSpMkLst>
            <pc:docMk/>
            <pc:sldMk cId="3346542711" sldId="266"/>
            <ac:cxnSpMk id="53" creationId="{5F182BD8-C498-425F-928F-5211FF2B4D11}"/>
          </ac:cxnSpMkLst>
        </pc:cxnChg>
        <pc:cxnChg chg="add mod">
          <ac:chgData name="martin quezada" userId="fb22c8dae8141d71" providerId="LiveId" clId="{89D7F22E-45DA-4ECE-9686-C10738FEE380}" dt="2021-02-17T16:50:51.201" v="3661" actId="1038"/>
          <ac:cxnSpMkLst>
            <pc:docMk/>
            <pc:sldMk cId="3346542711" sldId="266"/>
            <ac:cxnSpMk id="1024" creationId="{4C033C53-406C-4CBE-BD68-310529EEC791}"/>
          </ac:cxnSpMkLst>
        </pc:cxnChg>
        <pc:cxnChg chg="add mod">
          <ac:chgData name="martin quezada" userId="fb22c8dae8141d71" providerId="LiveId" clId="{89D7F22E-45DA-4ECE-9686-C10738FEE380}" dt="2021-02-17T16:50:51.201" v="3661" actId="1038"/>
          <ac:cxnSpMkLst>
            <pc:docMk/>
            <pc:sldMk cId="3346542711" sldId="266"/>
            <ac:cxnSpMk id="1027" creationId="{B68C7977-8A2C-459C-BE41-D91C94DE2361}"/>
          </ac:cxnSpMkLst>
        </pc:cxnChg>
        <pc:cxnChg chg="add mod">
          <ac:chgData name="martin quezada" userId="fb22c8dae8141d71" providerId="LiveId" clId="{89D7F22E-45DA-4ECE-9686-C10738FEE380}" dt="2021-02-17T16:50:51.201" v="3661" actId="1038"/>
          <ac:cxnSpMkLst>
            <pc:docMk/>
            <pc:sldMk cId="3346542711" sldId="266"/>
            <ac:cxnSpMk id="1029" creationId="{EEF651BB-4A54-4741-9EAC-9343EFB5C07B}"/>
          </ac:cxnSpMkLst>
        </pc:cxnChg>
        <pc:cxnChg chg="add mod">
          <ac:chgData name="martin quezada" userId="fb22c8dae8141d71" providerId="LiveId" clId="{89D7F22E-45DA-4ECE-9686-C10738FEE380}" dt="2021-02-17T16:50:51.201" v="3661" actId="1038"/>
          <ac:cxnSpMkLst>
            <pc:docMk/>
            <pc:sldMk cId="3346542711" sldId="266"/>
            <ac:cxnSpMk id="1033" creationId="{7FB0D094-B6AD-45E9-A660-6FD07485B6A6}"/>
          </ac:cxnSpMkLst>
        </pc:cxnChg>
        <pc:cxnChg chg="add del mod">
          <ac:chgData name="martin quezada" userId="fb22c8dae8141d71" providerId="LiveId" clId="{89D7F22E-45DA-4ECE-9686-C10738FEE380}" dt="2021-02-17T16:48:33.671" v="3510" actId="11529"/>
          <ac:cxnSpMkLst>
            <pc:docMk/>
            <pc:sldMk cId="3346542711" sldId="266"/>
            <ac:cxnSpMk id="1035" creationId="{8B7C002C-3BEE-48CB-BA6B-9A629FF8328D}"/>
          </ac:cxnSpMkLst>
        </pc:cxnChg>
        <pc:cxnChg chg="add mod">
          <ac:chgData name="martin quezada" userId="fb22c8dae8141d71" providerId="LiveId" clId="{89D7F22E-45DA-4ECE-9686-C10738FEE380}" dt="2021-02-17T16:50:51.201" v="3661" actId="1038"/>
          <ac:cxnSpMkLst>
            <pc:docMk/>
            <pc:sldMk cId="3346542711" sldId="266"/>
            <ac:cxnSpMk id="1037" creationId="{55202171-4AE1-4CBF-9ACF-F40ED8D9DE02}"/>
          </ac:cxnSpMkLst>
        </pc:cxnChg>
        <pc:cxnChg chg="add mod">
          <ac:chgData name="martin quezada" userId="fb22c8dae8141d71" providerId="LiveId" clId="{89D7F22E-45DA-4ECE-9686-C10738FEE380}" dt="2021-02-17T16:50:51.201" v="3661" actId="1038"/>
          <ac:cxnSpMkLst>
            <pc:docMk/>
            <pc:sldMk cId="3346542711" sldId="266"/>
            <ac:cxnSpMk id="1039" creationId="{1864B6C1-C5BD-41D5-A838-AE69FA863805}"/>
          </ac:cxnSpMkLst>
        </pc:cxnChg>
        <pc:cxnChg chg="add mod">
          <ac:chgData name="martin quezada" userId="fb22c8dae8141d71" providerId="LiveId" clId="{89D7F22E-45DA-4ECE-9686-C10738FEE380}" dt="2021-02-17T16:50:51.201" v="3661" actId="1038"/>
          <ac:cxnSpMkLst>
            <pc:docMk/>
            <pc:sldMk cId="3346542711" sldId="266"/>
            <ac:cxnSpMk id="1041" creationId="{F1A47C2B-D2C5-4ED6-B0A1-2CF06E7CB06B}"/>
          </ac:cxnSpMkLst>
        </pc:cxnChg>
      </pc:sldChg>
      <pc:sldChg chg="addSp delSp modSp mod">
        <pc:chgData name="martin quezada" userId="fb22c8dae8141d71" providerId="LiveId" clId="{89D7F22E-45DA-4ECE-9686-C10738FEE380}" dt="2021-02-17T20:31:01.769" v="10530" actId="113"/>
        <pc:sldMkLst>
          <pc:docMk/>
          <pc:sldMk cId="175508589" sldId="267"/>
        </pc:sldMkLst>
        <pc:spChg chg="add mod">
          <ac:chgData name="martin quezada" userId="fb22c8dae8141d71" providerId="LiveId" clId="{89D7F22E-45DA-4ECE-9686-C10738FEE380}" dt="2021-02-17T20:30:12.776" v="10510" actId="113"/>
          <ac:spMkLst>
            <pc:docMk/>
            <pc:sldMk cId="175508589" sldId="267"/>
            <ac:spMk id="3" creationId="{FB48E412-DD1E-41B9-A0B2-58651D107A1F}"/>
          </ac:spMkLst>
        </pc:spChg>
        <pc:spChg chg="mod">
          <ac:chgData name="martin quezada" userId="fb22c8dae8141d71" providerId="LiveId" clId="{89D7F22E-45DA-4ECE-9686-C10738FEE380}" dt="2021-02-17T20:31:01.769" v="10530" actId="113"/>
          <ac:spMkLst>
            <pc:docMk/>
            <pc:sldMk cId="175508589" sldId="267"/>
            <ac:spMk id="4" creationId="{EA4EC9B5-A8E5-494F-B82D-9601ED890925}"/>
          </ac:spMkLst>
        </pc:spChg>
        <pc:spChg chg="add del mod">
          <ac:chgData name="martin quezada" userId="fb22c8dae8141d71" providerId="LiveId" clId="{89D7F22E-45DA-4ECE-9686-C10738FEE380}" dt="2021-02-17T20:10:15.150" v="9783" actId="478"/>
          <ac:spMkLst>
            <pc:docMk/>
            <pc:sldMk cId="175508589" sldId="267"/>
            <ac:spMk id="6" creationId="{4A19107D-BF54-4539-86FF-39CB0406120E}"/>
          </ac:spMkLst>
        </pc:spChg>
        <pc:spChg chg="add mod">
          <ac:chgData name="martin quezada" userId="fb22c8dae8141d71" providerId="LiveId" clId="{89D7F22E-45DA-4ECE-9686-C10738FEE380}" dt="2021-02-17T20:30:05.434" v="10508" actId="113"/>
          <ac:spMkLst>
            <pc:docMk/>
            <pc:sldMk cId="175508589" sldId="267"/>
            <ac:spMk id="7" creationId="{211F3EBE-A3D1-41F6-99B6-BAC51042B209}"/>
          </ac:spMkLst>
        </pc:spChg>
        <pc:picChg chg="add mod">
          <ac:chgData name="martin quezada" userId="fb22c8dae8141d71" providerId="LiveId" clId="{89D7F22E-45DA-4ECE-9686-C10738FEE380}" dt="2021-02-16T17:42:10.905" v="26"/>
          <ac:picMkLst>
            <pc:docMk/>
            <pc:sldMk cId="175508589" sldId="267"/>
            <ac:picMk id="5" creationId="{B5DB3B39-C94A-47D1-BA49-158B8EF4F1F6}"/>
          </ac:picMkLst>
        </pc:picChg>
      </pc:sldChg>
      <pc:sldChg chg="addSp modSp ord">
        <pc:chgData name="martin quezada" userId="fb22c8dae8141d71" providerId="LiveId" clId="{89D7F22E-45DA-4ECE-9686-C10738FEE380}" dt="2021-02-18T00:21:12.828" v="12209"/>
        <pc:sldMkLst>
          <pc:docMk/>
          <pc:sldMk cId="1141972493" sldId="268"/>
        </pc:sldMkLst>
        <pc:picChg chg="add mod">
          <ac:chgData name="martin quezada" userId="fb22c8dae8141d71" providerId="LiveId" clId="{89D7F22E-45DA-4ECE-9686-C10738FEE380}" dt="2021-02-16T17:42:21.266" v="28"/>
          <ac:picMkLst>
            <pc:docMk/>
            <pc:sldMk cId="1141972493" sldId="268"/>
            <ac:picMk id="6" creationId="{27E5436F-1583-46C4-A3FD-E91423CEA425}"/>
          </ac:picMkLst>
        </pc:picChg>
      </pc:sldChg>
      <pc:sldChg chg="addSp modSp">
        <pc:chgData name="martin quezada" userId="fb22c8dae8141d71" providerId="LiveId" clId="{89D7F22E-45DA-4ECE-9686-C10738FEE380}" dt="2021-02-16T17:41:49.827" v="20"/>
        <pc:sldMkLst>
          <pc:docMk/>
          <pc:sldMk cId="1943039536" sldId="270"/>
        </pc:sldMkLst>
        <pc:picChg chg="add mod">
          <ac:chgData name="martin quezada" userId="fb22c8dae8141d71" providerId="LiveId" clId="{89D7F22E-45DA-4ECE-9686-C10738FEE380}" dt="2021-02-16T17:41:49.827" v="20"/>
          <ac:picMkLst>
            <pc:docMk/>
            <pc:sldMk cId="1943039536" sldId="270"/>
            <ac:picMk id="4" creationId="{40C98E27-007B-488C-A1E7-340F05994663}"/>
          </ac:picMkLst>
        </pc:picChg>
      </pc:sldChg>
      <pc:sldChg chg="addSp modSp">
        <pc:chgData name="martin quezada" userId="fb22c8dae8141d71" providerId="LiveId" clId="{89D7F22E-45DA-4ECE-9686-C10738FEE380}" dt="2021-02-16T17:40:55.265" v="11"/>
        <pc:sldMkLst>
          <pc:docMk/>
          <pc:sldMk cId="730916216" sldId="271"/>
        </pc:sldMkLst>
        <pc:picChg chg="add mod">
          <ac:chgData name="martin quezada" userId="fb22c8dae8141d71" providerId="LiveId" clId="{89D7F22E-45DA-4ECE-9686-C10738FEE380}" dt="2021-02-16T17:40:55.265" v="11"/>
          <ac:picMkLst>
            <pc:docMk/>
            <pc:sldMk cId="730916216" sldId="271"/>
            <ac:picMk id="9" creationId="{4D307137-1061-4D9D-8EC4-EE8039976470}"/>
          </ac:picMkLst>
        </pc:picChg>
      </pc:sldChg>
      <pc:sldChg chg="addSp modSp del">
        <pc:chgData name="martin quezada" userId="fb22c8dae8141d71" providerId="LiveId" clId="{89D7F22E-45DA-4ECE-9686-C10738FEE380}" dt="2021-02-17T16:06:18.109" v="2484" actId="47"/>
        <pc:sldMkLst>
          <pc:docMk/>
          <pc:sldMk cId="3942293883" sldId="273"/>
        </pc:sldMkLst>
        <pc:picChg chg="add mod">
          <ac:chgData name="martin quezada" userId="fb22c8dae8141d71" providerId="LiveId" clId="{89D7F22E-45DA-4ECE-9686-C10738FEE380}" dt="2021-02-16T17:42:07.088" v="25"/>
          <ac:picMkLst>
            <pc:docMk/>
            <pc:sldMk cId="3942293883" sldId="273"/>
            <ac:picMk id="7" creationId="{92732B25-72D3-4CD9-94D3-E56B627E7109}"/>
          </ac:picMkLst>
        </pc:picChg>
      </pc:sldChg>
      <pc:sldChg chg="addSp modSp ord">
        <pc:chgData name="martin quezada" userId="fb22c8dae8141d71" providerId="LiveId" clId="{89D7F22E-45DA-4ECE-9686-C10738FEE380}" dt="2021-02-17T16:05:57.915" v="2481"/>
        <pc:sldMkLst>
          <pc:docMk/>
          <pc:sldMk cId="1381428639" sldId="274"/>
        </pc:sldMkLst>
        <pc:picChg chg="add mod">
          <ac:chgData name="martin quezada" userId="fb22c8dae8141d71" providerId="LiveId" clId="{89D7F22E-45DA-4ECE-9686-C10738FEE380}" dt="2021-02-16T17:41:56.713" v="22"/>
          <ac:picMkLst>
            <pc:docMk/>
            <pc:sldMk cId="1381428639" sldId="274"/>
            <ac:picMk id="4" creationId="{79B158EA-FA27-453B-AB34-9FC67C0BC865}"/>
          </ac:picMkLst>
        </pc:picChg>
      </pc:sldChg>
      <pc:sldChg chg="del">
        <pc:chgData name="martin quezada" userId="fb22c8dae8141d71" providerId="LiveId" clId="{89D7F22E-45DA-4ECE-9686-C10738FEE380}" dt="2021-02-16T17:40:04.814" v="4" actId="2696"/>
        <pc:sldMkLst>
          <pc:docMk/>
          <pc:sldMk cId="400749257" sldId="276"/>
        </pc:sldMkLst>
      </pc:sldChg>
      <pc:sldChg chg="addSp modSp ord">
        <pc:chgData name="martin quezada" userId="fb22c8dae8141d71" providerId="LiveId" clId="{89D7F22E-45DA-4ECE-9686-C10738FEE380}" dt="2021-02-17T19:25:15.930" v="8591"/>
        <pc:sldMkLst>
          <pc:docMk/>
          <pc:sldMk cId="703388378" sldId="277"/>
        </pc:sldMkLst>
        <pc:picChg chg="add mod">
          <ac:chgData name="martin quezada" userId="fb22c8dae8141d71" providerId="LiveId" clId="{89D7F22E-45DA-4ECE-9686-C10738FEE380}" dt="2021-02-16T17:41:52.898" v="21"/>
          <ac:picMkLst>
            <pc:docMk/>
            <pc:sldMk cId="703388378" sldId="277"/>
            <ac:picMk id="4" creationId="{3EB3B45A-E6EA-4C67-A2BF-15F31C72CB22}"/>
          </ac:picMkLst>
        </pc:picChg>
      </pc:sldChg>
      <pc:sldChg chg="addSp modSp ord">
        <pc:chgData name="martin quezada" userId="fb22c8dae8141d71" providerId="LiveId" clId="{89D7F22E-45DA-4ECE-9686-C10738FEE380}" dt="2021-02-18T00:21:12.828" v="12209"/>
        <pc:sldMkLst>
          <pc:docMk/>
          <pc:sldMk cId="1277169090" sldId="278"/>
        </pc:sldMkLst>
        <pc:picChg chg="add mod">
          <ac:chgData name="martin quezada" userId="fb22c8dae8141d71" providerId="LiveId" clId="{89D7F22E-45DA-4ECE-9686-C10738FEE380}" dt="2021-02-16T17:42:25.528" v="29"/>
          <ac:picMkLst>
            <pc:docMk/>
            <pc:sldMk cId="1277169090" sldId="278"/>
            <ac:picMk id="6" creationId="{FE5EA4DD-7D15-4E17-9550-4B772FF06FF2}"/>
          </ac:picMkLst>
        </pc:picChg>
      </pc:sldChg>
      <pc:sldChg chg="addSp modSp ord">
        <pc:chgData name="martin quezada" userId="fb22c8dae8141d71" providerId="LiveId" clId="{89D7F22E-45DA-4ECE-9686-C10738FEE380}" dt="2021-02-17T16:06:07.234" v="2483"/>
        <pc:sldMkLst>
          <pc:docMk/>
          <pc:sldMk cId="1701204437" sldId="279"/>
        </pc:sldMkLst>
        <pc:picChg chg="add mod">
          <ac:chgData name="martin quezada" userId="fb22c8dae8141d71" providerId="LiveId" clId="{89D7F22E-45DA-4ECE-9686-C10738FEE380}" dt="2021-02-16T17:41:59.521" v="23"/>
          <ac:picMkLst>
            <pc:docMk/>
            <pc:sldMk cId="1701204437" sldId="279"/>
            <ac:picMk id="6" creationId="{D83A5440-5238-4680-BD6E-302384DE21AF}"/>
          </ac:picMkLst>
        </pc:picChg>
      </pc:sldChg>
      <pc:sldChg chg="addSp modSp mod">
        <pc:chgData name="martin quezada" userId="fb22c8dae8141d71" providerId="LiveId" clId="{89D7F22E-45DA-4ECE-9686-C10738FEE380}" dt="2021-02-16T17:40:35.122" v="7" actId="1076"/>
        <pc:sldMkLst>
          <pc:docMk/>
          <pc:sldMk cId="1290168511" sldId="280"/>
        </pc:sldMkLst>
        <pc:picChg chg="add mod">
          <ac:chgData name="martin quezada" userId="fb22c8dae8141d71" providerId="LiveId" clId="{89D7F22E-45DA-4ECE-9686-C10738FEE380}" dt="2021-02-16T17:40:35.122" v="7" actId="1076"/>
          <ac:picMkLst>
            <pc:docMk/>
            <pc:sldMk cId="1290168511" sldId="280"/>
            <ac:picMk id="16" creationId="{9C6259E6-07E0-46CC-ADB4-6ADB6D942DF6}"/>
          </ac:picMkLst>
        </pc:picChg>
      </pc:sldChg>
      <pc:sldChg chg="addSp modSp">
        <pc:chgData name="martin quezada" userId="fb22c8dae8141d71" providerId="LiveId" clId="{89D7F22E-45DA-4ECE-9686-C10738FEE380}" dt="2021-02-16T17:42:35.129" v="31"/>
        <pc:sldMkLst>
          <pc:docMk/>
          <pc:sldMk cId="978533811" sldId="281"/>
        </pc:sldMkLst>
        <pc:picChg chg="add mod">
          <ac:chgData name="martin quezada" userId="fb22c8dae8141d71" providerId="LiveId" clId="{89D7F22E-45DA-4ECE-9686-C10738FEE380}" dt="2021-02-16T17:42:35.129" v="31"/>
          <ac:picMkLst>
            <pc:docMk/>
            <pc:sldMk cId="978533811" sldId="281"/>
            <ac:picMk id="17" creationId="{9FCDA9BE-CDA2-4342-8A2C-E93236441CD4}"/>
          </ac:picMkLst>
        </pc:picChg>
      </pc:sldChg>
      <pc:sldChg chg="addSp modSp">
        <pc:chgData name="martin quezada" userId="fb22c8dae8141d71" providerId="LiveId" clId="{89D7F22E-45DA-4ECE-9686-C10738FEE380}" dt="2021-02-16T17:42:29.985" v="30"/>
        <pc:sldMkLst>
          <pc:docMk/>
          <pc:sldMk cId="4073404585" sldId="282"/>
        </pc:sldMkLst>
        <pc:picChg chg="add mod">
          <ac:chgData name="martin quezada" userId="fb22c8dae8141d71" providerId="LiveId" clId="{89D7F22E-45DA-4ECE-9686-C10738FEE380}" dt="2021-02-16T17:42:29.985" v="30"/>
          <ac:picMkLst>
            <pc:docMk/>
            <pc:sldMk cId="4073404585" sldId="282"/>
            <ac:picMk id="4" creationId="{C5F24D03-1D34-41E0-9921-81BAB301A71E}"/>
          </ac:picMkLst>
        </pc:picChg>
      </pc:sldChg>
      <pc:sldChg chg="addSp modSp del">
        <pc:chgData name="martin quezada" userId="fb22c8dae8141d71" providerId="LiveId" clId="{89D7F22E-45DA-4ECE-9686-C10738FEE380}" dt="2021-02-18T00:20:21.670" v="12167" actId="47"/>
        <pc:sldMkLst>
          <pc:docMk/>
          <pc:sldMk cId="3269840278" sldId="284"/>
        </pc:sldMkLst>
        <pc:picChg chg="add mod">
          <ac:chgData name="martin quezada" userId="fb22c8dae8141d71" providerId="LiveId" clId="{89D7F22E-45DA-4ECE-9686-C10738FEE380}" dt="2021-02-16T17:42:16.218" v="27"/>
          <ac:picMkLst>
            <pc:docMk/>
            <pc:sldMk cId="3269840278" sldId="284"/>
            <ac:picMk id="4" creationId="{02F8F1B8-89A3-4D76-82BE-A39C83D974D3}"/>
          </ac:picMkLst>
        </pc:picChg>
      </pc:sldChg>
      <pc:sldChg chg="del">
        <pc:chgData name="martin quezada" userId="fb22c8dae8141d71" providerId="LiveId" clId="{89D7F22E-45DA-4ECE-9686-C10738FEE380}" dt="2021-02-16T17:40:04.814" v="4" actId="2696"/>
        <pc:sldMkLst>
          <pc:docMk/>
          <pc:sldMk cId="1250247057" sldId="285"/>
        </pc:sldMkLst>
      </pc:sldChg>
      <pc:sldChg chg="del">
        <pc:chgData name="martin quezada" userId="fb22c8dae8141d71" providerId="LiveId" clId="{89D7F22E-45DA-4ECE-9686-C10738FEE380}" dt="2021-02-16T17:40:04.814" v="4" actId="2696"/>
        <pc:sldMkLst>
          <pc:docMk/>
          <pc:sldMk cId="1267254282" sldId="287"/>
        </pc:sldMkLst>
      </pc:sldChg>
      <pc:sldChg chg="addSp modSp mod">
        <pc:chgData name="martin quezada" userId="fb22c8dae8141d71" providerId="LiveId" clId="{89D7F22E-45DA-4ECE-9686-C10738FEE380}" dt="2021-02-18T00:23:36.932" v="12342" actId="5793"/>
        <pc:sldMkLst>
          <pc:docMk/>
          <pc:sldMk cId="3932720836" sldId="288"/>
        </pc:sldMkLst>
        <pc:spChg chg="mod">
          <ac:chgData name="martin quezada" userId="fb22c8dae8141d71" providerId="LiveId" clId="{89D7F22E-45DA-4ECE-9686-C10738FEE380}" dt="2021-02-18T00:23:36.932" v="12342" actId="5793"/>
          <ac:spMkLst>
            <pc:docMk/>
            <pc:sldMk cId="3932720836" sldId="288"/>
            <ac:spMk id="5" creationId="{EBD56839-CB6F-4424-9588-0C4735A1DCE3}"/>
          </ac:spMkLst>
        </pc:spChg>
        <pc:picChg chg="add mod">
          <ac:chgData name="martin quezada" userId="fb22c8dae8141d71" providerId="LiveId" clId="{89D7F22E-45DA-4ECE-9686-C10738FEE380}" dt="2021-02-16T17:40:40.825" v="8"/>
          <ac:picMkLst>
            <pc:docMk/>
            <pc:sldMk cId="3932720836" sldId="288"/>
            <ac:picMk id="6" creationId="{2D65537E-05F5-44B2-B322-3A1D4F28B4F9}"/>
          </ac:picMkLst>
        </pc:picChg>
      </pc:sldChg>
      <pc:sldChg chg="addSp modSp">
        <pc:chgData name="martin quezada" userId="fb22c8dae8141d71" providerId="LiveId" clId="{89D7F22E-45DA-4ECE-9686-C10738FEE380}" dt="2021-02-16T17:40:47.577" v="9"/>
        <pc:sldMkLst>
          <pc:docMk/>
          <pc:sldMk cId="1910059178" sldId="289"/>
        </pc:sldMkLst>
        <pc:picChg chg="add mod">
          <ac:chgData name="martin quezada" userId="fb22c8dae8141d71" providerId="LiveId" clId="{89D7F22E-45DA-4ECE-9686-C10738FEE380}" dt="2021-02-16T17:40:47.577" v="9"/>
          <ac:picMkLst>
            <pc:docMk/>
            <pc:sldMk cId="1910059178" sldId="289"/>
            <ac:picMk id="6" creationId="{C2947843-C281-438D-9C27-00696366B9A8}"/>
          </ac:picMkLst>
        </pc:picChg>
      </pc:sldChg>
      <pc:sldChg chg="addSp modSp">
        <pc:chgData name="martin quezada" userId="fb22c8dae8141d71" providerId="LiveId" clId="{89D7F22E-45DA-4ECE-9686-C10738FEE380}" dt="2021-02-16T17:39:24.230" v="0"/>
        <pc:sldMkLst>
          <pc:docMk/>
          <pc:sldMk cId="2867155179" sldId="290"/>
        </pc:sldMkLst>
        <pc:picChg chg="add mod">
          <ac:chgData name="martin quezada" userId="fb22c8dae8141d71" providerId="LiveId" clId="{89D7F22E-45DA-4ECE-9686-C10738FEE380}" dt="2021-02-16T17:39:24.230" v="0"/>
          <ac:picMkLst>
            <pc:docMk/>
            <pc:sldMk cId="2867155179" sldId="290"/>
            <ac:picMk id="6" creationId="{3561CC70-35D0-4FA8-B88A-3DEA58273C60}"/>
          </ac:picMkLst>
        </pc:picChg>
      </pc:sldChg>
      <pc:sldChg chg="addSp modSp">
        <pc:chgData name="martin quezada" userId="fb22c8dae8141d71" providerId="LiveId" clId="{89D7F22E-45DA-4ECE-9686-C10738FEE380}" dt="2021-02-16T17:39:30.135" v="1"/>
        <pc:sldMkLst>
          <pc:docMk/>
          <pc:sldMk cId="1501699309" sldId="291"/>
        </pc:sldMkLst>
        <pc:picChg chg="add mod">
          <ac:chgData name="martin quezada" userId="fb22c8dae8141d71" providerId="LiveId" clId="{89D7F22E-45DA-4ECE-9686-C10738FEE380}" dt="2021-02-16T17:39:30.135" v="1"/>
          <ac:picMkLst>
            <pc:docMk/>
            <pc:sldMk cId="1501699309" sldId="291"/>
            <ac:picMk id="6" creationId="{18D4D92F-9DDC-4F4F-B5EA-E4FD76EFFB7D}"/>
          </ac:picMkLst>
        </pc:picChg>
      </pc:sldChg>
      <pc:sldChg chg="addSp modSp">
        <pc:chgData name="martin quezada" userId="fb22c8dae8141d71" providerId="LiveId" clId="{89D7F22E-45DA-4ECE-9686-C10738FEE380}" dt="2021-02-16T17:39:37.505" v="2"/>
        <pc:sldMkLst>
          <pc:docMk/>
          <pc:sldMk cId="469146174" sldId="292"/>
        </pc:sldMkLst>
        <pc:picChg chg="add mod">
          <ac:chgData name="martin quezada" userId="fb22c8dae8141d71" providerId="LiveId" clId="{89D7F22E-45DA-4ECE-9686-C10738FEE380}" dt="2021-02-16T17:39:37.505" v="2"/>
          <ac:picMkLst>
            <pc:docMk/>
            <pc:sldMk cId="469146174" sldId="292"/>
            <ac:picMk id="6" creationId="{48CE64FE-ECAE-4EDC-A262-F651B33C84DC}"/>
          </ac:picMkLst>
        </pc:picChg>
      </pc:sldChg>
      <pc:sldChg chg="addSp modSp">
        <pc:chgData name="martin quezada" userId="fb22c8dae8141d71" providerId="LiveId" clId="{89D7F22E-45DA-4ECE-9686-C10738FEE380}" dt="2021-02-16T17:39:41.593" v="3"/>
        <pc:sldMkLst>
          <pc:docMk/>
          <pc:sldMk cId="1698222251" sldId="293"/>
        </pc:sldMkLst>
        <pc:picChg chg="add mod">
          <ac:chgData name="martin quezada" userId="fb22c8dae8141d71" providerId="LiveId" clId="{89D7F22E-45DA-4ECE-9686-C10738FEE380}" dt="2021-02-16T17:39:41.593" v="3"/>
          <ac:picMkLst>
            <pc:docMk/>
            <pc:sldMk cId="1698222251" sldId="293"/>
            <ac:picMk id="6" creationId="{F3F92809-85CA-4EC8-9C38-3DC0E36E8797}"/>
          </ac:picMkLst>
        </pc:picChg>
      </pc:sldChg>
      <pc:sldChg chg="addSp modSp mod">
        <pc:chgData name="martin quezada" userId="fb22c8dae8141d71" providerId="LiveId" clId="{89D7F22E-45DA-4ECE-9686-C10738FEE380}" dt="2021-02-17T13:26:09.639" v="237" actId="313"/>
        <pc:sldMkLst>
          <pc:docMk/>
          <pc:sldMk cId="451953996" sldId="294"/>
        </pc:sldMkLst>
        <pc:spChg chg="mod">
          <ac:chgData name="martin quezada" userId="fb22c8dae8141d71" providerId="LiveId" clId="{89D7F22E-45DA-4ECE-9686-C10738FEE380}" dt="2021-02-17T13:26:09.639" v="237" actId="313"/>
          <ac:spMkLst>
            <pc:docMk/>
            <pc:sldMk cId="451953996" sldId="294"/>
            <ac:spMk id="6" creationId="{A106164C-F544-4A3B-B0AC-753A24EFF4FB}"/>
          </ac:spMkLst>
        </pc:spChg>
        <pc:spChg chg="mod">
          <ac:chgData name="martin quezada" userId="fb22c8dae8141d71" providerId="LiveId" clId="{89D7F22E-45DA-4ECE-9686-C10738FEE380}" dt="2021-02-17T13:24:15.063" v="221" actId="1076"/>
          <ac:spMkLst>
            <pc:docMk/>
            <pc:sldMk cId="451953996" sldId="294"/>
            <ac:spMk id="7" creationId="{21CDFF97-0E2D-419E-B0D5-78D30C2AD19A}"/>
          </ac:spMkLst>
        </pc:spChg>
        <pc:spChg chg="mod">
          <ac:chgData name="martin quezada" userId="fb22c8dae8141d71" providerId="LiveId" clId="{89D7F22E-45DA-4ECE-9686-C10738FEE380}" dt="2021-02-17T13:24:23.961" v="222" actId="1076"/>
          <ac:spMkLst>
            <pc:docMk/>
            <pc:sldMk cId="451953996" sldId="294"/>
            <ac:spMk id="8" creationId="{6F4CC330-DB8A-473C-8D07-40908C25819B}"/>
          </ac:spMkLst>
        </pc:spChg>
        <pc:spChg chg="mod">
          <ac:chgData name="martin quezada" userId="fb22c8dae8141d71" providerId="LiveId" clId="{89D7F22E-45DA-4ECE-9686-C10738FEE380}" dt="2021-02-17T13:24:32.059" v="236" actId="1036"/>
          <ac:spMkLst>
            <pc:docMk/>
            <pc:sldMk cId="451953996" sldId="294"/>
            <ac:spMk id="9" creationId="{A9E92D8F-25F4-4A89-B3FA-DCA555F2D818}"/>
          </ac:spMkLst>
        </pc:spChg>
        <pc:picChg chg="add mod">
          <ac:chgData name="martin quezada" userId="fb22c8dae8141d71" providerId="LiveId" clId="{89D7F22E-45DA-4ECE-9686-C10738FEE380}" dt="2021-02-16T17:41:07.785" v="14"/>
          <ac:picMkLst>
            <pc:docMk/>
            <pc:sldMk cId="451953996" sldId="294"/>
            <ac:picMk id="10" creationId="{703C8EAD-E888-48D5-A3D8-00D8D8B128EE}"/>
          </ac:picMkLst>
        </pc:picChg>
      </pc:sldChg>
      <pc:sldChg chg="addSp modSp mod">
        <pc:chgData name="martin quezada" userId="fb22c8dae8141d71" providerId="LiveId" clId="{89D7F22E-45DA-4ECE-9686-C10738FEE380}" dt="2021-02-17T13:52:44.151" v="595" actId="20577"/>
        <pc:sldMkLst>
          <pc:docMk/>
          <pc:sldMk cId="2480299045" sldId="295"/>
        </pc:sldMkLst>
        <pc:spChg chg="mod">
          <ac:chgData name="martin quezada" userId="fb22c8dae8141d71" providerId="LiveId" clId="{89D7F22E-45DA-4ECE-9686-C10738FEE380}" dt="2021-02-17T13:52:44.151" v="595" actId="20577"/>
          <ac:spMkLst>
            <pc:docMk/>
            <pc:sldMk cId="2480299045" sldId="295"/>
            <ac:spMk id="5" creationId="{3C1C5210-B4B0-40BC-A5C8-D57F4EF59E3D}"/>
          </ac:spMkLst>
        </pc:spChg>
        <pc:picChg chg="add mod">
          <ac:chgData name="martin quezada" userId="fb22c8dae8141d71" providerId="LiveId" clId="{89D7F22E-45DA-4ECE-9686-C10738FEE380}" dt="2021-02-16T17:41:33.777" v="18"/>
          <ac:picMkLst>
            <pc:docMk/>
            <pc:sldMk cId="2480299045" sldId="295"/>
            <ac:picMk id="6" creationId="{D210EC8F-EEFF-4324-8A9A-D81CE6A40FF0}"/>
          </ac:picMkLst>
        </pc:picChg>
      </pc:sldChg>
      <pc:sldChg chg="addSp modSp">
        <pc:chgData name="martin quezada" userId="fb22c8dae8141d71" providerId="LiveId" clId="{89D7F22E-45DA-4ECE-9686-C10738FEE380}" dt="2021-02-16T17:41:10.281" v="15"/>
        <pc:sldMkLst>
          <pc:docMk/>
          <pc:sldMk cId="2587058429" sldId="296"/>
        </pc:sldMkLst>
        <pc:picChg chg="add mod">
          <ac:chgData name="martin quezada" userId="fb22c8dae8141d71" providerId="LiveId" clId="{89D7F22E-45DA-4ECE-9686-C10738FEE380}" dt="2021-02-16T17:41:10.281" v="15"/>
          <ac:picMkLst>
            <pc:docMk/>
            <pc:sldMk cId="2587058429" sldId="296"/>
            <ac:picMk id="9" creationId="{FAB91A66-63A4-42DC-B181-51DF3DBC3445}"/>
          </ac:picMkLst>
        </pc:picChg>
      </pc:sldChg>
      <pc:sldChg chg="addSp modSp mod">
        <pc:chgData name="martin quezada" userId="fb22c8dae8141d71" providerId="LiveId" clId="{89D7F22E-45DA-4ECE-9686-C10738FEE380}" dt="2021-02-17T13:27:38.689" v="251" actId="207"/>
        <pc:sldMkLst>
          <pc:docMk/>
          <pc:sldMk cId="1158523886" sldId="297"/>
        </pc:sldMkLst>
        <pc:spChg chg="mod">
          <ac:chgData name="martin quezada" userId="fb22c8dae8141d71" providerId="LiveId" clId="{89D7F22E-45DA-4ECE-9686-C10738FEE380}" dt="2021-02-17T13:27:38.689" v="251" actId="207"/>
          <ac:spMkLst>
            <pc:docMk/>
            <pc:sldMk cId="1158523886" sldId="297"/>
            <ac:spMk id="5" creationId="{71C8D2DD-F5CC-4CA1-8DFF-3146ACE5FE1E}"/>
          </ac:spMkLst>
        </pc:spChg>
        <pc:picChg chg="add mod">
          <ac:chgData name="martin quezada" userId="fb22c8dae8141d71" providerId="LiveId" clId="{89D7F22E-45DA-4ECE-9686-C10738FEE380}" dt="2021-02-16T17:41:12.633" v="16"/>
          <ac:picMkLst>
            <pc:docMk/>
            <pc:sldMk cId="1158523886" sldId="297"/>
            <ac:picMk id="7" creationId="{0FDEA1CA-9A6B-4781-B9D8-C88697C08DDF}"/>
          </ac:picMkLst>
        </pc:picChg>
      </pc:sldChg>
      <pc:sldChg chg="addSp modSp">
        <pc:chgData name="martin quezada" userId="fb22c8dae8141d71" providerId="LiveId" clId="{89D7F22E-45DA-4ECE-9686-C10738FEE380}" dt="2021-02-16T17:41:17.825" v="17"/>
        <pc:sldMkLst>
          <pc:docMk/>
          <pc:sldMk cId="3627437828" sldId="298"/>
        </pc:sldMkLst>
        <pc:picChg chg="add mod">
          <ac:chgData name="martin quezada" userId="fb22c8dae8141d71" providerId="LiveId" clId="{89D7F22E-45DA-4ECE-9686-C10738FEE380}" dt="2021-02-16T17:41:17.825" v="17"/>
          <ac:picMkLst>
            <pc:docMk/>
            <pc:sldMk cId="3627437828" sldId="298"/>
            <ac:picMk id="8" creationId="{7A5EFE9E-4202-4770-AD3A-DC19D6932F69}"/>
          </ac:picMkLst>
        </pc:picChg>
      </pc:sldChg>
      <pc:sldChg chg="addSp modSp">
        <pc:chgData name="martin quezada" userId="fb22c8dae8141d71" providerId="LiveId" clId="{89D7F22E-45DA-4ECE-9686-C10738FEE380}" dt="2021-02-16T17:40:58.465" v="12"/>
        <pc:sldMkLst>
          <pc:docMk/>
          <pc:sldMk cId="3692775744" sldId="299"/>
        </pc:sldMkLst>
        <pc:picChg chg="add mod">
          <ac:chgData name="martin quezada" userId="fb22c8dae8141d71" providerId="LiveId" clId="{89D7F22E-45DA-4ECE-9686-C10738FEE380}" dt="2021-02-16T17:40:58.465" v="12"/>
          <ac:picMkLst>
            <pc:docMk/>
            <pc:sldMk cId="3692775744" sldId="299"/>
            <ac:picMk id="8" creationId="{95BFACBA-73A3-4B3A-A9CE-081151A7FFD4}"/>
          </ac:picMkLst>
        </pc:picChg>
      </pc:sldChg>
      <pc:sldChg chg="addSp modSp mod">
        <pc:chgData name="martin quezada" userId="fb22c8dae8141d71" providerId="LiveId" clId="{89D7F22E-45DA-4ECE-9686-C10738FEE380}" dt="2021-02-17T13:21:04.320" v="149" actId="20577"/>
        <pc:sldMkLst>
          <pc:docMk/>
          <pc:sldMk cId="671343785" sldId="300"/>
        </pc:sldMkLst>
        <pc:spChg chg="mod">
          <ac:chgData name="martin quezada" userId="fb22c8dae8141d71" providerId="LiveId" clId="{89D7F22E-45DA-4ECE-9686-C10738FEE380}" dt="2021-02-17T13:21:04.320" v="149" actId="20577"/>
          <ac:spMkLst>
            <pc:docMk/>
            <pc:sldMk cId="671343785" sldId="300"/>
            <ac:spMk id="11" creationId="{40D22CFB-A27B-438F-8C7A-02ABC62E021A}"/>
          </ac:spMkLst>
        </pc:spChg>
        <pc:picChg chg="add mod">
          <ac:chgData name="martin quezada" userId="fb22c8dae8141d71" providerId="LiveId" clId="{89D7F22E-45DA-4ECE-9686-C10738FEE380}" dt="2021-02-16T17:41:43.738" v="19"/>
          <ac:picMkLst>
            <pc:docMk/>
            <pc:sldMk cId="671343785" sldId="300"/>
            <ac:picMk id="12" creationId="{B2020B77-9CC9-43A5-B13F-9DCD869408C7}"/>
          </ac:picMkLst>
        </pc:picChg>
      </pc:sldChg>
      <pc:sldChg chg="addSp delSp modSp new mod">
        <pc:chgData name="martin quezada" userId="fb22c8dae8141d71" providerId="LiveId" clId="{89D7F22E-45DA-4ECE-9686-C10738FEE380}" dt="2021-02-17T15:17:34.761" v="1144"/>
        <pc:sldMkLst>
          <pc:docMk/>
          <pc:sldMk cId="2002098199" sldId="301"/>
        </pc:sldMkLst>
        <pc:spChg chg="del">
          <ac:chgData name="martin quezada" userId="fb22c8dae8141d71" providerId="LiveId" clId="{89D7F22E-45DA-4ECE-9686-C10738FEE380}" dt="2021-02-17T13:53:34.059" v="597" actId="478"/>
          <ac:spMkLst>
            <pc:docMk/>
            <pc:sldMk cId="2002098199" sldId="301"/>
            <ac:spMk id="2" creationId="{1D4BF011-3FE7-402C-8198-F8B6921212EA}"/>
          </ac:spMkLst>
        </pc:spChg>
        <pc:spChg chg="del">
          <ac:chgData name="martin quezada" userId="fb22c8dae8141d71" providerId="LiveId" clId="{89D7F22E-45DA-4ECE-9686-C10738FEE380}" dt="2021-02-17T13:53:36.945" v="598" actId="478"/>
          <ac:spMkLst>
            <pc:docMk/>
            <pc:sldMk cId="2002098199" sldId="301"/>
            <ac:spMk id="3" creationId="{823FF95E-11FB-4F1E-910F-D7E36F0609C9}"/>
          </ac:spMkLst>
        </pc:spChg>
        <pc:spChg chg="add mod">
          <ac:chgData name="martin quezada" userId="fb22c8dae8141d71" providerId="LiveId" clId="{89D7F22E-45DA-4ECE-9686-C10738FEE380}" dt="2021-02-17T13:53:52.134" v="608" actId="6549"/>
          <ac:spMkLst>
            <pc:docMk/>
            <pc:sldMk cId="2002098199" sldId="301"/>
            <ac:spMk id="4" creationId="{66F020CD-1E12-4C73-928C-B460E1F61B27}"/>
          </ac:spMkLst>
        </pc:spChg>
        <pc:spChg chg="add mod">
          <ac:chgData name="martin quezada" userId="fb22c8dae8141d71" providerId="LiveId" clId="{89D7F22E-45DA-4ECE-9686-C10738FEE380}" dt="2021-02-17T15:13:42.214" v="1143" actId="6549"/>
          <ac:spMkLst>
            <pc:docMk/>
            <pc:sldMk cId="2002098199" sldId="301"/>
            <ac:spMk id="6" creationId="{BFDBB988-0B5C-431C-8668-E5F8A9BDEFD6}"/>
          </ac:spMkLst>
        </pc:spChg>
        <pc:picChg chg="add mod">
          <ac:chgData name="martin quezada" userId="fb22c8dae8141d71" providerId="LiveId" clId="{89D7F22E-45DA-4ECE-9686-C10738FEE380}" dt="2021-02-17T15:17:34.761" v="1144"/>
          <ac:picMkLst>
            <pc:docMk/>
            <pc:sldMk cId="2002098199" sldId="301"/>
            <ac:picMk id="7" creationId="{CC71D257-ED4C-4155-BC62-5B7B9DDFF0C0}"/>
          </ac:picMkLst>
        </pc:picChg>
      </pc:sldChg>
      <pc:sldChg chg="addSp delSp modSp new mod ord">
        <pc:chgData name="martin quezada" userId="fb22c8dae8141d71" providerId="LiveId" clId="{89D7F22E-45DA-4ECE-9686-C10738FEE380}" dt="2021-02-17T16:03:58.219" v="2477"/>
        <pc:sldMkLst>
          <pc:docMk/>
          <pc:sldMk cId="4113067643" sldId="302"/>
        </pc:sldMkLst>
        <pc:spChg chg="del">
          <ac:chgData name="martin quezada" userId="fb22c8dae8141d71" providerId="LiveId" clId="{89D7F22E-45DA-4ECE-9686-C10738FEE380}" dt="2021-02-17T15:22:16.377" v="1146" actId="478"/>
          <ac:spMkLst>
            <pc:docMk/>
            <pc:sldMk cId="4113067643" sldId="302"/>
            <ac:spMk id="2" creationId="{3464150B-2490-43C8-B6CB-3CD324515990}"/>
          </ac:spMkLst>
        </pc:spChg>
        <pc:spChg chg="del">
          <ac:chgData name="martin quezada" userId="fb22c8dae8141d71" providerId="LiveId" clId="{89D7F22E-45DA-4ECE-9686-C10738FEE380}" dt="2021-02-17T15:22:19.553" v="1147" actId="478"/>
          <ac:spMkLst>
            <pc:docMk/>
            <pc:sldMk cId="4113067643" sldId="302"/>
            <ac:spMk id="3" creationId="{5480F978-9984-4B2F-A411-2F8A2DA19F0F}"/>
          </ac:spMkLst>
        </pc:spChg>
        <pc:spChg chg="add mod">
          <ac:chgData name="martin quezada" userId="fb22c8dae8141d71" providerId="LiveId" clId="{89D7F22E-45DA-4ECE-9686-C10738FEE380}" dt="2021-02-17T15:22:28.466" v="1148"/>
          <ac:spMkLst>
            <pc:docMk/>
            <pc:sldMk cId="4113067643" sldId="302"/>
            <ac:spMk id="4" creationId="{66667441-D000-49F9-B449-423FB76D124E}"/>
          </ac:spMkLst>
        </pc:spChg>
        <pc:spChg chg="add mod">
          <ac:chgData name="martin quezada" userId="fb22c8dae8141d71" providerId="LiveId" clId="{89D7F22E-45DA-4ECE-9686-C10738FEE380}" dt="2021-02-17T16:03:55.104" v="2475" actId="20577"/>
          <ac:spMkLst>
            <pc:docMk/>
            <pc:sldMk cId="4113067643" sldId="302"/>
            <ac:spMk id="5" creationId="{11625F7F-D9A7-4090-A3F5-48D644E07F8B}"/>
          </ac:spMkLst>
        </pc:spChg>
      </pc:sldChg>
      <pc:sldChg chg="addSp delSp modSp add mod">
        <pc:chgData name="martin quezada" userId="fb22c8dae8141d71" providerId="LiveId" clId="{89D7F22E-45DA-4ECE-9686-C10738FEE380}" dt="2021-02-17T19:13:24.038" v="7607" actId="6549"/>
        <pc:sldMkLst>
          <pc:docMk/>
          <pc:sldMk cId="724651242" sldId="303"/>
        </pc:sldMkLst>
        <pc:spChg chg="del mod">
          <ac:chgData name="martin quezada" userId="fb22c8dae8141d71" providerId="LiveId" clId="{89D7F22E-45DA-4ECE-9686-C10738FEE380}" dt="2021-02-17T16:57:43.062" v="4026" actId="478"/>
          <ac:spMkLst>
            <pc:docMk/>
            <pc:sldMk cId="724651242" sldId="303"/>
            <ac:spMk id="4" creationId="{088F2EC8-B9E8-4F51-A7AC-D2FE13DA7482}"/>
          </ac:spMkLst>
        </pc:spChg>
        <pc:spChg chg="del">
          <ac:chgData name="martin quezada" userId="fb22c8dae8141d71" providerId="LiveId" clId="{89D7F22E-45DA-4ECE-9686-C10738FEE380}" dt="2021-02-17T16:57:43.062" v="4026" actId="478"/>
          <ac:spMkLst>
            <pc:docMk/>
            <pc:sldMk cId="724651242" sldId="303"/>
            <ac:spMk id="5" creationId="{D01D9158-B6D7-474E-A746-CA5EFF42E019}"/>
          </ac:spMkLst>
        </pc:spChg>
        <pc:spChg chg="del">
          <ac:chgData name="martin quezada" userId="fb22c8dae8141d71" providerId="LiveId" clId="{89D7F22E-45DA-4ECE-9686-C10738FEE380}" dt="2021-02-17T16:57:43.062" v="4026" actId="478"/>
          <ac:spMkLst>
            <pc:docMk/>
            <pc:sldMk cId="724651242" sldId="303"/>
            <ac:spMk id="6" creationId="{3042C073-3245-462F-BED1-FEE096848D8C}"/>
          </ac:spMkLst>
        </pc:spChg>
        <pc:spChg chg="del">
          <ac:chgData name="martin quezada" userId="fb22c8dae8141d71" providerId="LiveId" clId="{89D7F22E-45DA-4ECE-9686-C10738FEE380}" dt="2021-02-17T16:57:43.062" v="4026" actId="478"/>
          <ac:spMkLst>
            <pc:docMk/>
            <pc:sldMk cId="724651242" sldId="303"/>
            <ac:spMk id="7" creationId="{FD5B3609-7F3C-432E-AFC9-F640B29019E6}"/>
          </ac:spMkLst>
        </pc:spChg>
        <pc:spChg chg="add mod">
          <ac:chgData name="martin quezada" userId="fb22c8dae8141d71" providerId="LiveId" clId="{89D7F22E-45DA-4ECE-9686-C10738FEE380}" dt="2021-02-17T18:25:40.491" v="6274" actId="6549"/>
          <ac:spMkLst>
            <pc:docMk/>
            <pc:sldMk cId="724651242" sldId="303"/>
            <ac:spMk id="8" creationId="{141992ED-30ED-4C08-8620-A582B90DB342}"/>
          </ac:spMkLst>
        </pc:spChg>
        <pc:spChg chg="del">
          <ac:chgData name="martin quezada" userId="fb22c8dae8141d71" providerId="LiveId" clId="{89D7F22E-45DA-4ECE-9686-C10738FEE380}" dt="2021-02-17T16:57:43.062" v="4026" actId="478"/>
          <ac:spMkLst>
            <pc:docMk/>
            <pc:sldMk cId="724651242" sldId="303"/>
            <ac:spMk id="9" creationId="{D4A11B16-FB29-4C03-BDA9-C2BD4C48E229}"/>
          </ac:spMkLst>
        </pc:spChg>
        <pc:spChg chg="del">
          <ac:chgData name="martin quezada" userId="fb22c8dae8141d71" providerId="LiveId" clId="{89D7F22E-45DA-4ECE-9686-C10738FEE380}" dt="2021-02-17T16:57:43.062" v="4026" actId="478"/>
          <ac:spMkLst>
            <pc:docMk/>
            <pc:sldMk cId="724651242" sldId="303"/>
            <ac:spMk id="11" creationId="{5F2A5E60-79A3-4F6E-AC74-36AEB6F89376}"/>
          </ac:spMkLst>
        </pc:spChg>
        <pc:spChg chg="del">
          <ac:chgData name="martin quezada" userId="fb22c8dae8141d71" providerId="LiveId" clId="{89D7F22E-45DA-4ECE-9686-C10738FEE380}" dt="2021-02-17T16:57:43.062" v="4026" actId="478"/>
          <ac:spMkLst>
            <pc:docMk/>
            <pc:sldMk cId="724651242" sldId="303"/>
            <ac:spMk id="12" creationId="{03E897FA-C04C-422C-81D6-8B6A93497248}"/>
          </ac:spMkLst>
        </pc:spChg>
        <pc:spChg chg="del">
          <ac:chgData name="martin quezada" userId="fb22c8dae8141d71" providerId="LiveId" clId="{89D7F22E-45DA-4ECE-9686-C10738FEE380}" dt="2021-02-17T16:57:43.062" v="4026" actId="478"/>
          <ac:spMkLst>
            <pc:docMk/>
            <pc:sldMk cId="724651242" sldId="303"/>
            <ac:spMk id="13" creationId="{2ECF0727-D554-46FE-A645-CC3CE2FCCF31}"/>
          </ac:spMkLst>
        </pc:spChg>
        <pc:spChg chg="del">
          <ac:chgData name="martin quezada" userId="fb22c8dae8141d71" providerId="LiveId" clId="{89D7F22E-45DA-4ECE-9686-C10738FEE380}" dt="2021-02-17T16:57:43.062" v="4026" actId="478"/>
          <ac:spMkLst>
            <pc:docMk/>
            <pc:sldMk cId="724651242" sldId="303"/>
            <ac:spMk id="14" creationId="{99834BD5-D8C8-45AC-BD9E-56B74C3A54E9}"/>
          </ac:spMkLst>
        </pc:spChg>
        <pc:spChg chg="del">
          <ac:chgData name="martin quezada" userId="fb22c8dae8141d71" providerId="LiveId" clId="{89D7F22E-45DA-4ECE-9686-C10738FEE380}" dt="2021-02-17T16:57:43.062" v="4026" actId="478"/>
          <ac:spMkLst>
            <pc:docMk/>
            <pc:sldMk cId="724651242" sldId="303"/>
            <ac:spMk id="15" creationId="{72E77AA4-2BAC-4267-9675-B6EEF28DC9B6}"/>
          </ac:spMkLst>
        </pc:spChg>
        <pc:spChg chg="del">
          <ac:chgData name="martin quezada" userId="fb22c8dae8141d71" providerId="LiveId" clId="{89D7F22E-45DA-4ECE-9686-C10738FEE380}" dt="2021-02-17T16:57:43.062" v="4026" actId="478"/>
          <ac:spMkLst>
            <pc:docMk/>
            <pc:sldMk cId="724651242" sldId="303"/>
            <ac:spMk id="16" creationId="{8C504F12-1747-4EEC-95D2-166332F148A5}"/>
          </ac:spMkLst>
        </pc:spChg>
        <pc:spChg chg="del">
          <ac:chgData name="martin quezada" userId="fb22c8dae8141d71" providerId="LiveId" clId="{89D7F22E-45DA-4ECE-9686-C10738FEE380}" dt="2021-02-17T16:57:43.062" v="4026" actId="478"/>
          <ac:spMkLst>
            <pc:docMk/>
            <pc:sldMk cId="724651242" sldId="303"/>
            <ac:spMk id="17" creationId="{D942D95B-D11C-4A89-B92E-21336BCD5152}"/>
          </ac:spMkLst>
        </pc:spChg>
        <pc:spChg chg="del">
          <ac:chgData name="martin quezada" userId="fb22c8dae8141d71" providerId="LiveId" clId="{89D7F22E-45DA-4ECE-9686-C10738FEE380}" dt="2021-02-17T16:57:43.062" v="4026" actId="478"/>
          <ac:spMkLst>
            <pc:docMk/>
            <pc:sldMk cId="724651242" sldId="303"/>
            <ac:spMk id="18" creationId="{4272366B-1026-450C-BEB8-9A8F89359AE1}"/>
          </ac:spMkLst>
        </pc:spChg>
        <pc:spChg chg="del">
          <ac:chgData name="martin quezada" userId="fb22c8dae8141d71" providerId="LiveId" clId="{89D7F22E-45DA-4ECE-9686-C10738FEE380}" dt="2021-02-17T16:57:43.062" v="4026" actId="478"/>
          <ac:spMkLst>
            <pc:docMk/>
            <pc:sldMk cId="724651242" sldId="303"/>
            <ac:spMk id="19" creationId="{15FAB80A-0439-46CA-931D-BFB8BB17BC8B}"/>
          </ac:spMkLst>
        </pc:spChg>
        <pc:spChg chg="del">
          <ac:chgData name="martin quezada" userId="fb22c8dae8141d71" providerId="LiveId" clId="{89D7F22E-45DA-4ECE-9686-C10738FEE380}" dt="2021-02-17T16:57:43.062" v="4026" actId="478"/>
          <ac:spMkLst>
            <pc:docMk/>
            <pc:sldMk cId="724651242" sldId="303"/>
            <ac:spMk id="20" creationId="{1BB570CF-BB55-4C52-BD7C-A441E88FC6B0}"/>
          </ac:spMkLst>
        </pc:spChg>
        <pc:spChg chg="del">
          <ac:chgData name="martin quezada" userId="fb22c8dae8141d71" providerId="LiveId" clId="{89D7F22E-45DA-4ECE-9686-C10738FEE380}" dt="2021-02-17T16:57:43.062" v="4026" actId="478"/>
          <ac:spMkLst>
            <pc:docMk/>
            <pc:sldMk cId="724651242" sldId="303"/>
            <ac:spMk id="21" creationId="{C4F200DE-647C-42C1-90D6-6F2F0C2DCC0A}"/>
          </ac:spMkLst>
        </pc:spChg>
        <pc:spChg chg="del">
          <ac:chgData name="martin quezada" userId="fb22c8dae8141d71" providerId="LiveId" clId="{89D7F22E-45DA-4ECE-9686-C10738FEE380}" dt="2021-02-17T16:57:43.062" v="4026" actId="478"/>
          <ac:spMkLst>
            <pc:docMk/>
            <pc:sldMk cId="724651242" sldId="303"/>
            <ac:spMk id="22" creationId="{CC1B5AB5-FECC-43A5-8484-E0C2C84B274B}"/>
          </ac:spMkLst>
        </pc:spChg>
        <pc:spChg chg="del">
          <ac:chgData name="martin quezada" userId="fb22c8dae8141d71" providerId="LiveId" clId="{89D7F22E-45DA-4ECE-9686-C10738FEE380}" dt="2021-02-17T16:57:43.062" v="4026" actId="478"/>
          <ac:spMkLst>
            <pc:docMk/>
            <pc:sldMk cId="724651242" sldId="303"/>
            <ac:spMk id="25" creationId="{7E4DFABC-9118-4205-B1B0-A2DBCDB47554}"/>
          </ac:spMkLst>
        </pc:spChg>
        <pc:spChg chg="del">
          <ac:chgData name="martin quezada" userId="fb22c8dae8141d71" providerId="LiveId" clId="{89D7F22E-45DA-4ECE-9686-C10738FEE380}" dt="2021-02-17T16:57:43.062" v="4026" actId="478"/>
          <ac:spMkLst>
            <pc:docMk/>
            <pc:sldMk cId="724651242" sldId="303"/>
            <ac:spMk id="26" creationId="{918BDB8F-A388-4C8D-AD88-6B568FA0E531}"/>
          </ac:spMkLst>
        </pc:spChg>
        <pc:spChg chg="del">
          <ac:chgData name="martin quezada" userId="fb22c8dae8141d71" providerId="LiveId" clId="{89D7F22E-45DA-4ECE-9686-C10738FEE380}" dt="2021-02-17T16:57:43.062" v="4026" actId="478"/>
          <ac:spMkLst>
            <pc:docMk/>
            <pc:sldMk cId="724651242" sldId="303"/>
            <ac:spMk id="27" creationId="{2CE191C3-5918-466C-BD75-A0CFA56A78F3}"/>
          </ac:spMkLst>
        </pc:spChg>
        <pc:spChg chg="del">
          <ac:chgData name="martin quezada" userId="fb22c8dae8141d71" providerId="LiveId" clId="{89D7F22E-45DA-4ECE-9686-C10738FEE380}" dt="2021-02-17T16:57:43.062" v="4026" actId="478"/>
          <ac:spMkLst>
            <pc:docMk/>
            <pc:sldMk cId="724651242" sldId="303"/>
            <ac:spMk id="28" creationId="{6F4B73EF-D0E5-43E1-99AD-06F85AE79B84}"/>
          </ac:spMkLst>
        </pc:spChg>
        <pc:spChg chg="add del mod">
          <ac:chgData name="martin quezada" userId="fb22c8dae8141d71" providerId="LiveId" clId="{89D7F22E-45DA-4ECE-9686-C10738FEE380}" dt="2021-02-17T17:02:31.597" v="4102" actId="478"/>
          <ac:spMkLst>
            <pc:docMk/>
            <pc:sldMk cId="724651242" sldId="303"/>
            <ac:spMk id="40" creationId="{10209C07-828E-4DE6-9C71-6FE35D220DC6}"/>
          </ac:spMkLst>
        </pc:spChg>
        <pc:spChg chg="add del mod">
          <ac:chgData name="martin quezada" userId="fb22c8dae8141d71" providerId="LiveId" clId="{89D7F22E-45DA-4ECE-9686-C10738FEE380}" dt="2021-02-17T17:02:11.045" v="4084" actId="478"/>
          <ac:spMkLst>
            <pc:docMk/>
            <pc:sldMk cId="724651242" sldId="303"/>
            <ac:spMk id="41" creationId="{7405D091-D9F7-4A34-BADC-47809DB7121E}"/>
          </ac:spMkLst>
        </pc:spChg>
        <pc:spChg chg="add mod">
          <ac:chgData name="martin quezada" userId="fb22c8dae8141d71" providerId="LiveId" clId="{89D7F22E-45DA-4ECE-9686-C10738FEE380}" dt="2021-02-17T19:13:24.038" v="7607" actId="6549"/>
          <ac:spMkLst>
            <pc:docMk/>
            <pc:sldMk cId="724651242" sldId="303"/>
            <ac:spMk id="42" creationId="{10745450-8225-4630-8AE0-83E9109B975C}"/>
          </ac:spMkLst>
        </pc:spChg>
        <pc:spChg chg="add mod">
          <ac:chgData name="martin quezada" userId="fb22c8dae8141d71" providerId="LiveId" clId="{89D7F22E-45DA-4ECE-9686-C10738FEE380}" dt="2021-02-17T18:18:41.178" v="5931" actId="20577"/>
          <ac:spMkLst>
            <pc:docMk/>
            <pc:sldMk cId="724651242" sldId="303"/>
            <ac:spMk id="43" creationId="{B53C74FF-CAE3-4BE4-BD2D-54B095E0840E}"/>
          </ac:spMkLst>
        </pc:spChg>
        <pc:spChg chg="add mod">
          <ac:chgData name="martin quezada" userId="fb22c8dae8141d71" providerId="LiveId" clId="{89D7F22E-45DA-4ECE-9686-C10738FEE380}" dt="2021-02-17T18:26:50.670" v="6318" actId="20577"/>
          <ac:spMkLst>
            <pc:docMk/>
            <pc:sldMk cId="724651242" sldId="303"/>
            <ac:spMk id="44" creationId="{29A1064A-F4F5-4E65-A91C-03022F2E0F87}"/>
          </ac:spMkLst>
        </pc:spChg>
        <pc:spChg chg="del">
          <ac:chgData name="martin quezada" userId="fb22c8dae8141d71" providerId="LiveId" clId="{89D7F22E-45DA-4ECE-9686-C10738FEE380}" dt="2021-02-17T16:57:43.062" v="4026" actId="478"/>
          <ac:spMkLst>
            <pc:docMk/>
            <pc:sldMk cId="724651242" sldId="303"/>
            <ac:spMk id="50" creationId="{E9559E27-8058-4741-BF82-432D0D490579}"/>
          </ac:spMkLst>
        </pc:spChg>
        <pc:spChg chg="del">
          <ac:chgData name="martin quezada" userId="fb22c8dae8141d71" providerId="LiveId" clId="{89D7F22E-45DA-4ECE-9686-C10738FEE380}" dt="2021-02-17T16:57:43.062" v="4026" actId="478"/>
          <ac:spMkLst>
            <pc:docMk/>
            <pc:sldMk cId="724651242" sldId="303"/>
            <ac:spMk id="52" creationId="{F45697E5-EC59-4794-A549-91330BF7E2F4}"/>
          </ac:spMkLst>
        </pc:spChg>
        <pc:spChg chg="del">
          <ac:chgData name="martin quezada" userId="fb22c8dae8141d71" providerId="LiveId" clId="{89D7F22E-45DA-4ECE-9686-C10738FEE380}" dt="2021-02-17T16:57:43.062" v="4026" actId="478"/>
          <ac:spMkLst>
            <pc:docMk/>
            <pc:sldMk cId="724651242" sldId="303"/>
            <ac:spMk id="1042" creationId="{21C7A02D-8C0D-4762-876E-7E8EC44AD14F}"/>
          </ac:spMkLst>
        </pc:spChg>
        <pc:spChg chg="del">
          <ac:chgData name="martin quezada" userId="fb22c8dae8141d71" providerId="LiveId" clId="{89D7F22E-45DA-4ECE-9686-C10738FEE380}" dt="2021-02-17T16:57:43.062" v="4026" actId="478"/>
          <ac:spMkLst>
            <pc:docMk/>
            <pc:sldMk cId="724651242" sldId="303"/>
            <ac:spMk id="1043" creationId="{EBD6193F-D97E-4DDB-9682-6E4F888013D3}"/>
          </ac:spMkLst>
        </pc:spChg>
        <pc:picChg chg="del">
          <ac:chgData name="martin quezada" userId="fb22c8dae8141d71" providerId="LiveId" clId="{89D7F22E-45DA-4ECE-9686-C10738FEE380}" dt="2021-02-17T16:57:43.062" v="4026" actId="478"/>
          <ac:picMkLst>
            <pc:docMk/>
            <pc:sldMk cId="724651242" sldId="303"/>
            <ac:picMk id="3" creationId="{0103698A-E94A-41A5-9309-299E33388C6A}"/>
          </ac:picMkLst>
        </pc:picChg>
        <pc:picChg chg="del">
          <ac:chgData name="martin quezada" userId="fb22c8dae8141d71" providerId="LiveId" clId="{89D7F22E-45DA-4ECE-9686-C10738FEE380}" dt="2021-02-17T16:57:43.062" v="4026" actId="478"/>
          <ac:picMkLst>
            <pc:docMk/>
            <pc:sldMk cId="724651242" sldId="303"/>
            <ac:picMk id="1026" creationId="{036204ED-9349-4E44-A882-DBE123C56024}"/>
          </ac:picMkLst>
        </pc:picChg>
        <pc:cxnChg chg="del">
          <ac:chgData name="martin quezada" userId="fb22c8dae8141d71" providerId="LiveId" clId="{89D7F22E-45DA-4ECE-9686-C10738FEE380}" dt="2021-02-17T16:57:43.062" v="4026" actId="478"/>
          <ac:cxnSpMkLst>
            <pc:docMk/>
            <pc:sldMk cId="724651242" sldId="303"/>
            <ac:cxnSpMk id="30" creationId="{9CC10D82-BDD3-418F-89CE-880E58299B64}"/>
          </ac:cxnSpMkLst>
        </pc:cxnChg>
        <pc:cxnChg chg="del">
          <ac:chgData name="martin quezada" userId="fb22c8dae8141d71" providerId="LiveId" clId="{89D7F22E-45DA-4ECE-9686-C10738FEE380}" dt="2021-02-17T16:57:43.062" v="4026" actId="478"/>
          <ac:cxnSpMkLst>
            <pc:docMk/>
            <pc:sldMk cId="724651242" sldId="303"/>
            <ac:cxnSpMk id="53" creationId="{5F182BD8-C498-425F-928F-5211FF2B4D11}"/>
          </ac:cxnSpMkLst>
        </pc:cxnChg>
        <pc:cxnChg chg="del">
          <ac:chgData name="martin quezada" userId="fb22c8dae8141d71" providerId="LiveId" clId="{89D7F22E-45DA-4ECE-9686-C10738FEE380}" dt="2021-02-17T16:57:43.062" v="4026" actId="478"/>
          <ac:cxnSpMkLst>
            <pc:docMk/>
            <pc:sldMk cId="724651242" sldId="303"/>
            <ac:cxnSpMk id="1024" creationId="{4C033C53-406C-4CBE-BD68-310529EEC791}"/>
          </ac:cxnSpMkLst>
        </pc:cxnChg>
        <pc:cxnChg chg="del">
          <ac:chgData name="martin quezada" userId="fb22c8dae8141d71" providerId="LiveId" clId="{89D7F22E-45DA-4ECE-9686-C10738FEE380}" dt="2021-02-17T16:57:43.062" v="4026" actId="478"/>
          <ac:cxnSpMkLst>
            <pc:docMk/>
            <pc:sldMk cId="724651242" sldId="303"/>
            <ac:cxnSpMk id="1027" creationId="{B68C7977-8A2C-459C-BE41-D91C94DE2361}"/>
          </ac:cxnSpMkLst>
        </pc:cxnChg>
        <pc:cxnChg chg="del">
          <ac:chgData name="martin quezada" userId="fb22c8dae8141d71" providerId="LiveId" clId="{89D7F22E-45DA-4ECE-9686-C10738FEE380}" dt="2021-02-17T16:57:43.062" v="4026" actId="478"/>
          <ac:cxnSpMkLst>
            <pc:docMk/>
            <pc:sldMk cId="724651242" sldId="303"/>
            <ac:cxnSpMk id="1029" creationId="{EEF651BB-4A54-4741-9EAC-9343EFB5C07B}"/>
          </ac:cxnSpMkLst>
        </pc:cxnChg>
        <pc:cxnChg chg="del">
          <ac:chgData name="martin quezada" userId="fb22c8dae8141d71" providerId="LiveId" clId="{89D7F22E-45DA-4ECE-9686-C10738FEE380}" dt="2021-02-17T16:57:43.062" v="4026" actId="478"/>
          <ac:cxnSpMkLst>
            <pc:docMk/>
            <pc:sldMk cId="724651242" sldId="303"/>
            <ac:cxnSpMk id="1033" creationId="{7FB0D094-B6AD-45E9-A660-6FD07485B6A6}"/>
          </ac:cxnSpMkLst>
        </pc:cxnChg>
        <pc:cxnChg chg="del">
          <ac:chgData name="martin quezada" userId="fb22c8dae8141d71" providerId="LiveId" clId="{89D7F22E-45DA-4ECE-9686-C10738FEE380}" dt="2021-02-17T16:57:43.062" v="4026" actId="478"/>
          <ac:cxnSpMkLst>
            <pc:docMk/>
            <pc:sldMk cId="724651242" sldId="303"/>
            <ac:cxnSpMk id="1037" creationId="{55202171-4AE1-4CBF-9ACF-F40ED8D9DE02}"/>
          </ac:cxnSpMkLst>
        </pc:cxnChg>
        <pc:cxnChg chg="del">
          <ac:chgData name="martin quezada" userId="fb22c8dae8141d71" providerId="LiveId" clId="{89D7F22E-45DA-4ECE-9686-C10738FEE380}" dt="2021-02-17T16:57:43.062" v="4026" actId="478"/>
          <ac:cxnSpMkLst>
            <pc:docMk/>
            <pc:sldMk cId="724651242" sldId="303"/>
            <ac:cxnSpMk id="1039" creationId="{1864B6C1-C5BD-41D5-A838-AE69FA863805}"/>
          </ac:cxnSpMkLst>
        </pc:cxnChg>
        <pc:cxnChg chg="del">
          <ac:chgData name="martin quezada" userId="fb22c8dae8141d71" providerId="LiveId" clId="{89D7F22E-45DA-4ECE-9686-C10738FEE380}" dt="2021-02-17T16:57:43.062" v="4026" actId="478"/>
          <ac:cxnSpMkLst>
            <pc:docMk/>
            <pc:sldMk cId="724651242" sldId="303"/>
            <ac:cxnSpMk id="1041" creationId="{F1A47C2B-D2C5-4ED6-B0A1-2CF06E7CB06B}"/>
          </ac:cxnSpMkLst>
        </pc:cxnChg>
      </pc:sldChg>
      <pc:sldChg chg="addSp delSp modSp new mod">
        <pc:chgData name="martin quezada" userId="fb22c8dae8141d71" providerId="LiveId" clId="{89D7F22E-45DA-4ECE-9686-C10738FEE380}" dt="2021-02-17T19:16:03.587" v="7643" actId="20577"/>
        <pc:sldMkLst>
          <pc:docMk/>
          <pc:sldMk cId="1816696889" sldId="304"/>
        </pc:sldMkLst>
        <pc:spChg chg="del">
          <ac:chgData name="martin quezada" userId="fb22c8dae8141d71" providerId="LiveId" clId="{89D7F22E-45DA-4ECE-9686-C10738FEE380}" dt="2021-02-17T17:17:59.572" v="4615" actId="478"/>
          <ac:spMkLst>
            <pc:docMk/>
            <pc:sldMk cId="1816696889" sldId="304"/>
            <ac:spMk id="2" creationId="{55FFECD4-F004-460D-B8E2-9D97C0418185}"/>
          </ac:spMkLst>
        </pc:spChg>
        <pc:spChg chg="del">
          <ac:chgData name="martin quezada" userId="fb22c8dae8141d71" providerId="LiveId" clId="{89D7F22E-45DA-4ECE-9686-C10738FEE380}" dt="2021-02-17T17:18:03.426" v="4616" actId="478"/>
          <ac:spMkLst>
            <pc:docMk/>
            <pc:sldMk cId="1816696889" sldId="304"/>
            <ac:spMk id="3" creationId="{E09D7D2A-AE7A-4806-8B0C-A53C6BC36FF2}"/>
          </ac:spMkLst>
        </pc:spChg>
        <pc:spChg chg="add mod">
          <ac:chgData name="martin quezada" userId="fb22c8dae8141d71" providerId="LiveId" clId="{89D7F22E-45DA-4ECE-9686-C10738FEE380}" dt="2021-02-17T17:17:56.625" v="4614"/>
          <ac:spMkLst>
            <pc:docMk/>
            <pc:sldMk cId="1816696889" sldId="304"/>
            <ac:spMk id="4" creationId="{D8436226-6B19-44B5-BDC8-62AAE8F877CE}"/>
          </ac:spMkLst>
        </pc:spChg>
        <pc:spChg chg="add mod">
          <ac:chgData name="martin quezada" userId="fb22c8dae8141d71" providerId="LiveId" clId="{89D7F22E-45DA-4ECE-9686-C10738FEE380}" dt="2021-02-17T18:49:15.397" v="6942" actId="113"/>
          <ac:spMkLst>
            <pc:docMk/>
            <pc:sldMk cId="1816696889" sldId="304"/>
            <ac:spMk id="5" creationId="{ADACF100-115F-4419-9EAE-14043A7005DF}"/>
          </ac:spMkLst>
        </pc:spChg>
        <pc:spChg chg="add del mod">
          <ac:chgData name="martin quezada" userId="fb22c8dae8141d71" providerId="LiveId" clId="{89D7F22E-45DA-4ECE-9686-C10738FEE380}" dt="2021-02-17T17:25:36.569" v="4818" actId="478"/>
          <ac:spMkLst>
            <pc:docMk/>
            <pc:sldMk cId="1816696889" sldId="304"/>
            <ac:spMk id="6" creationId="{3A628AA2-14D0-41E3-8964-25B18865AF00}"/>
          </ac:spMkLst>
        </pc:spChg>
        <pc:spChg chg="add del mod">
          <ac:chgData name="martin quezada" userId="fb22c8dae8141d71" providerId="LiveId" clId="{89D7F22E-45DA-4ECE-9686-C10738FEE380}" dt="2021-02-17T17:25:34.351" v="4816" actId="478"/>
          <ac:spMkLst>
            <pc:docMk/>
            <pc:sldMk cId="1816696889" sldId="304"/>
            <ac:spMk id="7" creationId="{BFAB6F0E-9E54-4E57-AE92-E09501D69451}"/>
          </ac:spMkLst>
        </pc:spChg>
        <pc:spChg chg="add del mod">
          <ac:chgData name="martin quezada" userId="fb22c8dae8141d71" providerId="LiveId" clId="{89D7F22E-45DA-4ECE-9686-C10738FEE380}" dt="2021-02-17T17:25:32.205" v="4815" actId="478"/>
          <ac:spMkLst>
            <pc:docMk/>
            <pc:sldMk cId="1816696889" sldId="304"/>
            <ac:spMk id="8" creationId="{4B7BE5E4-997B-4165-94F9-135FC5DCBA96}"/>
          </ac:spMkLst>
        </pc:spChg>
        <pc:spChg chg="add mod">
          <ac:chgData name="martin quezada" userId="fb22c8dae8141d71" providerId="LiveId" clId="{89D7F22E-45DA-4ECE-9686-C10738FEE380}" dt="2021-02-17T18:59:29.649" v="7415"/>
          <ac:spMkLst>
            <pc:docMk/>
            <pc:sldMk cId="1816696889" sldId="304"/>
            <ac:spMk id="9" creationId="{C60DB9F2-C919-49CB-90B9-D5CFD98710EA}"/>
          </ac:spMkLst>
        </pc:spChg>
        <pc:spChg chg="add mod">
          <ac:chgData name="martin quezada" userId="fb22c8dae8141d71" providerId="LiveId" clId="{89D7F22E-45DA-4ECE-9686-C10738FEE380}" dt="2021-02-17T19:01:16.306" v="7452" actId="20577"/>
          <ac:spMkLst>
            <pc:docMk/>
            <pc:sldMk cId="1816696889" sldId="304"/>
            <ac:spMk id="10" creationId="{AD91412D-B6E5-42A3-AE94-49F46AA6CDE8}"/>
          </ac:spMkLst>
        </pc:spChg>
        <pc:spChg chg="add mod">
          <ac:chgData name="martin quezada" userId="fb22c8dae8141d71" providerId="LiveId" clId="{89D7F22E-45DA-4ECE-9686-C10738FEE380}" dt="2021-02-17T19:16:03.587" v="7643" actId="20577"/>
          <ac:spMkLst>
            <pc:docMk/>
            <pc:sldMk cId="1816696889" sldId="304"/>
            <ac:spMk id="11" creationId="{2791578C-8725-4BC4-B7EA-5E588A8BF699}"/>
          </ac:spMkLst>
        </pc:spChg>
        <pc:cxnChg chg="add del mod">
          <ac:chgData name="martin quezada" userId="fb22c8dae8141d71" providerId="LiveId" clId="{89D7F22E-45DA-4ECE-9686-C10738FEE380}" dt="2021-02-17T19:00:19.131" v="7432" actId="478"/>
          <ac:cxnSpMkLst>
            <pc:docMk/>
            <pc:sldMk cId="1816696889" sldId="304"/>
            <ac:cxnSpMk id="13" creationId="{B7A603A9-ABB3-4CF7-83CC-9A518511592C}"/>
          </ac:cxnSpMkLst>
        </pc:cxnChg>
      </pc:sldChg>
      <pc:sldChg chg="addSp delSp modSp new mod">
        <pc:chgData name="martin quezada" userId="fb22c8dae8141d71" providerId="LiveId" clId="{89D7F22E-45DA-4ECE-9686-C10738FEE380}" dt="2021-02-17T19:24:55.385" v="8589" actId="20577"/>
        <pc:sldMkLst>
          <pc:docMk/>
          <pc:sldMk cId="893071452" sldId="305"/>
        </pc:sldMkLst>
        <pc:spChg chg="del mod">
          <ac:chgData name="martin quezada" userId="fb22c8dae8141d71" providerId="LiveId" clId="{89D7F22E-45DA-4ECE-9686-C10738FEE380}" dt="2021-02-17T19:05:46.833" v="7553" actId="478"/>
          <ac:spMkLst>
            <pc:docMk/>
            <pc:sldMk cId="893071452" sldId="305"/>
            <ac:spMk id="2" creationId="{2CC1BFA1-A76E-4045-8784-8287FE667197}"/>
          </ac:spMkLst>
        </pc:spChg>
        <pc:spChg chg="del">
          <ac:chgData name="martin quezada" userId="fb22c8dae8141d71" providerId="LiveId" clId="{89D7F22E-45DA-4ECE-9686-C10738FEE380}" dt="2021-02-17T19:05:48.253" v="7554" actId="478"/>
          <ac:spMkLst>
            <pc:docMk/>
            <pc:sldMk cId="893071452" sldId="305"/>
            <ac:spMk id="3" creationId="{1E233321-46E6-4EF8-93C4-4E46F06EA44D}"/>
          </ac:spMkLst>
        </pc:spChg>
        <pc:spChg chg="add mod">
          <ac:chgData name="martin quezada" userId="fb22c8dae8141d71" providerId="LiveId" clId="{89D7F22E-45DA-4ECE-9686-C10738FEE380}" dt="2021-02-17T19:05:41.832" v="7551"/>
          <ac:spMkLst>
            <pc:docMk/>
            <pc:sldMk cId="893071452" sldId="305"/>
            <ac:spMk id="4" creationId="{322798DE-9B06-444B-BDAC-D8240E097499}"/>
          </ac:spMkLst>
        </pc:spChg>
        <pc:spChg chg="add mod">
          <ac:chgData name="martin quezada" userId="fb22c8dae8141d71" providerId="LiveId" clId="{89D7F22E-45DA-4ECE-9686-C10738FEE380}" dt="2021-02-17T19:24:55.385" v="8589" actId="20577"/>
          <ac:spMkLst>
            <pc:docMk/>
            <pc:sldMk cId="893071452" sldId="305"/>
            <ac:spMk id="5" creationId="{46CD06B0-B654-45AC-933E-767335AFE5A2}"/>
          </ac:spMkLst>
        </pc:spChg>
      </pc:sldChg>
      <pc:sldChg chg="addSp delSp modSp new mod">
        <pc:chgData name="martin quezada" userId="fb22c8dae8141d71" providerId="LiveId" clId="{89D7F22E-45DA-4ECE-9686-C10738FEE380}" dt="2021-02-17T21:59:12.912" v="11010" actId="313"/>
        <pc:sldMkLst>
          <pc:docMk/>
          <pc:sldMk cId="2512873425" sldId="306"/>
        </pc:sldMkLst>
        <pc:spChg chg="del">
          <ac:chgData name="martin quezada" userId="fb22c8dae8141d71" providerId="LiveId" clId="{89D7F22E-45DA-4ECE-9686-C10738FEE380}" dt="2021-02-17T21:25:04.906" v="10537" actId="478"/>
          <ac:spMkLst>
            <pc:docMk/>
            <pc:sldMk cId="2512873425" sldId="306"/>
            <ac:spMk id="2" creationId="{6868C1B9-3869-40E6-B3FD-8966C9FDBF0E}"/>
          </ac:spMkLst>
        </pc:spChg>
        <pc:spChg chg="del mod">
          <ac:chgData name="martin quezada" userId="fb22c8dae8141d71" providerId="LiveId" clId="{89D7F22E-45DA-4ECE-9686-C10738FEE380}" dt="2021-02-17T21:25:00.472" v="10536" actId="478"/>
          <ac:spMkLst>
            <pc:docMk/>
            <pc:sldMk cId="2512873425" sldId="306"/>
            <ac:spMk id="3" creationId="{C458948B-1019-4B28-9E1E-653CFF8AFE62}"/>
          </ac:spMkLst>
        </pc:spChg>
        <pc:spChg chg="add mod">
          <ac:chgData name="martin quezada" userId="fb22c8dae8141d71" providerId="LiveId" clId="{89D7F22E-45DA-4ECE-9686-C10738FEE380}" dt="2021-02-17T21:59:12.912" v="11010" actId="313"/>
          <ac:spMkLst>
            <pc:docMk/>
            <pc:sldMk cId="2512873425" sldId="306"/>
            <ac:spMk id="5" creationId="{9DA4A6DF-6602-406F-B3F1-ACBBAF371B7F}"/>
          </ac:spMkLst>
        </pc:spChg>
        <pc:spChg chg="add mod">
          <ac:chgData name="martin quezada" userId="fb22c8dae8141d71" providerId="LiveId" clId="{89D7F22E-45DA-4ECE-9686-C10738FEE380}" dt="2021-02-17T21:25:14.143" v="10538"/>
          <ac:spMkLst>
            <pc:docMk/>
            <pc:sldMk cId="2512873425" sldId="306"/>
            <ac:spMk id="6" creationId="{9F19A596-1225-49B2-80B5-8E87CAF70698}"/>
          </ac:spMkLst>
        </pc:spChg>
      </pc:sldChg>
      <pc:sldChg chg="addSp delSp modSp new mod">
        <pc:chgData name="martin quezada" userId="fb22c8dae8141d71" providerId="LiveId" clId="{89D7F22E-45DA-4ECE-9686-C10738FEE380}" dt="2021-02-18T00:19:26.399" v="12166" actId="14100"/>
        <pc:sldMkLst>
          <pc:docMk/>
          <pc:sldMk cId="549027182" sldId="307"/>
        </pc:sldMkLst>
        <pc:spChg chg="del">
          <ac:chgData name="martin quezada" userId="fb22c8dae8141d71" providerId="LiveId" clId="{89D7F22E-45DA-4ECE-9686-C10738FEE380}" dt="2021-02-17T21:59:27.472" v="11012" actId="478"/>
          <ac:spMkLst>
            <pc:docMk/>
            <pc:sldMk cId="549027182" sldId="307"/>
            <ac:spMk id="2" creationId="{E0814756-C8F0-4BAF-B5BE-10769C79BBCE}"/>
          </ac:spMkLst>
        </pc:spChg>
        <pc:spChg chg="del">
          <ac:chgData name="martin quezada" userId="fb22c8dae8141d71" providerId="LiveId" clId="{89D7F22E-45DA-4ECE-9686-C10738FEE380}" dt="2021-02-17T21:59:29.195" v="11013" actId="478"/>
          <ac:spMkLst>
            <pc:docMk/>
            <pc:sldMk cId="549027182" sldId="307"/>
            <ac:spMk id="3" creationId="{4B396428-5706-4209-9122-5797F920ED79}"/>
          </ac:spMkLst>
        </pc:spChg>
        <pc:spChg chg="add del mod">
          <ac:chgData name="martin quezada" userId="fb22c8dae8141d71" providerId="LiveId" clId="{89D7F22E-45DA-4ECE-9686-C10738FEE380}" dt="2021-02-17T23:53:30.746" v="11030"/>
          <ac:spMkLst>
            <pc:docMk/>
            <pc:sldMk cId="549027182" sldId="307"/>
            <ac:spMk id="3" creationId="{8E8853C9-1535-470D-AA64-8AC71CF7BC5C}"/>
          </ac:spMkLst>
        </pc:spChg>
        <pc:spChg chg="add mod">
          <ac:chgData name="martin quezada" userId="fb22c8dae8141d71" providerId="LiveId" clId="{89D7F22E-45DA-4ECE-9686-C10738FEE380}" dt="2021-02-17T21:59:34.703" v="11014"/>
          <ac:spMkLst>
            <pc:docMk/>
            <pc:sldMk cId="549027182" sldId="307"/>
            <ac:spMk id="4" creationId="{1A143E9F-7075-492C-972A-8450057E67FD}"/>
          </ac:spMkLst>
        </pc:spChg>
        <pc:spChg chg="add mod">
          <ac:chgData name="martin quezada" userId="fb22c8dae8141d71" providerId="LiveId" clId="{89D7F22E-45DA-4ECE-9686-C10738FEE380}" dt="2021-02-18T00:15:15.863" v="12042" actId="20577"/>
          <ac:spMkLst>
            <pc:docMk/>
            <pc:sldMk cId="549027182" sldId="307"/>
            <ac:spMk id="5" creationId="{015E0089-08C7-4C8D-9C62-AAA8F87CF792}"/>
          </ac:spMkLst>
        </pc:spChg>
        <pc:spChg chg="add del mod">
          <ac:chgData name="martin quezada" userId="fb22c8dae8141d71" providerId="LiveId" clId="{89D7F22E-45DA-4ECE-9686-C10738FEE380}" dt="2021-02-17T22:00:48.503" v="11016" actId="478"/>
          <ac:spMkLst>
            <pc:docMk/>
            <pc:sldMk cId="549027182" sldId="307"/>
            <ac:spMk id="5" creationId="{F0DB4D6B-891D-4D38-8827-372C46BDEC05}"/>
          </ac:spMkLst>
        </pc:spChg>
        <pc:spChg chg="add mod">
          <ac:chgData name="martin quezada" userId="fb22c8dae8141d71" providerId="LiveId" clId="{89D7F22E-45DA-4ECE-9686-C10738FEE380}" dt="2021-02-18T00:19:22.815" v="12165" actId="14100"/>
          <ac:spMkLst>
            <pc:docMk/>
            <pc:sldMk cId="549027182" sldId="307"/>
            <ac:spMk id="6" creationId="{16674792-9554-4FC1-B735-7D9EB29FAF8F}"/>
          </ac:spMkLst>
        </pc:spChg>
        <pc:spChg chg="add mod">
          <ac:chgData name="martin quezada" userId="fb22c8dae8141d71" providerId="LiveId" clId="{89D7F22E-45DA-4ECE-9686-C10738FEE380}" dt="2021-02-18T00:15:23.304" v="12043" actId="1076"/>
          <ac:spMkLst>
            <pc:docMk/>
            <pc:sldMk cId="549027182" sldId="307"/>
            <ac:spMk id="7" creationId="{4ED6372E-309E-4083-BBBE-65A4E8C305F2}"/>
          </ac:spMkLst>
        </pc:spChg>
        <pc:spChg chg="add mod">
          <ac:chgData name="martin quezada" userId="fb22c8dae8141d71" providerId="LiveId" clId="{89D7F22E-45DA-4ECE-9686-C10738FEE380}" dt="2021-02-18T00:19:26.399" v="12166" actId="14100"/>
          <ac:spMkLst>
            <pc:docMk/>
            <pc:sldMk cId="549027182" sldId="307"/>
            <ac:spMk id="8" creationId="{78AEC1AD-447B-4872-8D4F-9CBED6C1C545}"/>
          </ac:spMkLst>
        </pc:spChg>
        <pc:spChg chg="add">
          <ac:chgData name="martin quezada" userId="fb22c8dae8141d71" providerId="LiveId" clId="{89D7F22E-45DA-4ECE-9686-C10738FEE380}" dt="2021-02-18T00:08:02.368" v="11642"/>
          <ac:spMkLst>
            <pc:docMk/>
            <pc:sldMk cId="549027182" sldId="307"/>
            <ac:spMk id="9" creationId="{6A11CC55-A4EC-4EB3-A90F-A947E8512FBD}"/>
          </ac:spMkLst>
        </pc:spChg>
        <pc:spChg chg="add mod">
          <ac:chgData name="martin quezada" userId="fb22c8dae8141d71" providerId="LiveId" clId="{89D7F22E-45DA-4ECE-9686-C10738FEE380}" dt="2021-02-18T00:08:20.008" v="11645" actId="1076"/>
          <ac:spMkLst>
            <pc:docMk/>
            <pc:sldMk cId="549027182" sldId="307"/>
            <ac:spMk id="10" creationId="{0A174140-F9A5-4491-A8E3-215CBC5F9B17}"/>
          </ac:spMkLst>
        </pc:spChg>
      </pc:sldChg>
      <pc:sldChg chg="modSp add del mod">
        <pc:chgData name="martin quezada" userId="fb22c8dae8141d71" providerId="LiveId" clId="{89D7F22E-45DA-4ECE-9686-C10738FEE380}" dt="2021-02-18T00:21:03.999" v="12207" actId="47"/>
        <pc:sldMkLst>
          <pc:docMk/>
          <pc:sldMk cId="2165692886" sldId="308"/>
        </pc:sldMkLst>
        <pc:spChg chg="mod">
          <ac:chgData name="martin quezada" userId="fb22c8dae8141d71" providerId="LiveId" clId="{89D7F22E-45DA-4ECE-9686-C10738FEE380}" dt="2021-02-18T00:20:51.857" v="12206" actId="6549"/>
          <ac:spMkLst>
            <pc:docMk/>
            <pc:sldMk cId="2165692886" sldId="308"/>
            <ac:spMk id="4" creationId="{B663F35C-7716-41C1-91C4-7B9124E91ADD}"/>
          </ac:spMkLst>
        </pc:spChg>
        <pc:spChg chg="mod">
          <ac:chgData name="martin quezada" userId="fb22c8dae8141d71" providerId="LiveId" clId="{89D7F22E-45DA-4ECE-9686-C10738FEE380}" dt="2021-02-18T00:20:37.694" v="12170" actId="20577"/>
          <ac:spMkLst>
            <pc:docMk/>
            <pc:sldMk cId="2165692886" sldId="308"/>
            <ac:spMk id="5" creationId="{33415841-90E0-4ED8-8F02-6EEDE897473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0_3" csCatId="mainScheme" phldr="1"/>
      <dgm:spPr/>
      <dgm:t>
        <a:bodyPr rtlCol="0"/>
        <a:lstStyle/>
        <a:p>
          <a:pPr rtl="0"/>
          <a:endParaRPr lang="en-US"/>
        </a:p>
      </dgm:t>
    </dgm:pt>
    <dgm:pt modelId="{6750AC01-D39D-4F3A-9DC8-2A211EE986A2}">
      <dgm:prSet phldrT="[Text]"/>
      <dgm:spPr/>
      <dgm:t>
        <a:bodyPr rtlCol="0"/>
        <a:lstStyle/>
        <a:p>
          <a:pPr rtl="0">
            <a:lnSpc>
              <a:spcPct val="100000"/>
            </a:lnSpc>
          </a:pPr>
          <a:r>
            <a:rPr lang="es-ES" noProof="0" dirty="0"/>
            <a:t>Variables</a:t>
          </a:r>
        </a:p>
      </dgm:t>
    </dgm:pt>
    <dgm:pt modelId="{720680DC-AAA4-4434-A582-60EBCC5BA355}" type="parTrans" cxnId="{0B5DAE5F-BCDC-4BF7-A6E7-CF856886A64D}">
      <dgm:prSet/>
      <dgm:spPr/>
      <dgm:t>
        <a:bodyPr rtlCol="0"/>
        <a:lstStyle/>
        <a:p>
          <a:pPr rtl="0"/>
          <a:endParaRPr lang="es-ES" noProof="0" dirty="0"/>
        </a:p>
      </dgm:t>
    </dgm:pt>
    <dgm:pt modelId="{CA077D98-8478-47EA-B6A9-99ACE60C64D4}" type="sibTrans" cxnId="{0B5DAE5F-BCDC-4BF7-A6E7-CF856886A64D}">
      <dgm:prSet/>
      <dgm:spPr/>
      <dgm:t>
        <a:bodyPr rtlCol="0"/>
        <a:lstStyle/>
        <a:p>
          <a:pPr rtl="0"/>
          <a:endParaRPr lang="es-ES" noProof="0" dirty="0"/>
        </a:p>
      </dgm:t>
    </dgm:pt>
    <dgm:pt modelId="{5605D28D-2CE6-4513-8566-952984E21E14}">
      <dgm:prSet phldrT="[Text]"/>
      <dgm:spPr/>
      <dgm:t>
        <a:bodyPr rtlCol="0"/>
        <a:lstStyle/>
        <a:p>
          <a:pPr rtl="0">
            <a:lnSpc>
              <a:spcPct val="100000"/>
            </a:lnSpc>
          </a:pPr>
          <a:r>
            <a:rPr lang="es-ES" noProof="0" dirty="0"/>
            <a:t>Funciones</a:t>
          </a:r>
        </a:p>
      </dgm:t>
    </dgm:pt>
    <dgm:pt modelId="{EB15AB98-362B-4E70-A3DA-995FC3E8BA79}" type="parTrans" cxnId="{FAF3F884-F0CF-440F-8CB1-B7648AB1B138}">
      <dgm:prSet/>
      <dgm:spPr/>
      <dgm:t>
        <a:bodyPr rtlCol="0"/>
        <a:lstStyle/>
        <a:p>
          <a:pPr rtl="0"/>
          <a:endParaRPr lang="es-ES" noProof="0" dirty="0"/>
        </a:p>
      </dgm:t>
    </dgm:pt>
    <dgm:pt modelId="{823D1971-2C4D-4EC5-A874-2F463DE37109}" type="sibTrans" cxnId="{FAF3F884-F0CF-440F-8CB1-B7648AB1B138}">
      <dgm:prSet/>
      <dgm:spPr/>
      <dgm:t>
        <a:bodyPr rtlCol="0"/>
        <a:lstStyle/>
        <a:p>
          <a:pPr rtl="0"/>
          <a:endParaRPr lang="es-ES" noProof="0" dirty="0"/>
        </a:p>
      </dgm:t>
    </dgm:pt>
    <dgm:pt modelId="{C1450C46-BBEE-4198-B812-57C68641424C}">
      <dgm:prSet phldrT="[Text]"/>
      <dgm:spPr/>
      <dgm:t>
        <a:bodyPr rtlCol="0"/>
        <a:lstStyle/>
        <a:p>
          <a:pPr rtl="0">
            <a:lnSpc>
              <a:spcPct val="100000"/>
            </a:lnSpc>
          </a:pPr>
          <a:r>
            <a:rPr lang="es-ES" noProof="0" dirty="0"/>
            <a:t>Vectores y Matrices</a:t>
          </a:r>
        </a:p>
      </dgm:t>
    </dgm:pt>
    <dgm:pt modelId="{94971D73-1035-4C08-88B8-B94D38B578D7}" type="parTrans" cxnId="{510B1AF9-5FA5-43DD-8EA0-E53BE4FBEF63}">
      <dgm:prSet/>
      <dgm:spPr/>
      <dgm:t>
        <a:bodyPr/>
        <a:lstStyle/>
        <a:p>
          <a:endParaRPr lang="es-MX"/>
        </a:p>
      </dgm:t>
    </dgm:pt>
    <dgm:pt modelId="{8122FDB6-D77D-4A0F-ACD9-5C87DE1C8269}" type="sibTrans" cxnId="{510B1AF9-5FA5-43DD-8EA0-E53BE4FBEF63}">
      <dgm:prSet/>
      <dgm:spPr/>
      <dgm:t>
        <a:bodyPr/>
        <a:lstStyle/>
        <a:p>
          <a:endParaRPr lang="es-MX"/>
        </a:p>
      </dgm:t>
    </dgm:pt>
    <dgm:pt modelId="{264E40DE-9332-4A1C-831E-FFE6873ECBEA}">
      <dgm:prSet phldrT="[Text]"/>
      <dgm:spPr/>
      <dgm:t>
        <a:bodyPr rtlCol="0"/>
        <a:lstStyle/>
        <a:p>
          <a:pPr rtl="0">
            <a:lnSpc>
              <a:spcPct val="100000"/>
            </a:lnSpc>
          </a:pPr>
          <a:r>
            <a:rPr lang="es-ES" noProof="0" dirty="0"/>
            <a:t>Estructuras de control IF / FOR / WHILE</a:t>
          </a:r>
        </a:p>
      </dgm:t>
    </dgm:pt>
    <dgm:pt modelId="{CF308A1D-A6D9-40C0-B9C8-16C3F0422DC0}" type="parTrans" cxnId="{369F5B0A-F5AD-4AA8-AFDE-5CF8951B1F0D}">
      <dgm:prSet/>
      <dgm:spPr/>
      <dgm:t>
        <a:bodyPr/>
        <a:lstStyle/>
        <a:p>
          <a:endParaRPr lang="es-MX"/>
        </a:p>
      </dgm:t>
    </dgm:pt>
    <dgm:pt modelId="{57FC139A-5499-4815-84F2-2218C31C0F01}" type="sibTrans" cxnId="{369F5B0A-F5AD-4AA8-AFDE-5CF8951B1F0D}">
      <dgm:prSet/>
      <dgm:spPr/>
      <dgm:t>
        <a:bodyPr/>
        <a:lstStyle/>
        <a:p>
          <a:endParaRPr lang="es-MX"/>
        </a:p>
      </dgm:t>
    </dgm:pt>
    <dgm:pt modelId="{15104F0A-D42A-45A5-8FA2-99A425AC3639}">
      <dgm:prSet phldrT="[Text]"/>
      <dgm:spPr/>
      <dgm:t>
        <a:bodyPr rtlCol="0"/>
        <a:lstStyle/>
        <a:p>
          <a:pPr rtl="0">
            <a:lnSpc>
              <a:spcPct val="100000"/>
            </a:lnSpc>
          </a:pPr>
          <a:r>
            <a:rPr lang="es-ES" noProof="0" dirty="0"/>
            <a:t>El reto de las tasas de interés bajas</a:t>
          </a:r>
        </a:p>
      </dgm:t>
    </dgm:pt>
    <dgm:pt modelId="{B43691E5-2033-488D-99BC-21856B798615}" type="parTrans" cxnId="{916CE177-3A42-4683-8334-CC510DA08835}">
      <dgm:prSet/>
      <dgm:spPr/>
      <dgm:t>
        <a:bodyPr/>
        <a:lstStyle/>
        <a:p>
          <a:endParaRPr lang="es-MX"/>
        </a:p>
      </dgm:t>
    </dgm:pt>
    <dgm:pt modelId="{B0216C43-28F3-4195-AC69-9A0BE461E519}" type="sibTrans" cxnId="{916CE177-3A42-4683-8334-CC510DA08835}">
      <dgm:prSet/>
      <dgm:spPr/>
      <dgm:t>
        <a:bodyPr/>
        <a:lstStyle/>
        <a:p>
          <a:endParaRPr lang="es-MX"/>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5"/>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5"/>
      <dgm:spPr/>
    </dgm:pt>
    <dgm:pt modelId="{429CABD1-4116-474B-81BF-735E2CA9DD00}" type="pres">
      <dgm:prSet presAssocID="{7E5AA53B-3EEE-4DE4-BB81-9044890C2946}" presName="dstNode" presStyleLbl="node1" presStyleIdx="0" presStyleCnt="5"/>
      <dgm:spPr/>
    </dgm:pt>
    <dgm:pt modelId="{58319267-C71E-43C9-94E1-827D0616C7A7}" type="pres">
      <dgm:prSet presAssocID="{6750AC01-D39D-4F3A-9DC8-2A211EE986A2}" presName="text_1" presStyleLbl="node1" presStyleIdx="0" presStyleCnt="5">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5"/>
      <dgm:spPr/>
    </dgm:pt>
    <dgm:pt modelId="{FCE24B65-128A-4F3C-85BA-FE87DEA94CF1}" type="pres">
      <dgm:prSet presAssocID="{C1450C46-BBEE-4198-B812-57C68641424C}" presName="text_2" presStyleLbl="node1" presStyleIdx="1" presStyleCnt="5">
        <dgm:presLayoutVars>
          <dgm:bulletEnabled val="1"/>
        </dgm:presLayoutVars>
      </dgm:prSet>
      <dgm:spPr/>
    </dgm:pt>
    <dgm:pt modelId="{73D3951B-C1CA-4D5A-8783-0C454371411B}" type="pres">
      <dgm:prSet presAssocID="{C1450C46-BBEE-4198-B812-57C68641424C}" presName="accent_2" presStyleCnt="0"/>
      <dgm:spPr/>
    </dgm:pt>
    <dgm:pt modelId="{25ECE260-1B0B-478E-8DE8-8504D929C499}" type="pres">
      <dgm:prSet presAssocID="{C1450C46-BBEE-4198-B812-57C68641424C}" presName="accentRepeatNode" presStyleLbl="solidFgAcc1" presStyleIdx="1" presStyleCnt="5"/>
      <dgm:spPr/>
    </dgm:pt>
    <dgm:pt modelId="{84EB5ACA-9133-44B4-B6F5-F8EAF061D6B7}" type="pres">
      <dgm:prSet presAssocID="{264E40DE-9332-4A1C-831E-FFE6873ECBEA}" presName="text_3" presStyleLbl="node1" presStyleIdx="2" presStyleCnt="5">
        <dgm:presLayoutVars>
          <dgm:bulletEnabled val="1"/>
        </dgm:presLayoutVars>
      </dgm:prSet>
      <dgm:spPr/>
    </dgm:pt>
    <dgm:pt modelId="{F0E76F0E-C4D9-46D5-A70A-ABD323308311}" type="pres">
      <dgm:prSet presAssocID="{264E40DE-9332-4A1C-831E-FFE6873ECBEA}" presName="accent_3" presStyleCnt="0"/>
      <dgm:spPr/>
    </dgm:pt>
    <dgm:pt modelId="{43F499C4-8664-402B-B145-4DE406EFC226}" type="pres">
      <dgm:prSet presAssocID="{264E40DE-9332-4A1C-831E-FFE6873ECBEA}" presName="accentRepeatNode" presStyleLbl="solidFgAcc1" presStyleIdx="2" presStyleCnt="5"/>
      <dgm:spPr/>
    </dgm:pt>
    <dgm:pt modelId="{7DC5E0BF-283B-4F1C-AF2A-53B363B2DF60}" type="pres">
      <dgm:prSet presAssocID="{5605D28D-2CE6-4513-8566-952984E21E14}" presName="text_4" presStyleLbl="node1" presStyleIdx="3" presStyleCnt="5">
        <dgm:presLayoutVars>
          <dgm:bulletEnabled val="1"/>
        </dgm:presLayoutVars>
      </dgm:prSet>
      <dgm:spPr/>
    </dgm:pt>
    <dgm:pt modelId="{B32C7C0B-61C4-465F-98BA-C42097B3D895}" type="pres">
      <dgm:prSet presAssocID="{5605D28D-2CE6-4513-8566-952984E21E14}" presName="accent_4" presStyleCnt="0"/>
      <dgm:spPr/>
    </dgm:pt>
    <dgm:pt modelId="{A965097E-32F1-4AB8-8C4E-2814A7596B2F}" type="pres">
      <dgm:prSet presAssocID="{5605D28D-2CE6-4513-8566-952984E21E14}" presName="accentRepeatNode" presStyleLbl="solidFgAcc1" presStyleIdx="3" presStyleCnt="5"/>
      <dgm:spPr/>
    </dgm:pt>
    <dgm:pt modelId="{CF1F3899-FBDC-4B78-ACC6-3A1FDF4FA86B}" type="pres">
      <dgm:prSet presAssocID="{15104F0A-D42A-45A5-8FA2-99A425AC3639}" presName="text_5" presStyleLbl="node1" presStyleIdx="4" presStyleCnt="5">
        <dgm:presLayoutVars>
          <dgm:bulletEnabled val="1"/>
        </dgm:presLayoutVars>
      </dgm:prSet>
      <dgm:spPr/>
    </dgm:pt>
    <dgm:pt modelId="{3E0D66CA-29ED-4187-ACF2-DD49FB87909A}" type="pres">
      <dgm:prSet presAssocID="{15104F0A-D42A-45A5-8FA2-99A425AC3639}" presName="accent_5" presStyleCnt="0"/>
      <dgm:spPr/>
    </dgm:pt>
    <dgm:pt modelId="{838D04E7-8423-4A97-BA58-5FAFA30B3B59}" type="pres">
      <dgm:prSet presAssocID="{15104F0A-D42A-45A5-8FA2-99A425AC3639}" presName="accentRepeatNode" presStyleLbl="solidFgAcc1" presStyleIdx="4" presStyleCnt="5"/>
      <dgm:spPr/>
    </dgm:pt>
  </dgm:ptLst>
  <dgm:cxnLst>
    <dgm:cxn modelId="{369F5B0A-F5AD-4AA8-AFDE-5CF8951B1F0D}" srcId="{7E5AA53B-3EEE-4DE4-BB81-9044890C2946}" destId="{264E40DE-9332-4A1C-831E-FFE6873ECBEA}" srcOrd="2" destOrd="0" parTransId="{CF308A1D-A6D9-40C0-B9C8-16C3F0422DC0}" sibTransId="{57FC139A-5499-4815-84F2-2218C31C0F01}"/>
    <dgm:cxn modelId="{A11E3B12-1828-45A7-86C3-BB85832DF84D}" type="presOf" srcId="{CA077D98-8478-47EA-B6A9-99ACE60C64D4}" destId="{D79B43FC-100B-4A0D-A4D5-0D2D04B99064}" srcOrd="0" destOrd="0" presId="urn:microsoft.com/office/officeart/2008/layout/VerticalCurvedList"/>
    <dgm:cxn modelId="{F671F921-7C03-4487-9B2A-8BD5635BAB8B}" type="presOf" srcId="{5605D28D-2CE6-4513-8566-952984E21E14}" destId="{7DC5E0BF-283B-4F1C-AF2A-53B363B2DF60}"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916CE177-3A42-4683-8334-CC510DA08835}" srcId="{7E5AA53B-3EEE-4DE4-BB81-9044890C2946}" destId="{15104F0A-D42A-45A5-8FA2-99A425AC3639}" srcOrd="4" destOrd="0" parTransId="{B43691E5-2033-488D-99BC-21856B798615}" sibTransId="{B0216C43-28F3-4195-AC69-9A0BE461E519}"/>
    <dgm:cxn modelId="{FAF3F884-F0CF-440F-8CB1-B7648AB1B138}" srcId="{7E5AA53B-3EEE-4DE4-BB81-9044890C2946}" destId="{5605D28D-2CE6-4513-8566-952984E21E14}" srcOrd="3" destOrd="0" parTransId="{EB15AB98-362B-4E70-A3DA-995FC3E8BA79}" sibTransId="{823D1971-2C4D-4EC5-A874-2F463DE37109}"/>
    <dgm:cxn modelId="{E695B988-11BF-426B-BCCB-C97F7646A86B}" type="presOf" srcId="{264E40DE-9332-4A1C-831E-FFE6873ECBEA}" destId="{84EB5ACA-9133-44B4-B6F5-F8EAF061D6B7}"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CF4B3E90-857B-4D4E-9012-29AE263B1776}" type="presOf" srcId="{C1450C46-BBEE-4198-B812-57C68641424C}" destId="{FCE24B65-128A-4F3C-85BA-FE87DEA94CF1}" srcOrd="0" destOrd="0" presId="urn:microsoft.com/office/officeart/2008/layout/VerticalCurvedList"/>
    <dgm:cxn modelId="{C9C28AE8-E0B0-41BE-BD49-C03879F58031}" type="presOf" srcId="{15104F0A-D42A-45A5-8FA2-99A425AC3639}" destId="{CF1F3899-FBDC-4B78-ACC6-3A1FDF4FA86B}" srcOrd="0" destOrd="0" presId="urn:microsoft.com/office/officeart/2008/layout/VerticalCurvedList"/>
    <dgm:cxn modelId="{510B1AF9-5FA5-43DD-8EA0-E53BE4FBEF63}" srcId="{7E5AA53B-3EEE-4DE4-BB81-9044890C2946}" destId="{C1450C46-BBEE-4198-B812-57C68641424C}" srcOrd="1" destOrd="0" parTransId="{94971D73-1035-4C08-88B8-B94D38B578D7}" sibTransId="{8122FDB6-D77D-4A0F-ACD9-5C87DE1C8269}"/>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936D418E-FED2-427D-BAA9-0288F71B62AE}" type="presParOf" srcId="{90561C55-3C6E-4D53-85E1-2C50BCDDA392}" destId="{FCE24B65-128A-4F3C-85BA-FE87DEA94CF1}" srcOrd="3" destOrd="0" presId="urn:microsoft.com/office/officeart/2008/layout/VerticalCurvedList"/>
    <dgm:cxn modelId="{1F18DA7D-5E63-4430-B41A-C3B636BFD39F}" type="presParOf" srcId="{90561C55-3C6E-4D53-85E1-2C50BCDDA392}" destId="{73D3951B-C1CA-4D5A-8783-0C454371411B}" srcOrd="4" destOrd="0" presId="urn:microsoft.com/office/officeart/2008/layout/VerticalCurvedList"/>
    <dgm:cxn modelId="{E2EA7853-271D-4015-AC26-5D01B81B1372}" type="presParOf" srcId="{73D3951B-C1CA-4D5A-8783-0C454371411B}" destId="{25ECE260-1B0B-478E-8DE8-8504D929C499}" srcOrd="0" destOrd="0" presId="urn:microsoft.com/office/officeart/2008/layout/VerticalCurvedList"/>
    <dgm:cxn modelId="{00C6DD18-7254-4395-890B-0578B842A316}" type="presParOf" srcId="{90561C55-3C6E-4D53-85E1-2C50BCDDA392}" destId="{84EB5ACA-9133-44B4-B6F5-F8EAF061D6B7}" srcOrd="5" destOrd="0" presId="urn:microsoft.com/office/officeart/2008/layout/VerticalCurvedList"/>
    <dgm:cxn modelId="{2DC4A842-8530-47DC-AB30-4A1DD927F408}" type="presParOf" srcId="{90561C55-3C6E-4D53-85E1-2C50BCDDA392}" destId="{F0E76F0E-C4D9-46D5-A70A-ABD323308311}" srcOrd="6" destOrd="0" presId="urn:microsoft.com/office/officeart/2008/layout/VerticalCurvedList"/>
    <dgm:cxn modelId="{34F26AFB-94E3-4FDA-B510-037184AA654A}" type="presParOf" srcId="{F0E76F0E-C4D9-46D5-A70A-ABD323308311}" destId="{43F499C4-8664-402B-B145-4DE406EFC226}" srcOrd="0" destOrd="0" presId="urn:microsoft.com/office/officeart/2008/layout/VerticalCurvedList"/>
    <dgm:cxn modelId="{250FAF4E-114C-4CDE-968F-FEB0C5E23A14}" type="presParOf" srcId="{90561C55-3C6E-4D53-85E1-2C50BCDDA392}" destId="{7DC5E0BF-283B-4F1C-AF2A-53B363B2DF60}" srcOrd="7" destOrd="0" presId="urn:microsoft.com/office/officeart/2008/layout/VerticalCurvedList"/>
    <dgm:cxn modelId="{E63DC060-2E7B-48E9-AAE8-A510674F1A59}" type="presParOf" srcId="{90561C55-3C6E-4D53-85E1-2C50BCDDA392}" destId="{B32C7C0B-61C4-465F-98BA-C42097B3D895}" srcOrd="8" destOrd="0" presId="urn:microsoft.com/office/officeart/2008/layout/VerticalCurvedList"/>
    <dgm:cxn modelId="{8CDE4B93-31B6-4BE5-8B34-86106E4CDDB8}" type="presParOf" srcId="{B32C7C0B-61C4-465F-98BA-C42097B3D895}" destId="{A965097E-32F1-4AB8-8C4E-2814A7596B2F}" srcOrd="0" destOrd="0" presId="urn:microsoft.com/office/officeart/2008/layout/VerticalCurvedList"/>
    <dgm:cxn modelId="{2BDFED4F-29E2-46F8-ABAE-30BDC49232CC}" type="presParOf" srcId="{90561C55-3C6E-4D53-85E1-2C50BCDDA392}" destId="{CF1F3899-FBDC-4B78-ACC6-3A1FDF4FA86B}" srcOrd="9" destOrd="0" presId="urn:microsoft.com/office/officeart/2008/layout/VerticalCurvedList"/>
    <dgm:cxn modelId="{67CB209A-2FC3-4776-961D-25338E5B4A35}" type="presParOf" srcId="{90561C55-3C6E-4D53-85E1-2C50BCDDA392}" destId="{3E0D66CA-29ED-4187-ACF2-DD49FB87909A}" srcOrd="10" destOrd="0" presId="urn:microsoft.com/office/officeart/2008/layout/VerticalCurvedList"/>
    <dgm:cxn modelId="{3E682761-E6DC-4EE9-944E-1F824F8C2A65}" type="presParOf" srcId="{3E0D66CA-29ED-4187-ACF2-DD49FB87909A}" destId="{838D04E7-8423-4A97-BA58-5FAFA30B3B5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338329" y="222674"/>
          <a:ext cx="6468629" cy="44563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3340" rIns="53340" bIns="53340"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t>Variables</a:t>
          </a:r>
        </a:p>
      </dsp:txBody>
      <dsp:txXfrm>
        <a:off x="338329" y="222674"/>
        <a:ext cx="6468629" cy="445634"/>
      </dsp:txXfrm>
    </dsp:sp>
    <dsp:sp modelId="{07CB3071-D555-47DA-A36A-69EB91531FD8}">
      <dsp:nvSpPr>
        <dsp:cNvPr id="0" name=""/>
        <dsp:cNvSpPr/>
      </dsp:nvSpPr>
      <dsp:spPr>
        <a:xfrm>
          <a:off x="59807" y="166970"/>
          <a:ext cx="557043" cy="55704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CE24B65-128A-4F3C-85BA-FE87DEA94CF1}">
      <dsp:nvSpPr>
        <dsp:cNvPr id="0" name=""/>
        <dsp:cNvSpPr/>
      </dsp:nvSpPr>
      <dsp:spPr>
        <a:xfrm>
          <a:off x="657658" y="890913"/>
          <a:ext cx="6149301" cy="44563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3340" rIns="53340" bIns="53340"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t>Vectores y Matrices</a:t>
          </a:r>
        </a:p>
      </dsp:txBody>
      <dsp:txXfrm>
        <a:off x="657658" y="890913"/>
        <a:ext cx="6149301" cy="445634"/>
      </dsp:txXfrm>
    </dsp:sp>
    <dsp:sp modelId="{25ECE260-1B0B-478E-8DE8-8504D929C499}">
      <dsp:nvSpPr>
        <dsp:cNvPr id="0" name=""/>
        <dsp:cNvSpPr/>
      </dsp:nvSpPr>
      <dsp:spPr>
        <a:xfrm>
          <a:off x="379136" y="835208"/>
          <a:ext cx="557043" cy="55704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4EB5ACA-9133-44B4-B6F5-F8EAF061D6B7}">
      <dsp:nvSpPr>
        <dsp:cNvPr id="0" name=""/>
        <dsp:cNvSpPr/>
      </dsp:nvSpPr>
      <dsp:spPr>
        <a:xfrm>
          <a:off x="755666" y="1559151"/>
          <a:ext cx="6051292" cy="44563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3340" rIns="53340" bIns="53340"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t>Estructuras de control IF / FOR / WHILE</a:t>
          </a:r>
        </a:p>
      </dsp:txBody>
      <dsp:txXfrm>
        <a:off x="755666" y="1559151"/>
        <a:ext cx="6051292" cy="445634"/>
      </dsp:txXfrm>
    </dsp:sp>
    <dsp:sp modelId="{43F499C4-8664-402B-B145-4DE406EFC226}">
      <dsp:nvSpPr>
        <dsp:cNvPr id="0" name=""/>
        <dsp:cNvSpPr/>
      </dsp:nvSpPr>
      <dsp:spPr>
        <a:xfrm>
          <a:off x="477144" y="1503447"/>
          <a:ext cx="557043" cy="55704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DC5E0BF-283B-4F1C-AF2A-53B363B2DF60}">
      <dsp:nvSpPr>
        <dsp:cNvPr id="0" name=""/>
        <dsp:cNvSpPr/>
      </dsp:nvSpPr>
      <dsp:spPr>
        <a:xfrm>
          <a:off x="657658" y="2227389"/>
          <a:ext cx="6149301" cy="44563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3340" rIns="53340" bIns="53340"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t>Funciones</a:t>
          </a:r>
        </a:p>
      </dsp:txBody>
      <dsp:txXfrm>
        <a:off x="657658" y="2227389"/>
        <a:ext cx="6149301" cy="445634"/>
      </dsp:txXfrm>
    </dsp:sp>
    <dsp:sp modelId="{A965097E-32F1-4AB8-8C4E-2814A7596B2F}">
      <dsp:nvSpPr>
        <dsp:cNvPr id="0" name=""/>
        <dsp:cNvSpPr/>
      </dsp:nvSpPr>
      <dsp:spPr>
        <a:xfrm>
          <a:off x="379136" y="2171685"/>
          <a:ext cx="557043" cy="55704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F1F3899-FBDC-4B78-ACC6-3A1FDF4FA86B}">
      <dsp:nvSpPr>
        <dsp:cNvPr id="0" name=""/>
        <dsp:cNvSpPr/>
      </dsp:nvSpPr>
      <dsp:spPr>
        <a:xfrm>
          <a:off x="338329" y="2895628"/>
          <a:ext cx="6468629" cy="44563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3340" rIns="53340" bIns="53340"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t>El reto de las tasas de interés bajas</a:t>
          </a:r>
        </a:p>
      </dsp:txBody>
      <dsp:txXfrm>
        <a:off x="338329" y="2895628"/>
        <a:ext cx="6468629" cy="445634"/>
      </dsp:txXfrm>
    </dsp:sp>
    <dsp:sp modelId="{838D04E7-8423-4A97-BA58-5FAFA30B3B59}">
      <dsp:nvSpPr>
        <dsp:cNvPr id="0" name=""/>
        <dsp:cNvSpPr/>
      </dsp:nvSpPr>
      <dsp:spPr>
        <a:xfrm>
          <a:off x="59807" y="2839923"/>
          <a:ext cx="557043" cy="55704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s-MX"/>
          </a:p>
        </p:txBody>
      </p:sp>
      <p:sp>
        <p:nvSpPr>
          <p:cNvPr id="3" name="Marcador de fech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8F435726-EE88-4AE1-9A09-8916C45DAEEC}" type="datetimeFigureOut">
              <a:rPr lang="es-MX" smtClean="0"/>
              <a:t>17/02/2021</a:t>
            </a:fld>
            <a:endParaRPr lang="es-MX"/>
          </a:p>
        </p:txBody>
      </p:sp>
      <p:sp>
        <p:nvSpPr>
          <p:cNvPr id="4" name="Marcador de imagen de diapositiva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s-MX"/>
          </a:p>
        </p:txBody>
      </p:sp>
      <p:sp>
        <p:nvSpPr>
          <p:cNvPr id="5" name="Marcador de nota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s-MX"/>
          </a:p>
        </p:txBody>
      </p:sp>
      <p:sp>
        <p:nvSpPr>
          <p:cNvPr id="7" name="Marcador de número de diapositiva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0CB20F0-D873-4D4D-939F-95B5C6BF3BD7}" type="slidenum">
              <a:rPr lang="es-MX" smtClean="0"/>
              <a:t>‹Nº›</a:t>
            </a:fld>
            <a:endParaRPr lang="es-MX"/>
          </a:p>
        </p:txBody>
      </p:sp>
    </p:spTree>
    <p:extLst>
      <p:ext uri="{BB962C8B-B14F-4D97-AF65-F5344CB8AC3E}">
        <p14:creationId xmlns:p14="http://schemas.microsoft.com/office/powerpoint/2010/main" val="2729816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22</a:t>
            </a:fld>
            <a:endParaRPr lang="es-MX"/>
          </a:p>
        </p:txBody>
      </p:sp>
    </p:spTree>
    <p:extLst>
      <p:ext uri="{BB962C8B-B14F-4D97-AF65-F5344CB8AC3E}">
        <p14:creationId xmlns:p14="http://schemas.microsoft.com/office/powerpoint/2010/main" val="1875303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24</a:t>
            </a:fld>
            <a:endParaRPr lang="es-MX"/>
          </a:p>
        </p:txBody>
      </p:sp>
    </p:spTree>
    <p:extLst>
      <p:ext uri="{BB962C8B-B14F-4D97-AF65-F5344CB8AC3E}">
        <p14:creationId xmlns:p14="http://schemas.microsoft.com/office/powerpoint/2010/main" val="1724479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25</a:t>
            </a:fld>
            <a:endParaRPr lang="es-MX"/>
          </a:p>
        </p:txBody>
      </p:sp>
    </p:spTree>
    <p:extLst>
      <p:ext uri="{BB962C8B-B14F-4D97-AF65-F5344CB8AC3E}">
        <p14:creationId xmlns:p14="http://schemas.microsoft.com/office/powerpoint/2010/main" val="3195799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29</a:t>
            </a:fld>
            <a:endParaRPr lang="es-MX"/>
          </a:p>
        </p:txBody>
      </p:sp>
    </p:spTree>
    <p:extLst>
      <p:ext uri="{BB962C8B-B14F-4D97-AF65-F5344CB8AC3E}">
        <p14:creationId xmlns:p14="http://schemas.microsoft.com/office/powerpoint/2010/main" val="2278305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administración de la aseguradora tiene la necesidad de proyectar flujos de efectivo, tanto de entrada como de salida en un entorno incierto y de largo plazo, a la vez de que: minimiza el riesgo de insolvencia, cumple con las obligaciones contractuales para con el contratante/asegurado, constituye una red de distribución sólida, retribuye al accionista de forma adecuada por el capital y el riesgo que está asumiendo y construye una operación sólida y flexible para aprovechar las oportunidades del mercado. </a:t>
            </a:r>
          </a:p>
          <a:p>
            <a:endParaRPr lang="es-ES" dirty="0"/>
          </a:p>
          <a:p>
            <a:r>
              <a:rPr lang="es-ES" dirty="0"/>
              <a:t>Por si fuera poco, algunos indicadores pueden darnos señales engañosas del desempeño del negocio, por ejemplo, si tenemos ventas relevantes de un plan nuevo, puede darnos una perdida en el ejercicio, pero generación de valor en el largo plazo, unos años mas </a:t>
            </a:r>
            <a:r>
              <a:rPr lang="es-ES" dirty="0" err="1"/>
              <a:t>aelante</a:t>
            </a:r>
            <a:r>
              <a:rPr lang="es-ES" dirty="0"/>
              <a:t> observamos que la tasa de caducidad es más alta que la supuesta, en detrimento del valor futuro de esta cartera, aunque las utilidades pueden incrementarse en ese ejercicio. </a:t>
            </a:r>
          </a:p>
          <a:p>
            <a:endParaRPr lang="es-ES" dirty="0"/>
          </a:p>
          <a:p>
            <a:r>
              <a:rPr lang="es-ES" dirty="0"/>
              <a:t>En este entorno de incertidumbre, lo único que nos queda es recoger información, identificar tendencias y construir modelos que nos ayuden a determinar la situación que prevalecerá en caso de que la tendencia continúe o en su defecto determinar acciones para modificar la tendencia. En este sentido los modelos de solvencia dinámica que establece la legislación mexicana pueden ser de mucha ayuda, pero todavía están lejos de que los tomadores de decisiones los utilicen en el día a día, de esta forma requerimos construir modelos más prácticos</a:t>
            </a:r>
            <a:endParaRPr lang="es-MX" dirty="0"/>
          </a:p>
        </p:txBody>
      </p:sp>
      <p:sp>
        <p:nvSpPr>
          <p:cNvPr id="4" name="Marcador de número de diapositiva 3"/>
          <p:cNvSpPr>
            <a:spLocks noGrp="1"/>
          </p:cNvSpPr>
          <p:nvPr>
            <p:ph type="sldNum" sz="quarter" idx="5"/>
          </p:nvPr>
        </p:nvSpPr>
        <p:spPr/>
        <p:txBody>
          <a:bodyPr/>
          <a:lstStyle/>
          <a:p>
            <a:fld id="{20CB20F0-D873-4D4D-939F-95B5C6BF3BD7}" type="slidenum">
              <a:rPr lang="es-MX" smtClean="0"/>
              <a:t>33</a:t>
            </a:fld>
            <a:endParaRPr lang="es-MX"/>
          </a:p>
        </p:txBody>
      </p:sp>
    </p:spTree>
    <p:extLst>
      <p:ext uri="{BB962C8B-B14F-4D97-AF65-F5344CB8AC3E}">
        <p14:creationId xmlns:p14="http://schemas.microsoft.com/office/powerpoint/2010/main" val="2809750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34</a:t>
            </a:fld>
            <a:endParaRPr lang="es-MX"/>
          </a:p>
        </p:txBody>
      </p:sp>
    </p:spTree>
    <p:extLst>
      <p:ext uri="{BB962C8B-B14F-4D97-AF65-F5344CB8AC3E}">
        <p14:creationId xmlns:p14="http://schemas.microsoft.com/office/powerpoint/2010/main" val="2862682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35</a:t>
            </a:fld>
            <a:endParaRPr lang="es-MX"/>
          </a:p>
        </p:txBody>
      </p:sp>
    </p:spTree>
    <p:extLst>
      <p:ext uri="{BB962C8B-B14F-4D97-AF65-F5344CB8AC3E}">
        <p14:creationId xmlns:p14="http://schemas.microsoft.com/office/powerpoint/2010/main" val="3113936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36</a:t>
            </a:fld>
            <a:endParaRPr lang="es-MX"/>
          </a:p>
        </p:txBody>
      </p:sp>
    </p:spTree>
    <p:extLst>
      <p:ext uri="{BB962C8B-B14F-4D97-AF65-F5344CB8AC3E}">
        <p14:creationId xmlns:p14="http://schemas.microsoft.com/office/powerpoint/2010/main" val="207111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43</a:t>
            </a:fld>
            <a:endParaRPr lang="es-MX"/>
          </a:p>
        </p:txBody>
      </p:sp>
    </p:spTree>
    <p:extLst>
      <p:ext uri="{BB962C8B-B14F-4D97-AF65-F5344CB8AC3E}">
        <p14:creationId xmlns:p14="http://schemas.microsoft.com/office/powerpoint/2010/main" val="1991254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2708941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4</a:t>
            </a:fld>
            <a:endParaRPr lang="es-MX"/>
          </a:p>
        </p:txBody>
      </p:sp>
    </p:spTree>
    <p:extLst>
      <p:ext uri="{BB962C8B-B14F-4D97-AF65-F5344CB8AC3E}">
        <p14:creationId xmlns:p14="http://schemas.microsoft.com/office/powerpoint/2010/main" val="2827316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7</a:t>
            </a:fld>
            <a:endParaRPr lang="es-MX"/>
          </a:p>
        </p:txBody>
      </p:sp>
    </p:spTree>
    <p:extLst>
      <p:ext uri="{BB962C8B-B14F-4D97-AF65-F5344CB8AC3E}">
        <p14:creationId xmlns:p14="http://schemas.microsoft.com/office/powerpoint/2010/main" val="2124500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8</a:t>
            </a:fld>
            <a:endParaRPr lang="es-MX"/>
          </a:p>
        </p:txBody>
      </p:sp>
    </p:spTree>
    <p:extLst>
      <p:ext uri="{BB962C8B-B14F-4D97-AF65-F5344CB8AC3E}">
        <p14:creationId xmlns:p14="http://schemas.microsoft.com/office/powerpoint/2010/main" val="3637616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11</a:t>
            </a:fld>
            <a:endParaRPr lang="es-MX"/>
          </a:p>
        </p:txBody>
      </p:sp>
    </p:spTree>
    <p:extLst>
      <p:ext uri="{BB962C8B-B14F-4D97-AF65-F5344CB8AC3E}">
        <p14:creationId xmlns:p14="http://schemas.microsoft.com/office/powerpoint/2010/main" val="3360680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20</a:t>
            </a:fld>
            <a:endParaRPr lang="es-MX"/>
          </a:p>
        </p:txBody>
      </p:sp>
    </p:spTree>
    <p:extLst>
      <p:ext uri="{BB962C8B-B14F-4D97-AF65-F5344CB8AC3E}">
        <p14:creationId xmlns:p14="http://schemas.microsoft.com/office/powerpoint/2010/main" val="2186239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21</a:t>
            </a:fld>
            <a:endParaRPr lang="es-MX"/>
          </a:p>
        </p:txBody>
      </p:sp>
    </p:spTree>
    <p:extLst>
      <p:ext uri="{BB962C8B-B14F-4D97-AF65-F5344CB8AC3E}">
        <p14:creationId xmlns:p14="http://schemas.microsoft.com/office/powerpoint/2010/main" val="3161027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F4BD26-B80C-40EE-A309-FC0CFDEC4F3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8E7CC8A-7BD4-4F10-ADB6-DC0930873F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9EA9C63-E869-4935-8FCD-122C7E6705C1}"/>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5" name="Marcador de pie de página 4">
            <a:extLst>
              <a:ext uri="{FF2B5EF4-FFF2-40B4-BE49-F238E27FC236}">
                <a16:creationId xmlns:a16="http://schemas.microsoft.com/office/drawing/2014/main" id="{92DCB40B-62AB-48C1-A90B-8CF8FB3170E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65B294E-DCA7-44DE-90CB-629CECBE5FF3}"/>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314058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53AFF-DF1E-4B46-B180-FE0795C690F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16973EA-2D45-4907-8327-AC70A738A13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F626588-9A97-46DE-8594-35BAA38938DC}"/>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5" name="Marcador de pie de página 4">
            <a:extLst>
              <a:ext uri="{FF2B5EF4-FFF2-40B4-BE49-F238E27FC236}">
                <a16:creationId xmlns:a16="http://schemas.microsoft.com/office/drawing/2014/main" id="{84683BAA-A178-4C3E-B508-9EE561E64BF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DD17A8B-F1B9-4A58-9EF8-93B11E38AF68}"/>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2168200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DBE2EA6-A2CE-4D34-BC99-058BFA58919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A5AFD0E-A5ED-4520-B45C-6A9BCB6C224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0D162FC-CE23-482E-A18E-5C81ECF87255}"/>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5" name="Marcador de pie de página 4">
            <a:extLst>
              <a:ext uri="{FF2B5EF4-FFF2-40B4-BE49-F238E27FC236}">
                <a16:creationId xmlns:a16="http://schemas.microsoft.com/office/drawing/2014/main" id="{4F6062CD-C9C7-4C49-ABA4-294975E410E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EE27FBE-3F92-4B30-88A6-D8308B42E589}"/>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360146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803DE-B7AF-475E-8D42-CC5A79BA2C6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0D01460-9F6D-42D2-A9B5-65A7B00C745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76F822B-7AEF-406C-B20D-A4B33131E4DD}"/>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5" name="Marcador de pie de página 4">
            <a:extLst>
              <a:ext uri="{FF2B5EF4-FFF2-40B4-BE49-F238E27FC236}">
                <a16:creationId xmlns:a16="http://schemas.microsoft.com/office/drawing/2014/main" id="{718615D8-8F89-4344-B85C-A41506517E4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48D2E99-42CC-4A8A-BDDA-EE83AC32B9D7}"/>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134046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155BDF-E32E-4A47-AF98-FC2DED2EEF1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0B37FF2-752C-433D-94FA-1CA95D08DB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88EC0D8-9B4B-48AF-8AD9-1AA9DEC5D4C0}"/>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5" name="Marcador de pie de página 4">
            <a:extLst>
              <a:ext uri="{FF2B5EF4-FFF2-40B4-BE49-F238E27FC236}">
                <a16:creationId xmlns:a16="http://schemas.microsoft.com/office/drawing/2014/main" id="{4388CCF3-A644-4909-9528-748569D4782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F0222B3-922F-4829-BE97-D2E321E718CF}"/>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2572937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468CA-61CE-46AB-90D6-F126465D819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51459A7-B427-478D-8B77-07DE3852300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AF214F6A-2540-4347-909C-583FF309E82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7DA4254A-3CBC-46E8-8746-BE6C8A15EAE9}"/>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6" name="Marcador de pie de página 5">
            <a:extLst>
              <a:ext uri="{FF2B5EF4-FFF2-40B4-BE49-F238E27FC236}">
                <a16:creationId xmlns:a16="http://schemas.microsoft.com/office/drawing/2014/main" id="{847396A1-38DF-4784-87CD-A1C7009003D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E0C0D38-CA6E-4A18-9B4E-BC46B8FDD1D1}"/>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402127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46C3F7-BBCD-4D30-9A04-1D3ACB551A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48E7A38-0B70-459F-8607-04453ADA0A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D0B744A-BE0A-4C0A-8BA3-A2906C6ADA3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B027D170-D5FC-4794-A47F-5E21FA2408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2E4914D-3C84-429E-82BB-EE75FC41397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0E67424-8567-401E-8C38-DC5A88D3CC31}"/>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8" name="Marcador de pie de página 7">
            <a:extLst>
              <a:ext uri="{FF2B5EF4-FFF2-40B4-BE49-F238E27FC236}">
                <a16:creationId xmlns:a16="http://schemas.microsoft.com/office/drawing/2014/main" id="{72B002AA-1C67-46C6-B000-D79846773BC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FDFBDA5F-B8C2-41E5-8363-F80FDA7AD323}"/>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221347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E26FE2-CBEE-4CDD-8770-7899A7CD480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E8EE1929-353C-4A30-B031-F54AF613FF7B}"/>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4" name="Marcador de pie de página 3">
            <a:extLst>
              <a:ext uri="{FF2B5EF4-FFF2-40B4-BE49-F238E27FC236}">
                <a16:creationId xmlns:a16="http://schemas.microsoft.com/office/drawing/2014/main" id="{27CF3F53-2A8A-4EFF-8EDD-1421A867988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085ED4C-9583-4B0D-834F-771DFFA722D5}"/>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93568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3C06DE9-E2A6-48CD-923C-9C32CBBB3EDF}"/>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3" name="Marcador de pie de página 2">
            <a:extLst>
              <a:ext uri="{FF2B5EF4-FFF2-40B4-BE49-F238E27FC236}">
                <a16:creationId xmlns:a16="http://schemas.microsoft.com/office/drawing/2014/main" id="{FAFBD756-327B-4D75-9A9F-A642C45BAC9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EEC2A93F-237F-4700-8E48-F91BD55DE5FD}"/>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331985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B563C-82CB-40AA-840A-A7DD264BB85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4D9AD41-37EA-43AA-8409-EFA1EA3396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116DAE0D-B050-4E57-A147-741A0C98F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EDB00E8-35EF-4397-AC87-8A160D765E0C}"/>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6" name="Marcador de pie de página 5">
            <a:extLst>
              <a:ext uri="{FF2B5EF4-FFF2-40B4-BE49-F238E27FC236}">
                <a16:creationId xmlns:a16="http://schemas.microsoft.com/office/drawing/2014/main" id="{6E318F40-B180-4A76-A9A3-CE4ACD4A541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0235785-9B0C-4AB7-800A-97920B279AA8}"/>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111264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FB16F5-EFB7-4828-9EB5-A04DD372F2B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5A3C326D-104F-4790-8E36-5C4F681CF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3500F4A1-044D-4D61-898A-8CD089946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A2B2624-A62D-44CB-893F-874FE92E1133}"/>
              </a:ext>
            </a:extLst>
          </p:cNvPr>
          <p:cNvSpPr>
            <a:spLocks noGrp="1"/>
          </p:cNvSpPr>
          <p:nvPr>
            <p:ph type="dt" sz="half" idx="10"/>
          </p:nvPr>
        </p:nvSpPr>
        <p:spPr/>
        <p:txBody>
          <a:bodyPr/>
          <a:lstStyle/>
          <a:p>
            <a:fld id="{FA337B33-317D-4D4E-BD50-B875B838B758}" type="datetimeFigureOut">
              <a:rPr lang="es-MX" smtClean="0"/>
              <a:t>17/02/2021</a:t>
            </a:fld>
            <a:endParaRPr lang="es-MX"/>
          </a:p>
        </p:txBody>
      </p:sp>
      <p:sp>
        <p:nvSpPr>
          <p:cNvPr id="6" name="Marcador de pie de página 5">
            <a:extLst>
              <a:ext uri="{FF2B5EF4-FFF2-40B4-BE49-F238E27FC236}">
                <a16:creationId xmlns:a16="http://schemas.microsoft.com/office/drawing/2014/main" id="{8CAE2A81-29C9-4F59-BB3F-AC2BBFE4A3C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23A00D3-8EA6-4B3C-8133-675275B0395A}"/>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104202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FB23282-E193-468A-902D-B5978F82CF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A0C72BC-57C8-4AF3-B76A-A2109ECBEE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025EE20-F29B-479E-BA7B-698A3EF07B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37B33-317D-4D4E-BD50-B875B838B758}" type="datetimeFigureOut">
              <a:rPr lang="es-MX" smtClean="0"/>
              <a:t>17/02/2021</a:t>
            </a:fld>
            <a:endParaRPr lang="es-MX"/>
          </a:p>
        </p:txBody>
      </p:sp>
      <p:sp>
        <p:nvSpPr>
          <p:cNvPr id="5" name="Marcador de pie de página 4">
            <a:extLst>
              <a:ext uri="{FF2B5EF4-FFF2-40B4-BE49-F238E27FC236}">
                <a16:creationId xmlns:a16="http://schemas.microsoft.com/office/drawing/2014/main" id="{A265F9A8-8DEE-444B-93EA-C61E591D57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6849AE8-4F96-4DB8-8350-6B6F2D51C6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55ED5-0212-4D47-B845-FEA66AED5981}" type="slidenum">
              <a:rPr lang="es-MX" smtClean="0"/>
              <a:t>‹Nº›</a:t>
            </a:fld>
            <a:endParaRPr lang="es-MX"/>
          </a:p>
        </p:txBody>
      </p:sp>
    </p:spTree>
    <p:extLst>
      <p:ext uri="{BB962C8B-B14F-4D97-AF65-F5344CB8AC3E}">
        <p14:creationId xmlns:p14="http://schemas.microsoft.com/office/powerpoint/2010/main" val="2337796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rstudio.com/products/rstudio/"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felixfan.github.io/FinCal/" TargetMode="External"/><Relationship Id="rId2" Type="http://schemas.openxmlformats.org/officeDocument/2006/relationships/hyperlink" Target="https://github.com/mages/ChainLadder"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8023" y="0"/>
            <a:ext cx="12191980" cy="6857990"/>
          </a:xfrm>
          <a:prstGeom prst="rect">
            <a:avLst/>
          </a:prstGeom>
        </p:spPr>
      </p:pic>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7460687" y="905932"/>
            <a:ext cx="4301824" cy="895244"/>
          </a:xfrm>
        </p:spPr>
        <p:txBody>
          <a:bodyPr rtlCol="0">
            <a:noAutofit/>
          </a:bodyPr>
          <a:lstStyle/>
          <a:p>
            <a:pPr algn="l" rtl="0"/>
            <a:r>
              <a:rPr lang="es-ES" sz="4500" dirty="0">
                <a:solidFill>
                  <a:srgbClr val="FFFF00"/>
                </a:solidFill>
              </a:rPr>
              <a:t>Practicas </a:t>
            </a:r>
            <a:br>
              <a:rPr lang="es-ES" sz="4500" dirty="0">
                <a:solidFill>
                  <a:srgbClr val="FFFF00"/>
                </a:solidFill>
              </a:rPr>
            </a:br>
            <a:r>
              <a:rPr lang="es-ES" sz="4500" dirty="0">
                <a:solidFill>
                  <a:srgbClr val="FFFF00"/>
                </a:solidFill>
              </a:rPr>
              <a:t>Actuariales en R</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6118410"/>
            <a:ext cx="10993546" cy="484822"/>
          </a:xfrm>
        </p:spPr>
        <p:txBody>
          <a:bodyPr rtlCol="0">
            <a:normAutofit/>
          </a:bodyPr>
          <a:lstStyle/>
          <a:p>
            <a:pPr rtl="0"/>
            <a:r>
              <a:rPr lang="es-ES" dirty="0">
                <a:solidFill>
                  <a:schemeClr val="bg1">
                    <a:lumMod val="95000"/>
                  </a:schemeClr>
                </a:solidFill>
              </a:rPr>
              <a:t>Delta </a:t>
            </a:r>
            <a:r>
              <a:rPr lang="es-ES" dirty="0" err="1">
                <a:solidFill>
                  <a:schemeClr val="bg1">
                    <a:lumMod val="95000"/>
                  </a:schemeClr>
                </a:solidFill>
              </a:rPr>
              <a:t>Wise</a:t>
            </a:r>
            <a:r>
              <a:rPr lang="es-ES" dirty="0">
                <a:solidFill>
                  <a:schemeClr val="bg1">
                    <a:lumMod val="95000"/>
                  </a:schemeClr>
                </a:solidFill>
              </a:rPr>
              <a:t> Consultores                    		      		   Nov 2020</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663F35C-7716-41C1-91C4-7B9124E91ADD}"/>
              </a:ext>
            </a:extLst>
          </p:cNvPr>
          <p:cNvSpPr>
            <a:spLocks noGrp="1"/>
          </p:cNvSpPr>
          <p:nvPr>
            <p:ph type="title"/>
          </p:nvPr>
        </p:nvSpPr>
        <p:spPr>
          <a:xfrm>
            <a:off x="1870365" y="3990108"/>
            <a:ext cx="9836728" cy="2369127"/>
          </a:xfrm>
          <a:solidFill>
            <a:schemeClr val="accent1">
              <a:lumMod val="50000"/>
            </a:schemeClr>
          </a:solidFill>
        </p:spPr>
        <p:txBody>
          <a:bodyPr rtlCol="0">
            <a:normAutofit/>
          </a:bodyPr>
          <a:lstStyle/>
          <a:p>
            <a:pPr algn="r" rtl="0"/>
            <a:r>
              <a:rPr lang="es-ES" dirty="0">
                <a:solidFill>
                  <a:schemeClr val="accent4">
                    <a:lumMod val="60000"/>
                    <a:lumOff val="40000"/>
                  </a:schemeClr>
                </a:solidFill>
              </a:rPr>
              <a:t>Vectores</a:t>
            </a:r>
          </a:p>
        </p:txBody>
      </p:sp>
      <p:sp>
        <p:nvSpPr>
          <p:cNvPr id="5" name="Título 1">
            <a:extLst>
              <a:ext uri="{FF2B5EF4-FFF2-40B4-BE49-F238E27FC236}">
                <a16:creationId xmlns:a16="http://schemas.microsoft.com/office/drawing/2014/main" id="{33415841-90E0-4ED8-8F02-6EEDE8974736}"/>
              </a:ext>
            </a:extLst>
          </p:cNvPr>
          <p:cNvSpPr txBox="1">
            <a:spLocks/>
          </p:cNvSpPr>
          <p:nvPr/>
        </p:nvSpPr>
        <p:spPr>
          <a:xfrm>
            <a:off x="1870365" y="2660071"/>
            <a:ext cx="9836728" cy="1080655"/>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lumMod val="95000"/>
                  </a:schemeClr>
                </a:solidFill>
              </a:rPr>
              <a:t>Unidad 2</a:t>
            </a:r>
            <a:endParaRPr lang="es-ES" sz="1600" dirty="0">
              <a:solidFill>
                <a:schemeClr val="bg1">
                  <a:lumMod val="95000"/>
                </a:schemeClr>
              </a:solidFill>
            </a:endParaRPr>
          </a:p>
        </p:txBody>
      </p:sp>
      <p:pic>
        <p:nvPicPr>
          <p:cNvPr id="6" name="Imagen 5">
            <a:extLst>
              <a:ext uri="{FF2B5EF4-FFF2-40B4-BE49-F238E27FC236}">
                <a16:creationId xmlns:a16="http://schemas.microsoft.com/office/drawing/2014/main" id="{3561CC70-35D0-4FA8-B88A-3DEA58273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25" y="498765"/>
            <a:ext cx="4268454" cy="1363723"/>
          </a:xfrm>
          <a:prstGeom prst="rect">
            <a:avLst/>
          </a:prstGeom>
        </p:spPr>
      </p:pic>
    </p:spTree>
    <p:extLst>
      <p:ext uri="{BB962C8B-B14F-4D97-AF65-F5344CB8AC3E}">
        <p14:creationId xmlns:p14="http://schemas.microsoft.com/office/powerpoint/2010/main" val="2867155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Vectores</a:t>
            </a:r>
            <a:endParaRPr lang="es-MX" sz="3200" dirty="0">
              <a:solidFill>
                <a:schemeClr val="bg1">
                  <a:lumMod val="95000"/>
                </a:schemeClr>
              </a:solidFill>
            </a:endParaRPr>
          </a:p>
        </p:txBody>
      </p:sp>
      <p:sp>
        <p:nvSpPr>
          <p:cNvPr id="6" name="CuadroTexto 5">
            <a:extLst>
              <a:ext uri="{FF2B5EF4-FFF2-40B4-BE49-F238E27FC236}">
                <a16:creationId xmlns:a16="http://schemas.microsoft.com/office/drawing/2014/main" id="{EC5A23F9-F758-4A87-8965-5FFC24903590}"/>
              </a:ext>
            </a:extLst>
          </p:cNvPr>
          <p:cNvSpPr txBox="1"/>
          <p:nvPr/>
        </p:nvSpPr>
        <p:spPr>
          <a:xfrm>
            <a:off x="838200" y="1337869"/>
            <a:ext cx="10390909" cy="3139321"/>
          </a:xfrm>
          <a:prstGeom prst="rect">
            <a:avLst/>
          </a:prstGeom>
          <a:noFill/>
        </p:spPr>
        <p:txBody>
          <a:bodyPr wrap="square">
            <a:spAutoFit/>
          </a:bodyPr>
          <a:lstStyle/>
          <a:p>
            <a:r>
              <a:rPr lang="es-ES" dirty="0"/>
              <a:t>En esta unidad revisaremos el manejo de vectores, responderemos las siguientes preguntas:</a:t>
            </a:r>
          </a:p>
          <a:p>
            <a:endParaRPr lang="es-ES" dirty="0"/>
          </a:p>
          <a:p>
            <a:pPr marL="285750" indent="-285750">
              <a:buFont typeface="Wingdings" panose="05000000000000000000" pitchFamily="2" charset="2"/>
              <a:buChar char="Ø"/>
            </a:pPr>
            <a:r>
              <a:rPr lang="es-ES" dirty="0"/>
              <a:t>Que es un vector, </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Como opera con escalares, </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Como opera con otro vector, </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Revisaremos algunas funciones y </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Finalmente construiremos un modelo de </a:t>
            </a:r>
            <a:r>
              <a:rPr lang="es-ES" dirty="0" err="1"/>
              <a:t>pricing</a:t>
            </a:r>
            <a:r>
              <a:rPr lang="es-ES" dirty="0"/>
              <a:t> para un seguro de vida.</a:t>
            </a:r>
          </a:p>
        </p:txBody>
      </p:sp>
      <p:pic>
        <p:nvPicPr>
          <p:cNvPr id="4" name="Imagen 3">
            <a:extLst>
              <a:ext uri="{FF2B5EF4-FFF2-40B4-BE49-F238E27FC236}">
                <a16:creationId xmlns:a16="http://schemas.microsoft.com/office/drawing/2014/main" id="{98DEB4CF-0DB7-4C79-87AD-C0AE7AAA46F9}"/>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862511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D7C32D6-02CB-4BE9-AC03-B6E98F7673B2}"/>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Vectores						declaración/asignación</a:t>
            </a:r>
            <a:endParaRPr lang="es-MX" sz="3200" dirty="0">
              <a:solidFill>
                <a:schemeClr val="bg1">
                  <a:lumMod val="95000"/>
                </a:schemeClr>
              </a:solidFill>
            </a:endParaRPr>
          </a:p>
        </p:txBody>
      </p:sp>
      <p:sp>
        <p:nvSpPr>
          <p:cNvPr id="6" name="CuadroTexto 5">
            <a:extLst>
              <a:ext uri="{FF2B5EF4-FFF2-40B4-BE49-F238E27FC236}">
                <a16:creationId xmlns:a16="http://schemas.microsoft.com/office/drawing/2014/main" id="{A106164C-F544-4A3B-B0AC-753A24EFF4FB}"/>
              </a:ext>
            </a:extLst>
          </p:cNvPr>
          <p:cNvSpPr txBox="1"/>
          <p:nvPr/>
        </p:nvSpPr>
        <p:spPr>
          <a:xfrm>
            <a:off x="838200" y="1310732"/>
            <a:ext cx="10399059" cy="4524315"/>
          </a:xfrm>
          <a:prstGeom prst="rect">
            <a:avLst/>
          </a:prstGeom>
          <a:noFill/>
        </p:spPr>
        <p:txBody>
          <a:bodyPr wrap="square">
            <a:spAutoFit/>
          </a:bodyPr>
          <a:lstStyle/>
          <a:p>
            <a:r>
              <a:rPr lang="es-ES" dirty="0"/>
              <a:t>Que es un vector</a:t>
            </a:r>
          </a:p>
          <a:p>
            <a:r>
              <a:rPr lang="es-ES" dirty="0"/>
              <a:t>Un vector es un objeto que tiene uno o mas valores </a:t>
            </a:r>
            <a:r>
              <a:rPr lang="es-ES" b="1" dirty="0"/>
              <a:t>de la misma  clase</a:t>
            </a:r>
            <a:r>
              <a:rPr lang="es-ES" dirty="0"/>
              <a:t>, podemos tener vectores numéricos, carácter o lógicos. </a:t>
            </a:r>
          </a:p>
          <a:p>
            <a:endParaRPr lang="es-ES" dirty="0"/>
          </a:p>
          <a:p>
            <a:r>
              <a:rPr lang="es-ES" dirty="0"/>
              <a:t>Para </a:t>
            </a:r>
            <a:r>
              <a:rPr lang="es-ES" b="1" dirty="0"/>
              <a:t>declarar </a:t>
            </a:r>
            <a:r>
              <a:rPr lang="es-ES" dirty="0"/>
              <a:t>que un objeto es un vector podemos hacerlo</a:t>
            </a:r>
          </a:p>
          <a:p>
            <a:endParaRPr lang="es-ES" dirty="0"/>
          </a:p>
          <a:p>
            <a:endParaRPr lang="es-ES" dirty="0"/>
          </a:p>
          <a:p>
            <a:endParaRPr lang="es-ES" dirty="0"/>
          </a:p>
          <a:p>
            <a:r>
              <a:rPr lang="es-ES" dirty="0"/>
              <a:t> </a:t>
            </a:r>
          </a:p>
          <a:p>
            <a:r>
              <a:rPr lang="es-ES" dirty="0"/>
              <a:t>Para </a:t>
            </a:r>
            <a:r>
              <a:rPr lang="es-ES" b="1" dirty="0"/>
              <a:t>asignar</a:t>
            </a:r>
            <a:r>
              <a:rPr lang="es-ES" dirty="0"/>
              <a:t> valores a un vector</a:t>
            </a:r>
          </a:p>
          <a:p>
            <a:endParaRPr lang="es-ES" dirty="0"/>
          </a:p>
          <a:p>
            <a:endParaRPr lang="es-ES" dirty="0"/>
          </a:p>
          <a:p>
            <a:endParaRPr lang="es-ES" dirty="0"/>
          </a:p>
          <a:p>
            <a:endParaRPr lang="es-ES" dirty="0"/>
          </a:p>
          <a:p>
            <a:r>
              <a:rPr lang="es-ES" dirty="0"/>
              <a:t>Para hacer </a:t>
            </a:r>
            <a:r>
              <a:rPr lang="es-ES" b="1" dirty="0"/>
              <a:t>referencia a la i-</a:t>
            </a:r>
            <a:r>
              <a:rPr lang="es-ES" b="1" dirty="0" err="1"/>
              <a:t>ésima</a:t>
            </a:r>
            <a:r>
              <a:rPr lang="es-ES" b="1" dirty="0"/>
              <a:t> componente </a:t>
            </a:r>
            <a:r>
              <a:rPr lang="es-ES" dirty="0"/>
              <a:t>del vector la sintaxis es </a:t>
            </a:r>
            <a:r>
              <a:rPr lang="es-ES" dirty="0" err="1"/>
              <a:t>NombreVector</a:t>
            </a:r>
            <a:r>
              <a:rPr lang="es-ES" dirty="0"/>
              <a:t>[ i ], los índices siempre empiezan en 1</a:t>
            </a:r>
          </a:p>
        </p:txBody>
      </p:sp>
      <p:sp>
        <p:nvSpPr>
          <p:cNvPr id="7" name="CuadroTexto 6">
            <a:extLst>
              <a:ext uri="{FF2B5EF4-FFF2-40B4-BE49-F238E27FC236}">
                <a16:creationId xmlns:a16="http://schemas.microsoft.com/office/drawing/2014/main" id="{21CDFF97-0E2D-419E-B0D5-78D30C2AD19A}"/>
              </a:ext>
            </a:extLst>
          </p:cNvPr>
          <p:cNvSpPr txBox="1"/>
          <p:nvPr/>
        </p:nvSpPr>
        <p:spPr>
          <a:xfrm>
            <a:off x="851647" y="2831919"/>
            <a:ext cx="10515600" cy="646331"/>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a:t>tasa&lt;-vector("</a:t>
            </a:r>
            <a:r>
              <a:rPr lang="es-ES" dirty="0" err="1"/>
              <a:t>numeric</a:t>
            </a:r>
            <a:r>
              <a:rPr lang="es-ES" dirty="0"/>
              <a:t>")       # Inicializa el vector numérico "tasa" </a:t>
            </a:r>
          </a:p>
          <a:p>
            <a:r>
              <a:rPr lang="es-ES" dirty="0"/>
              <a:t>tasa&lt;-</a:t>
            </a:r>
            <a:r>
              <a:rPr lang="es-ES" dirty="0" err="1"/>
              <a:t>numeric</a:t>
            </a:r>
            <a:r>
              <a:rPr lang="es-ES" dirty="0"/>
              <a:t>(5)                    # Crea un vector </a:t>
            </a:r>
            <a:r>
              <a:rPr lang="es-ES" dirty="0" err="1"/>
              <a:t>númerico</a:t>
            </a:r>
            <a:r>
              <a:rPr lang="es-ES" dirty="0"/>
              <a:t> de 5 componentes, cada una inicializada en cero</a:t>
            </a:r>
          </a:p>
        </p:txBody>
      </p:sp>
      <p:sp>
        <p:nvSpPr>
          <p:cNvPr id="8" name="CuadroTexto 7">
            <a:extLst>
              <a:ext uri="{FF2B5EF4-FFF2-40B4-BE49-F238E27FC236}">
                <a16:creationId xmlns:a16="http://schemas.microsoft.com/office/drawing/2014/main" id="{6F4CC330-DB8A-473C-8D07-40908C25819B}"/>
              </a:ext>
            </a:extLst>
          </p:cNvPr>
          <p:cNvSpPr txBox="1"/>
          <p:nvPr/>
        </p:nvSpPr>
        <p:spPr>
          <a:xfrm>
            <a:off x="851647" y="4265773"/>
            <a:ext cx="10515600" cy="646331"/>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a:t>tasa&lt;-</a:t>
            </a:r>
            <a:r>
              <a:rPr lang="es-ES" dirty="0" err="1"/>
              <a:t>rep</a:t>
            </a:r>
            <a:r>
              <a:rPr lang="es-ES" dirty="0"/>
              <a:t>(.05,4)                              # Mediante una función que regrese un vector</a:t>
            </a:r>
          </a:p>
          <a:p>
            <a:r>
              <a:rPr lang="es-ES" dirty="0"/>
              <a:t>tasa&lt;-c(.056,0.058,.054,.059)       # Asignación directa con los valores contenidos en c(. . .)</a:t>
            </a:r>
          </a:p>
        </p:txBody>
      </p:sp>
      <p:sp>
        <p:nvSpPr>
          <p:cNvPr id="9" name="CuadroTexto 8">
            <a:extLst>
              <a:ext uri="{FF2B5EF4-FFF2-40B4-BE49-F238E27FC236}">
                <a16:creationId xmlns:a16="http://schemas.microsoft.com/office/drawing/2014/main" id="{A9E92D8F-25F4-4A89-B3FA-DCA555F2D818}"/>
              </a:ext>
            </a:extLst>
          </p:cNvPr>
          <p:cNvSpPr txBox="1"/>
          <p:nvPr/>
        </p:nvSpPr>
        <p:spPr>
          <a:xfrm>
            <a:off x="838200" y="5893598"/>
            <a:ext cx="10515600" cy="369332"/>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a:t>tasa[3]                       # Recupera la tercera componente del vector “tasa”</a:t>
            </a:r>
          </a:p>
        </p:txBody>
      </p:sp>
      <p:pic>
        <p:nvPicPr>
          <p:cNvPr id="10" name="Imagen 9">
            <a:extLst>
              <a:ext uri="{FF2B5EF4-FFF2-40B4-BE49-F238E27FC236}">
                <a16:creationId xmlns:a16="http://schemas.microsoft.com/office/drawing/2014/main" id="{703C8EAD-E888-48D5-A3D8-00D8D8B128EE}"/>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451953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3FBFA8C-D65D-4D98-B3DE-19C8F6E65F2C}"/>
              </a:ext>
            </a:extLst>
          </p:cNvPr>
          <p:cNvSpPr txBox="1">
            <a:spLocks/>
          </p:cNvSpPr>
          <p:nvPr/>
        </p:nvSpPr>
        <p:spPr>
          <a:xfrm>
            <a:off x="838200" y="365126"/>
            <a:ext cx="10515600" cy="826366"/>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solidFill>
                  <a:schemeClr val="bg1">
                    <a:lumMod val="95000"/>
                  </a:schemeClr>
                </a:solidFill>
              </a:rPr>
              <a:t>Vectores						operación con escalares</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03AB53DD-4F7D-4A28-9747-96950FA76A2E}"/>
              </a:ext>
            </a:extLst>
          </p:cNvPr>
          <p:cNvSpPr txBox="1"/>
          <p:nvPr/>
        </p:nvSpPr>
        <p:spPr>
          <a:xfrm>
            <a:off x="878541" y="1498991"/>
            <a:ext cx="10399059" cy="5355312"/>
          </a:xfrm>
          <a:prstGeom prst="rect">
            <a:avLst/>
          </a:prstGeom>
          <a:noFill/>
        </p:spPr>
        <p:txBody>
          <a:bodyPr wrap="square">
            <a:spAutoFit/>
          </a:bodyPr>
          <a:lstStyle/>
          <a:p>
            <a:r>
              <a:rPr lang="es-ES" dirty="0"/>
              <a:t>Un escalar, puede afectar a todo el vector  o componentes específicos</a:t>
            </a:r>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r>
              <a:rPr lang="es-ES" dirty="0"/>
              <a:t> </a:t>
            </a:r>
          </a:p>
          <a:p>
            <a:r>
              <a:rPr lang="es-ES" dirty="0"/>
              <a:t>Es factible realizar operaciones lógicas con vectores</a:t>
            </a:r>
          </a:p>
          <a:p>
            <a:endParaRPr lang="es-ES" dirty="0"/>
          </a:p>
          <a:p>
            <a:endParaRPr lang="es-ES" dirty="0"/>
          </a:p>
          <a:p>
            <a:endParaRPr lang="es-ES" dirty="0"/>
          </a:p>
          <a:p>
            <a:endParaRPr lang="es-ES" dirty="0"/>
          </a:p>
          <a:p>
            <a:endParaRPr lang="es-ES" dirty="0"/>
          </a:p>
          <a:p>
            <a:endParaRPr lang="es-ES" dirty="0"/>
          </a:p>
          <a:p>
            <a:r>
              <a:rPr lang="es-ES" dirty="0"/>
              <a:t>Para hacer </a:t>
            </a:r>
            <a:r>
              <a:rPr lang="es-ES" b="1" dirty="0"/>
              <a:t>referencia a la i-</a:t>
            </a:r>
            <a:r>
              <a:rPr lang="es-ES" b="1" dirty="0" err="1"/>
              <a:t>ésima</a:t>
            </a:r>
            <a:r>
              <a:rPr lang="es-ES" b="1" dirty="0"/>
              <a:t> componente </a:t>
            </a:r>
            <a:r>
              <a:rPr lang="es-ES" dirty="0"/>
              <a:t>del vector la sintaxis es </a:t>
            </a:r>
            <a:r>
              <a:rPr lang="es-ES" dirty="0" err="1"/>
              <a:t>NombreVector</a:t>
            </a:r>
            <a:r>
              <a:rPr lang="es-ES" dirty="0"/>
              <a:t>[ i ], los índices siempre empiezan en 1</a:t>
            </a:r>
          </a:p>
        </p:txBody>
      </p:sp>
      <p:sp>
        <p:nvSpPr>
          <p:cNvPr id="6" name="CuadroTexto 5">
            <a:extLst>
              <a:ext uri="{FF2B5EF4-FFF2-40B4-BE49-F238E27FC236}">
                <a16:creationId xmlns:a16="http://schemas.microsoft.com/office/drawing/2014/main" id="{BD8E523A-34C8-486B-9CEC-41E10AFE1F6C}"/>
              </a:ext>
            </a:extLst>
          </p:cNvPr>
          <p:cNvSpPr txBox="1"/>
          <p:nvPr/>
        </p:nvSpPr>
        <p:spPr>
          <a:xfrm>
            <a:off x="914400" y="1893672"/>
            <a:ext cx="10515600" cy="923330"/>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a:t>(tasa*2)                  # Multiplica cada componente del vector tasas por dos</a:t>
            </a:r>
          </a:p>
          <a:p>
            <a:endParaRPr lang="es-ES" dirty="0"/>
          </a:p>
          <a:p>
            <a:r>
              <a:rPr lang="es-ES" dirty="0"/>
              <a:t>(1+tasa)                   # Suma 1 a cada Crea componente del vector tas</a:t>
            </a:r>
          </a:p>
        </p:txBody>
      </p:sp>
      <p:sp>
        <p:nvSpPr>
          <p:cNvPr id="7" name="CuadroTexto 6">
            <a:extLst>
              <a:ext uri="{FF2B5EF4-FFF2-40B4-BE49-F238E27FC236}">
                <a16:creationId xmlns:a16="http://schemas.microsoft.com/office/drawing/2014/main" id="{A85B12DA-C62B-4550-84FD-5FA4F4CA8FEE}"/>
              </a:ext>
            </a:extLst>
          </p:cNvPr>
          <p:cNvSpPr txBox="1"/>
          <p:nvPr/>
        </p:nvSpPr>
        <p:spPr>
          <a:xfrm>
            <a:off x="914400" y="3124501"/>
            <a:ext cx="10515600" cy="923330"/>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a:t>tasa</a:t>
            </a:r>
            <a:r>
              <a:rPr lang="es-ES" b="1" dirty="0"/>
              <a:t>[2]</a:t>
            </a:r>
            <a:r>
              <a:rPr lang="es-ES" dirty="0"/>
              <a:t>&lt;- tasa[2]/3                                                 #Modifica la segunda componente</a:t>
            </a:r>
          </a:p>
          <a:p>
            <a:endParaRPr lang="es-ES" dirty="0"/>
          </a:p>
          <a:p>
            <a:r>
              <a:rPr lang="es-ES" dirty="0"/>
              <a:t>tasa</a:t>
            </a:r>
            <a:r>
              <a:rPr lang="es-ES" b="1" dirty="0"/>
              <a:t>[c(1,3)] </a:t>
            </a:r>
            <a:r>
              <a:rPr lang="es-ES" dirty="0"/>
              <a:t>&lt;- tasa</a:t>
            </a:r>
            <a:r>
              <a:rPr lang="es-ES" b="1" dirty="0"/>
              <a:t>[c(1,3)] -</a:t>
            </a:r>
            <a:r>
              <a:rPr lang="es-ES" dirty="0"/>
              <a:t>c(0.015,0.017)       # Modifica la primera y tercera componente </a:t>
            </a:r>
          </a:p>
        </p:txBody>
      </p:sp>
      <p:sp>
        <p:nvSpPr>
          <p:cNvPr id="8" name="CuadroTexto 7">
            <a:extLst>
              <a:ext uri="{FF2B5EF4-FFF2-40B4-BE49-F238E27FC236}">
                <a16:creationId xmlns:a16="http://schemas.microsoft.com/office/drawing/2014/main" id="{C99FBB9D-864E-4D75-B0B0-C9E9F5156F3C}"/>
              </a:ext>
            </a:extLst>
          </p:cNvPr>
          <p:cNvSpPr txBox="1"/>
          <p:nvPr/>
        </p:nvSpPr>
        <p:spPr>
          <a:xfrm>
            <a:off x="914400" y="4756078"/>
            <a:ext cx="10515600" cy="923330"/>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err="1"/>
              <a:t>CompTasa</a:t>
            </a:r>
            <a:r>
              <a:rPr lang="es-ES" dirty="0"/>
              <a:t>&lt;- tasa&lt;=0.057                      # Establece si cada componente de tasa es menor o igual a 0.057</a:t>
            </a:r>
          </a:p>
          <a:p>
            <a:endParaRPr lang="es-ES" dirty="0"/>
          </a:p>
          <a:p>
            <a:r>
              <a:rPr lang="es-ES" dirty="0" err="1"/>
              <a:t>CompTasa</a:t>
            </a:r>
            <a:r>
              <a:rPr lang="es-ES" dirty="0"/>
              <a:t>&lt;- tasa==0.054                     # Determina si cada componente de tasa es igual a 0.054</a:t>
            </a:r>
          </a:p>
        </p:txBody>
      </p:sp>
      <p:pic>
        <p:nvPicPr>
          <p:cNvPr id="9" name="Imagen 8">
            <a:extLst>
              <a:ext uri="{FF2B5EF4-FFF2-40B4-BE49-F238E27FC236}">
                <a16:creationId xmlns:a16="http://schemas.microsoft.com/office/drawing/2014/main" id="{FAB91A66-63A4-42DC-B181-51DF3DBC3445}"/>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258705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DA3F74E-413A-4228-B8DC-0408AD9EEF02}"/>
              </a:ext>
            </a:extLst>
          </p:cNvPr>
          <p:cNvSpPr txBox="1">
            <a:spLocks/>
          </p:cNvSpPr>
          <p:nvPr/>
        </p:nvSpPr>
        <p:spPr>
          <a:xfrm>
            <a:off x="838200" y="365126"/>
            <a:ext cx="10515600" cy="826366"/>
          </a:xfrm>
          <a:prstGeom prst="rect">
            <a:avLst/>
          </a:prstGeom>
          <a:solidFill>
            <a:schemeClr val="accent1">
              <a:lumMod val="50000"/>
            </a:schemeClr>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solidFill>
                  <a:schemeClr val="bg1">
                    <a:lumMod val="95000"/>
                  </a:schemeClr>
                </a:solidFill>
              </a:rPr>
              <a:t>Vectores						operación entre vectores</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71C8D2DD-F5CC-4CA1-8DFF-3146ACE5FE1E}"/>
              </a:ext>
            </a:extLst>
          </p:cNvPr>
          <p:cNvSpPr txBox="1"/>
          <p:nvPr/>
        </p:nvSpPr>
        <p:spPr>
          <a:xfrm>
            <a:off x="878541" y="1377968"/>
            <a:ext cx="10399059" cy="5355312"/>
          </a:xfrm>
          <a:prstGeom prst="rect">
            <a:avLst/>
          </a:prstGeom>
          <a:noFill/>
        </p:spPr>
        <p:txBody>
          <a:bodyPr wrap="square">
            <a:spAutoFit/>
          </a:bodyPr>
          <a:lstStyle/>
          <a:p>
            <a:r>
              <a:rPr lang="es-ES" dirty="0"/>
              <a:t>Cuando operamos dos vectores, la operación se realiza componente a componente</a:t>
            </a:r>
          </a:p>
          <a:p>
            <a:endParaRPr lang="es-ES" dirty="0"/>
          </a:p>
          <a:p>
            <a:endParaRPr lang="es-ES" dirty="0"/>
          </a:p>
          <a:p>
            <a:endParaRPr lang="es-ES" dirty="0"/>
          </a:p>
          <a:p>
            <a:endParaRPr lang="es-ES" dirty="0"/>
          </a:p>
          <a:p>
            <a:endParaRPr lang="es-ES" dirty="0"/>
          </a:p>
          <a:p>
            <a:endParaRPr lang="es-ES" dirty="0"/>
          </a:p>
          <a:p>
            <a:r>
              <a:rPr lang="es-ES" dirty="0"/>
              <a:t>Si la longitud de los vectores no coincide y la longitud del vector con mas componentes (</a:t>
            </a:r>
            <a:r>
              <a:rPr lang="es-ES" b="1" dirty="0">
                <a:solidFill>
                  <a:srgbClr val="C55A11"/>
                </a:solidFill>
              </a:rPr>
              <a:t>Mayor</a:t>
            </a:r>
            <a:r>
              <a:rPr lang="es-ES" dirty="0"/>
              <a:t>) es múltiplo de la longitud del vector con menos componentes (</a:t>
            </a:r>
            <a:r>
              <a:rPr lang="es-ES" dirty="0">
                <a:solidFill>
                  <a:srgbClr val="0070C0"/>
                </a:solidFill>
              </a:rPr>
              <a:t>Menor</a:t>
            </a:r>
            <a:r>
              <a:rPr lang="es-ES" dirty="0"/>
              <a:t>), la operación se repite n veces hasta que </a:t>
            </a:r>
          </a:p>
          <a:p>
            <a:r>
              <a:rPr lang="es-ES" dirty="0"/>
              <a:t>Mayor= n*Menor  considerando los valores del vector con menos componentes.   </a:t>
            </a:r>
            <a:r>
              <a:rPr lang="es-ES" dirty="0">
                <a:solidFill>
                  <a:srgbClr val="FF0000"/>
                </a:solidFill>
              </a:rPr>
              <a:t>!CUIDADO¡</a:t>
            </a:r>
          </a:p>
          <a:p>
            <a:endParaRPr lang="es-ES" dirty="0"/>
          </a:p>
          <a:p>
            <a:endParaRPr lang="es-ES" dirty="0"/>
          </a:p>
          <a:p>
            <a:r>
              <a:rPr lang="es-ES" dirty="0"/>
              <a:t> </a:t>
            </a:r>
          </a:p>
          <a:p>
            <a:r>
              <a:rPr lang="es-ES" dirty="0"/>
              <a:t>Es factible realizar operaciones lógicas con vectores</a:t>
            </a:r>
          </a:p>
          <a:p>
            <a:endParaRPr lang="es-ES" dirty="0"/>
          </a:p>
          <a:p>
            <a:endParaRPr lang="es-ES" dirty="0"/>
          </a:p>
          <a:p>
            <a:endParaRPr lang="es-ES" dirty="0"/>
          </a:p>
          <a:p>
            <a:r>
              <a:rPr lang="es-ES" dirty="0"/>
              <a:t>Si la longitud de los vectores no coincide y la longitud  </a:t>
            </a:r>
            <a:r>
              <a:rPr lang="es-ES" b="1" dirty="0">
                <a:solidFill>
                  <a:srgbClr val="C55A11"/>
                </a:solidFill>
              </a:rPr>
              <a:t>Mayor</a:t>
            </a:r>
            <a:r>
              <a:rPr lang="es-ES" dirty="0"/>
              <a:t> no es múltiplo de la </a:t>
            </a:r>
            <a:r>
              <a:rPr lang="es-ES" dirty="0">
                <a:solidFill>
                  <a:srgbClr val="0070C0"/>
                </a:solidFill>
              </a:rPr>
              <a:t>Menor</a:t>
            </a:r>
            <a:r>
              <a:rPr lang="es-ES" dirty="0"/>
              <a:t>, la operación marca error</a:t>
            </a:r>
          </a:p>
        </p:txBody>
      </p:sp>
      <p:sp>
        <p:nvSpPr>
          <p:cNvPr id="6" name="CuadroTexto 5">
            <a:extLst>
              <a:ext uri="{FF2B5EF4-FFF2-40B4-BE49-F238E27FC236}">
                <a16:creationId xmlns:a16="http://schemas.microsoft.com/office/drawing/2014/main" id="{05F3AB3C-9651-4869-9E44-0C2B860383C4}"/>
              </a:ext>
            </a:extLst>
          </p:cNvPr>
          <p:cNvSpPr txBox="1"/>
          <p:nvPr/>
        </p:nvSpPr>
        <p:spPr>
          <a:xfrm>
            <a:off x="914400" y="1893672"/>
            <a:ext cx="10515600" cy="1200329"/>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err="1"/>
              <a:t>VecA</a:t>
            </a:r>
            <a:r>
              <a:rPr lang="es-ES" dirty="0"/>
              <a:t>&lt;-c(4,2,3,5);</a:t>
            </a:r>
            <a:r>
              <a:rPr lang="es-ES" dirty="0" err="1"/>
              <a:t>VecB</a:t>
            </a:r>
            <a:r>
              <a:rPr lang="es-ES" dirty="0"/>
              <a:t>&lt;-c(1,3,2,2)</a:t>
            </a:r>
          </a:p>
          <a:p>
            <a:endParaRPr lang="es-ES" dirty="0"/>
          </a:p>
          <a:p>
            <a:r>
              <a:rPr lang="es-ES" dirty="0" err="1"/>
              <a:t>VecA+VecB</a:t>
            </a:r>
            <a:r>
              <a:rPr lang="es-ES" dirty="0"/>
              <a:t>       #   =  4+1,  2+3,  3+2 ,  5+2   →   5, 5, 5, 7</a:t>
            </a:r>
          </a:p>
          <a:p>
            <a:r>
              <a:rPr lang="es-ES" dirty="0" err="1"/>
              <a:t>VecA^VecB</a:t>
            </a:r>
            <a:r>
              <a:rPr lang="es-ES" dirty="0"/>
              <a:t>       #   =  4^1,  2^3,  3^2 ,  5^2   →   4, 8, 9, 25</a:t>
            </a:r>
          </a:p>
        </p:txBody>
      </p:sp>
      <p:sp>
        <p:nvSpPr>
          <p:cNvPr id="8" name="CuadroTexto 7">
            <a:extLst>
              <a:ext uri="{FF2B5EF4-FFF2-40B4-BE49-F238E27FC236}">
                <a16:creationId xmlns:a16="http://schemas.microsoft.com/office/drawing/2014/main" id="{31332AB7-1A82-4CDB-BC9E-2F601128A760}"/>
              </a:ext>
            </a:extLst>
          </p:cNvPr>
          <p:cNvSpPr txBox="1"/>
          <p:nvPr/>
        </p:nvSpPr>
        <p:spPr>
          <a:xfrm>
            <a:off x="914400" y="4287762"/>
            <a:ext cx="10515600" cy="1477328"/>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err="1"/>
              <a:t>VecC</a:t>
            </a:r>
            <a:r>
              <a:rPr lang="es-ES" dirty="0"/>
              <a:t>&lt;-c(</a:t>
            </a:r>
            <a:r>
              <a:rPr lang="es-ES" b="1" dirty="0">
                <a:solidFill>
                  <a:srgbClr val="C55A11"/>
                </a:solidFill>
              </a:rPr>
              <a:t>4,2,3,5,3,1</a:t>
            </a:r>
            <a:r>
              <a:rPr lang="es-ES" dirty="0"/>
              <a:t>);</a:t>
            </a:r>
            <a:r>
              <a:rPr lang="es-ES" dirty="0" err="1"/>
              <a:t>VecD</a:t>
            </a:r>
            <a:r>
              <a:rPr lang="es-ES" dirty="0"/>
              <a:t>&lt;-c(,</a:t>
            </a:r>
            <a:r>
              <a:rPr lang="es-ES" dirty="0">
                <a:solidFill>
                  <a:srgbClr val="0070C0"/>
                </a:solidFill>
              </a:rPr>
              <a:t>3,2</a:t>
            </a:r>
            <a:r>
              <a:rPr lang="es-ES" dirty="0"/>
              <a:t>)</a:t>
            </a:r>
          </a:p>
          <a:p>
            <a:endParaRPr lang="es-ES" dirty="0"/>
          </a:p>
          <a:p>
            <a:endParaRPr lang="es-ES" dirty="0"/>
          </a:p>
          <a:p>
            <a:r>
              <a:rPr lang="es-ES" dirty="0" err="1"/>
              <a:t>VecC+VecD</a:t>
            </a:r>
            <a:r>
              <a:rPr lang="es-ES" dirty="0"/>
              <a:t>       #   =  </a:t>
            </a:r>
            <a:r>
              <a:rPr lang="es-ES" b="1" dirty="0">
                <a:solidFill>
                  <a:srgbClr val="C55A11"/>
                </a:solidFill>
              </a:rPr>
              <a:t>4</a:t>
            </a:r>
            <a:r>
              <a:rPr lang="es-ES" dirty="0"/>
              <a:t>+</a:t>
            </a:r>
            <a:r>
              <a:rPr lang="es-ES" dirty="0">
                <a:solidFill>
                  <a:srgbClr val="0070C0"/>
                </a:solidFill>
              </a:rPr>
              <a:t>3</a:t>
            </a:r>
            <a:r>
              <a:rPr lang="es-ES" dirty="0"/>
              <a:t>,  </a:t>
            </a:r>
            <a:r>
              <a:rPr lang="es-ES" b="1" dirty="0">
                <a:solidFill>
                  <a:srgbClr val="C55A11"/>
                </a:solidFill>
              </a:rPr>
              <a:t>2</a:t>
            </a:r>
            <a:r>
              <a:rPr lang="es-ES" dirty="0"/>
              <a:t>+</a:t>
            </a:r>
            <a:r>
              <a:rPr lang="es-ES" dirty="0">
                <a:solidFill>
                  <a:srgbClr val="0070C0"/>
                </a:solidFill>
              </a:rPr>
              <a:t>2</a:t>
            </a:r>
            <a:r>
              <a:rPr lang="es-ES" dirty="0"/>
              <a:t>,  </a:t>
            </a:r>
            <a:r>
              <a:rPr lang="es-ES" b="1" dirty="0">
                <a:solidFill>
                  <a:srgbClr val="C55A11"/>
                </a:solidFill>
              </a:rPr>
              <a:t>3</a:t>
            </a:r>
            <a:r>
              <a:rPr lang="es-ES" dirty="0"/>
              <a:t>+</a:t>
            </a:r>
            <a:r>
              <a:rPr lang="es-ES" dirty="0">
                <a:solidFill>
                  <a:srgbClr val="0070C0"/>
                </a:solidFill>
              </a:rPr>
              <a:t>3</a:t>
            </a:r>
            <a:r>
              <a:rPr lang="es-ES" dirty="0"/>
              <a:t> ,  </a:t>
            </a:r>
            <a:r>
              <a:rPr lang="es-ES" b="1" dirty="0">
                <a:solidFill>
                  <a:srgbClr val="C55A11"/>
                </a:solidFill>
              </a:rPr>
              <a:t>5</a:t>
            </a:r>
            <a:r>
              <a:rPr lang="es-ES" dirty="0"/>
              <a:t>+</a:t>
            </a:r>
            <a:r>
              <a:rPr lang="es-ES" dirty="0">
                <a:solidFill>
                  <a:srgbClr val="0070C0"/>
                </a:solidFill>
              </a:rPr>
              <a:t>2</a:t>
            </a:r>
            <a:r>
              <a:rPr lang="es-ES" dirty="0"/>
              <a:t>, </a:t>
            </a:r>
            <a:r>
              <a:rPr lang="es-ES" b="1" dirty="0">
                <a:solidFill>
                  <a:srgbClr val="C55A11"/>
                </a:solidFill>
              </a:rPr>
              <a:t>3</a:t>
            </a:r>
            <a:r>
              <a:rPr lang="es-ES" dirty="0"/>
              <a:t>+</a:t>
            </a:r>
            <a:r>
              <a:rPr lang="es-ES" dirty="0">
                <a:solidFill>
                  <a:srgbClr val="0070C0"/>
                </a:solidFill>
              </a:rPr>
              <a:t>3</a:t>
            </a:r>
            <a:r>
              <a:rPr lang="es-ES" dirty="0"/>
              <a:t>, </a:t>
            </a:r>
            <a:r>
              <a:rPr lang="es-ES" b="1" dirty="0">
                <a:solidFill>
                  <a:srgbClr val="C55A11"/>
                </a:solidFill>
              </a:rPr>
              <a:t>1</a:t>
            </a:r>
            <a:r>
              <a:rPr lang="es-ES" dirty="0"/>
              <a:t>+</a:t>
            </a:r>
            <a:r>
              <a:rPr lang="es-ES" dirty="0">
                <a:solidFill>
                  <a:srgbClr val="0070C0"/>
                </a:solidFill>
              </a:rPr>
              <a:t>2</a:t>
            </a:r>
            <a:r>
              <a:rPr lang="es-ES" dirty="0"/>
              <a:t> → 7, 4, 6, 7, 6, 3</a:t>
            </a:r>
          </a:p>
          <a:p>
            <a:r>
              <a:rPr lang="es-ES" dirty="0" err="1"/>
              <a:t>VecD^VecC</a:t>
            </a:r>
            <a:r>
              <a:rPr lang="es-ES" dirty="0"/>
              <a:t>       #   =  </a:t>
            </a:r>
            <a:r>
              <a:rPr lang="es-ES" dirty="0">
                <a:solidFill>
                  <a:srgbClr val="0070C0"/>
                </a:solidFill>
              </a:rPr>
              <a:t>3</a:t>
            </a:r>
            <a:r>
              <a:rPr lang="es-ES" dirty="0"/>
              <a:t>^</a:t>
            </a:r>
            <a:r>
              <a:rPr lang="es-ES" b="1" dirty="0">
                <a:solidFill>
                  <a:srgbClr val="C55A11"/>
                </a:solidFill>
              </a:rPr>
              <a:t>4</a:t>
            </a:r>
            <a:r>
              <a:rPr lang="es-ES" dirty="0"/>
              <a:t>,  </a:t>
            </a:r>
            <a:r>
              <a:rPr lang="es-ES" dirty="0">
                <a:solidFill>
                  <a:srgbClr val="0070C0"/>
                </a:solidFill>
              </a:rPr>
              <a:t>2</a:t>
            </a:r>
            <a:r>
              <a:rPr lang="es-ES" dirty="0"/>
              <a:t>^</a:t>
            </a:r>
            <a:r>
              <a:rPr lang="es-ES" b="1" dirty="0">
                <a:solidFill>
                  <a:srgbClr val="C55A11"/>
                </a:solidFill>
              </a:rPr>
              <a:t>2</a:t>
            </a:r>
            <a:r>
              <a:rPr lang="es-ES" dirty="0"/>
              <a:t>,  </a:t>
            </a:r>
            <a:r>
              <a:rPr lang="es-ES" dirty="0">
                <a:solidFill>
                  <a:srgbClr val="0070C0"/>
                </a:solidFill>
              </a:rPr>
              <a:t>3</a:t>
            </a:r>
            <a:r>
              <a:rPr lang="es-ES" dirty="0"/>
              <a:t>^</a:t>
            </a:r>
            <a:r>
              <a:rPr lang="es-ES" b="1" dirty="0">
                <a:solidFill>
                  <a:srgbClr val="C55A11"/>
                </a:solidFill>
              </a:rPr>
              <a:t>3</a:t>
            </a:r>
            <a:r>
              <a:rPr lang="es-ES" dirty="0"/>
              <a:t> ,  </a:t>
            </a:r>
            <a:r>
              <a:rPr lang="es-ES" dirty="0">
                <a:solidFill>
                  <a:srgbClr val="0070C0"/>
                </a:solidFill>
              </a:rPr>
              <a:t>2</a:t>
            </a:r>
            <a:r>
              <a:rPr lang="es-ES" dirty="0"/>
              <a:t>^</a:t>
            </a:r>
            <a:r>
              <a:rPr lang="es-ES" b="1" dirty="0">
                <a:solidFill>
                  <a:srgbClr val="C55A11"/>
                </a:solidFill>
              </a:rPr>
              <a:t>5</a:t>
            </a:r>
            <a:r>
              <a:rPr lang="es-ES" dirty="0"/>
              <a:t>, </a:t>
            </a:r>
            <a:r>
              <a:rPr lang="es-ES" dirty="0">
                <a:solidFill>
                  <a:srgbClr val="0070C0"/>
                </a:solidFill>
              </a:rPr>
              <a:t>3</a:t>
            </a:r>
            <a:r>
              <a:rPr lang="es-ES" dirty="0"/>
              <a:t>^</a:t>
            </a:r>
            <a:r>
              <a:rPr lang="es-ES" b="1" dirty="0">
                <a:solidFill>
                  <a:srgbClr val="C55A11"/>
                </a:solidFill>
              </a:rPr>
              <a:t>3</a:t>
            </a:r>
            <a:r>
              <a:rPr lang="es-ES" dirty="0"/>
              <a:t>, </a:t>
            </a:r>
            <a:r>
              <a:rPr lang="es-ES" dirty="0">
                <a:solidFill>
                  <a:srgbClr val="0070C0"/>
                </a:solidFill>
              </a:rPr>
              <a:t>2</a:t>
            </a:r>
            <a:r>
              <a:rPr lang="es-ES" dirty="0"/>
              <a:t>^</a:t>
            </a:r>
            <a:r>
              <a:rPr lang="es-ES" b="1" dirty="0">
                <a:solidFill>
                  <a:srgbClr val="C55A11"/>
                </a:solidFill>
              </a:rPr>
              <a:t>1</a:t>
            </a:r>
            <a:r>
              <a:rPr lang="es-ES" dirty="0"/>
              <a:t>  → 81,  4, 27, 32, 27,  2</a:t>
            </a:r>
          </a:p>
        </p:txBody>
      </p:sp>
      <p:pic>
        <p:nvPicPr>
          <p:cNvPr id="7" name="Imagen 6">
            <a:extLst>
              <a:ext uri="{FF2B5EF4-FFF2-40B4-BE49-F238E27FC236}">
                <a16:creationId xmlns:a16="http://schemas.microsoft.com/office/drawing/2014/main" id="{0FDEA1CA-9A6B-4781-B9D8-C88697C08DDF}"/>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15852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118E285-D94D-468A-87B1-138AEC2E12D6}"/>
              </a:ext>
            </a:extLst>
          </p:cNvPr>
          <p:cNvSpPr txBox="1">
            <a:spLocks/>
          </p:cNvSpPr>
          <p:nvPr/>
        </p:nvSpPr>
        <p:spPr>
          <a:xfrm>
            <a:off x="838200" y="365126"/>
            <a:ext cx="10515600" cy="826366"/>
          </a:xfrm>
          <a:prstGeom prst="rect">
            <a:avLst/>
          </a:prstGeom>
          <a:solidFill>
            <a:schemeClr val="accent1">
              <a:lumMod val="50000"/>
            </a:schemeClr>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solidFill>
                  <a:schemeClr val="bg1">
                    <a:lumMod val="95000"/>
                  </a:schemeClr>
                </a:solidFill>
              </a:rPr>
              <a:t>Vectores						operación entre vectores</a:t>
            </a:r>
            <a:endParaRPr lang="es-MX" sz="3200" dirty="0">
              <a:solidFill>
                <a:schemeClr val="bg1">
                  <a:lumMod val="95000"/>
                </a:schemeClr>
              </a:solidFill>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C716FC21-9F2A-440A-A737-B2E7FB2EA06D}"/>
                  </a:ext>
                </a:extLst>
              </p:cNvPr>
              <p:cNvSpPr txBox="1"/>
              <p:nvPr/>
            </p:nvSpPr>
            <p:spPr>
              <a:xfrm>
                <a:off x="838200" y="1391415"/>
                <a:ext cx="10515600" cy="4010393"/>
              </a:xfrm>
              <a:prstGeom prst="rect">
                <a:avLst/>
              </a:prstGeom>
              <a:noFill/>
            </p:spPr>
            <p:txBody>
              <a:bodyPr wrap="square">
                <a:spAutoFit/>
              </a:bodyPr>
              <a:lstStyle/>
              <a:p>
                <a:r>
                  <a:rPr lang="es-ES" dirty="0"/>
                  <a:t>Hay otra operación entre vectores que vamos a utilizar de forma regular, es el </a:t>
                </a:r>
                <a:r>
                  <a:rPr lang="es-ES" b="1" dirty="0"/>
                  <a:t>producto punto </a:t>
                </a:r>
                <a:r>
                  <a:rPr lang="es-ES" dirty="0"/>
                  <a:t>definido como:</a:t>
                </a:r>
              </a:p>
              <a:p>
                <a:endParaRPr lang="es-ES" dirty="0"/>
              </a:p>
              <a:p>
                <a:r>
                  <a:rPr lang="es-ES" dirty="0"/>
                  <a:t>Si    X=(</a:t>
                </a:r>
                <a:r>
                  <a:rPr lang="es-ES" i="1" dirty="0"/>
                  <a:t>x</a:t>
                </a:r>
                <a:r>
                  <a:rPr lang="es-ES" i="1" baseline="-25000" dirty="0"/>
                  <a:t>1</a:t>
                </a:r>
                <a:r>
                  <a:rPr lang="es-ES" i="1" dirty="0"/>
                  <a:t>,x</a:t>
                </a:r>
                <a:r>
                  <a:rPr lang="es-ES" i="1" baseline="-25000" dirty="0"/>
                  <a:t>2</a:t>
                </a:r>
                <a:r>
                  <a:rPr lang="es-ES" i="1" dirty="0"/>
                  <a:t>,. . .,</a:t>
                </a:r>
                <a:r>
                  <a:rPr lang="es-ES" i="1" dirty="0" err="1"/>
                  <a:t>x</a:t>
                </a:r>
                <a:r>
                  <a:rPr lang="es-ES" i="1" baseline="-25000" dirty="0" err="1"/>
                  <a:t>n</a:t>
                </a:r>
                <a:r>
                  <a:rPr lang="es-ES" dirty="0"/>
                  <a:t>)   y   </a:t>
                </a:r>
                <a:r>
                  <a:rPr lang="es-ES" dirty="0" err="1"/>
                  <a:t>Y</a:t>
                </a:r>
                <a:r>
                  <a:rPr lang="es-ES" dirty="0"/>
                  <a:t> =  (</a:t>
                </a:r>
                <a:r>
                  <a:rPr lang="es-ES" i="1" dirty="0"/>
                  <a:t>y</a:t>
                </a:r>
                <a:r>
                  <a:rPr lang="es-ES" i="1" baseline="-25000" dirty="0"/>
                  <a:t>1</a:t>
                </a:r>
                <a:r>
                  <a:rPr lang="es-ES" i="1" dirty="0"/>
                  <a:t>,y</a:t>
                </a:r>
                <a:r>
                  <a:rPr lang="es-ES" i="1" baseline="-25000" dirty="0"/>
                  <a:t>2</a:t>
                </a:r>
                <a:r>
                  <a:rPr lang="es-ES" i="1" dirty="0"/>
                  <a:t>,. . .,</a:t>
                </a:r>
                <a:r>
                  <a:rPr lang="es-ES" i="1" dirty="0" err="1"/>
                  <a:t>y</a:t>
                </a:r>
                <a:r>
                  <a:rPr lang="es-ES" i="1" baseline="-25000" dirty="0" err="1"/>
                  <a:t>n</a:t>
                </a:r>
                <a:r>
                  <a:rPr lang="es-ES" dirty="0"/>
                  <a:t>)    </a:t>
                </a:r>
              </a:p>
              <a:p>
                <a:endParaRPr lang="es-ES" dirty="0"/>
              </a:p>
              <a:p>
                <a:r>
                  <a:rPr lang="es-ES" dirty="0"/>
                  <a:t>Entonces el producto punto  X %*% Y = </a:t>
                </a:r>
                <a:r>
                  <a:rPr lang="es-ES" i="1" dirty="0"/>
                  <a:t>x</a:t>
                </a:r>
                <a:r>
                  <a:rPr lang="es-ES" i="1" baseline="-25000" dirty="0"/>
                  <a:t>1</a:t>
                </a:r>
                <a:r>
                  <a:rPr lang="es-ES" i="1" dirty="0"/>
                  <a:t>* y</a:t>
                </a:r>
                <a:r>
                  <a:rPr lang="es-ES" i="1" baseline="-25000" dirty="0"/>
                  <a:t>1  </a:t>
                </a:r>
                <a:r>
                  <a:rPr lang="es-ES" i="1" dirty="0"/>
                  <a:t>+  x</a:t>
                </a:r>
                <a:r>
                  <a:rPr lang="es-ES" i="1" baseline="-25000" dirty="0"/>
                  <a:t>2</a:t>
                </a:r>
                <a:r>
                  <a:rPr lang="es-ES" i="1" dirty="0"/>
                  <a:t>* y</a:t>
                </a:r>
                <a:r>
                  <a:rPr lang="es-ES" i="1" baseline="-25000" dirty="0"/>
                  <a:t>2 </a:t>
                </a:r>
                <a:r>
                  <a:rPr lang="es-ES" i="1" dirty="0"/>
                  <a:t>+. . +  </a:t>
                </a:r>
                <a:r>
                  <a:rPr lang="es-ES" i="1" dirty="0" err="1"/>
                  <a:t>x</a:t>
                </a:r>
                <a:r>
                  <a:rPr lang="es-ES" i="1" baseline="-25000" dirty="0" err="1"/>
                  <a:t>n</a:t>
                </a:r>
                <a:r>
                  <a:rPr lang="es-ES" i="1" dirty="0"/>
                  <a:t>* </a:t>
                </a:r>
                <a:r>
                  <a:rPr lang="es-ES" i="1" dirty="0" err="1"/>
                  <a:t>y</a:t>
                </a:r>
                <a:r>
                  <a:rPr lang="es-ES" i="1" baseline="-25000" dirty="0" err="1"/>
                  <a:t>n</a:t>
                </a:r>
                <a:r>
                  <a:rPr lang="es-ES" i="1" baseline="-25000" dirty="0"/>
                  <a:t>                     </a:t>
                </a:r>
                <a:r>
                  <a:rPr lang="es-ES" dirty="0"/>
                  <a:t>El operador %*% corresponde a R </a:t>
                </a:r>
                <a:endParaRPr lang="es-ES" i="1" baseline="-25000" dirty="0"/>
              </a:p>
              <a:p>
                <a:endParaRPr lang="es-ES" dirty="0"/>
              </a:p>
              <a:p>
                <a:r>
                  <a:rPr lang="es-ES" dirty="0"/>
                  <a:t>En una sola operación multiplicamos las componentes de los vectores y obtenemos la suma</a:t>
                </a:r>
                <a:endParaRPr lang="es-ES" i="1" baseline="-25000" dirty="0"/>
              </a:p>
              <a:p>
                <a:endParaRPr lang="es-ES" i="1" baseline="-25000" dirty="0"/>
              </a:p>
              <a:p>
                <a:endParaRPr lang="es-ES" i="1" baseline="-25000" dirty="0"/>
              </a:p>
              <a:p>
                <a:r>
                  <a:rPr lang="es-ES" dirty="0"/>
                  <a:t>Este operador nos ayuda a calcular expresiones como</a:t>
                </a:r>
              </a:p>
              <a:p>
                <a:r>
                  <a:rPr lang="es-ES" dirty="0"/>
                  <a:t> </a:t>
                </a:r>
                <a14:m>
                  <m:oMath xmlns:m="http://schemas.openxmlformats.org/officeDocument/2006/math">
                    <m:r>
                      <a:rPr lang="es-ES" b="0" i="0" smtClean="0">
                        <a:latin typeface="Cambria Math" panose="02040503050406030204" pitchFamily="18" charset="0"/>
                      </a:rPr>
                      <m:t> </m:t>
                    </m:r>
                  </m:oMath>
                </a14:m>
                <a:endParaRPr lang="es-ES"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nary>
                        <m:naryPr>
                          <m:chr m:val="∑"/>
                          <m:ctrlPr>
                            <a:rPr lang="es-ES" i="1" smtClean="0">
                              <a:latin typeface="Cambria Math" panose="02040503050406030204" pitchFamily="18" charset="0"/>
                            </a:rPr>
                          </m:ctrlPr>
                        </m:naryPr>
                        <m:sub>
                          <m:r>
                            <m:rPr>
                              <m:brk m:alnAt="23"/>
                            </m:rPr>
                            <a:rPr lang="es-ES" b="0" i="1" smtClean="0">
                              <a:latin typeface="Cambria Math" panose="02040503050406030204" pitchFamily="18" charset="0"/>
                            </a:rPr>
                            <m:t>𝑡</m:t>
                          </m:r>
                          <m:r>
                            <a:rPr lang="es-ES" b="0" i="1" smtClean="0">
                              <a:latin typeface="Cambria Math" panose="02040503050406030204" pitchFamily="18" charset="0"/>
                            </a:rPr>
                            <m:t>=1</m:t>
                          </m:r>
                        </m:sub>
                        <m:sup>
                          <m:r>
                            <a:rPr lang="es-ES" b="0" i="1" smtClean="0">
                              <a:latin typeface="Cambria Math" panose="02040503050406030204" pitchFamily="18" charset="0"/>
                            </a:rPr>
                            <m:t>20</m:t>
                          </m:r>
                        </m:sup>
                        <m:e>
                          <m:sSup>
                            <m:sSupPr>
                              <m:ctrlPr>
                                <a:rPr lang="es-ES" i="1" smtClean="0">
                                  <a:latin typeface="Cambria Math" panose="02040503050406030204" pitchFamily="18" charset="0"/>
                                </a:rPr>
                              </m:ctrlPr>
                            </m:sSupPr>
                            <m:e>
                              <m:r>
                                <a:rPr lang="es-ES" b="0" i="1" smtClean="0">
                                  <a:latin typeface="Cambria Math" panose="02040503050406030204" pitchFamily="18" charset="0"/>
                                </a:rPr>
                                <m:t>𝑣</m:t>
                              </m:r>
                            </m:e>
                            <m:sup>
                              <m:r>
                                <a:rPr lang="es-ES" b="0" i="1" smtClean="0">
                                  <a:latin typeface="Cambria Math" panose="02040503050406030204" pitchFamily="18" charset="0"/>
                                </a:rPr>
                                <m:t>𝑡</m:t>
                              </m:r>
                            </m:sup>
                          </m:sSup>
                          <m:sSub>
                            <m:sSubPr>
                              <m:ctrlPr>
                                <a:rPr lang="es-ES" i="1" smtClean="0">
                                  <a:latin typeface="Cambria Math" panose="02040503050406030204" pitchFamily="18" charset="0"/>
                                </a:rPr>
                              </m:ctrlPr>
                            </m:sSubPr>
                            <m:e>
                              <m:r>
                                <a:rPr lang="es-ES" b="0" i="1" smtClean="0">
                                  <a:latin typeface="Cambria Math" panose="02040503050406030204" pitchFamily="18" charset="0"/>
                                </a:rPr>
                                <m:t>𝑞</m:t>
                              </m:r>
                            </m:e>
                            <m:sub>
                              <m:r>
                                <a:rPr lang="es-ES" b="0" i="1" smtClean="0">
                                  <a:latin typeface="Cambria Math" panose="02040503050406030204" pitchFamily="18" charset="0"/>
                                </a:rPr>
                                <m:t>𝑥</m:t>
                              </m:r>
                              <m:r>
                                <a:rPr lang="es-ES" b="0" i="1" smtClean="0">
                                  <a:latin typeface="Cambria Math" panose="02040503050406030204" pitchFamily="18" charset="0"/>
                                </a:rPr>
                                <m:t>+</m:t>
                              </m:r>
                              <m:r>
                                <a:rPr lang="es-ES" b="0" i="1" smtClean="0">
                                  <a:latin typeface="Cambria Math" panose="02040503050406030204" pitchFamily="18" charset="0"/>
                                </a:rPr>
                                <m:t>𝑡</m:t>
                              </m:r>
                            </m:sub>
                          </m:sSub>
                        </m:e>
                      </m:nary>
                    </m:oMath>
                  </m:oMathPara>
                </a14:m>
                <a:endParaRPr lang="es-ES" dirty="0"/>
              </a:p>
              <a:p>
                <a:endParaRPr lang="es-ES" dirty="0"/>
              </a:p>
            </p:txBody>
          </p:sp>
        </mc:Choice>
        <mc:Fallback xmlns="">
          <p:sp>
            <p:nvSpPr>
              <p:cNvPr id="7" name="CuadroTexto 6">
                <a:extLst>
                  <a:ext uri="{FF2B5EF4-FFF2-40B4-BE49-F238E27FC236}">
                    <a16:creationId xmlns:a16="http://schemas.microsoft.com/office/drawing/2014/main" id="{C716FC21-9F2A-440A-A737-B2E7FB2EA06D}"/>
                  </a:ext>
                </a:extLst>
              </p:cNvPr>
              <p:cNvSpPr txBox="1">
                <a:spLocks noRot="1" noChangeAspect="1" noMove="1" noResize="1" noEditPoints="1" noAdjustHandles="1" noChangeArrowheads="1" noChangeShapeType="1" noTextEdit="1"/>
              </p:cNvSpPr>
              <p:nvPr/>
            </p:nvSpPr>
            <p:spPr>
              <a:xfrm>
                <a:off x="838200" y="1391415"/>
                <a:ext cx="10515600" cy="4010393"/>
              </a:xfrm>
              <a:prstGeom prst="rect">
                <a:avLst/>
              </a:prstGeom>
              <a:blipFill>
                <a:blip r:embed="rId2"/>
                <a:stretch>
                  <a:fillRect l="-522" t="-760"/>
                </a:stretch>
              </a:blipFill>
            </p:spPr>
            <p:txBody>
              <a:bodyPr/>
              <a:lstStyle/>
              <a:p>
                <a:r>
                  <a:rPr lang="es-MX">
                    <a:noFill/>
                  </a:rPr>
                  <a:t> </a:t>
                </a:r>
              </a:p>
            </p:txBody>
          </p:sp>
        </mc:Fallback>
      </mc:AlternateContent>
      <p:sp>
        <p:nvSpPr>
          <p:cNvPr id="10" name="CuadroTexto 9">
            <a:extLst>
              <a:ext uri="{FF2B5EF4-FFF2-40B4-BE49-F238E27FC236}">
                <a16:creationId xmlns:a16="http://schemas.microsoft.com/office/drawing/2014/main" id="{AE266ED7-0CF4-4A83-8000-C5F218D91F22}"/>
              </a:ext>
            </a:extLst>
          </p:cNvPr>
          <p:cNvSpPr txBox="1"/>
          <p:nvPr/>
        </p:nvSpPr>
        <p:spPr>
          <a:xfrm>
            <a:off x="2737900" y="4055317"/>
            <a:ext cx="8072718" cy="1754326"/>
          </a:xfrm>
          <a:prstGeom prst="rect">
            <a:avLst/>
          </a:prstGeom>
          <a:noFill/>
        </p:spPr>
        <p:txBody>
          <a:bodyPr wrap="square" rtlCol="0">
            <a:spAutoFit/>
          </a:bodyPr>
          <a:lstStyle/>
          <a:p>
            <a:r>
              <a:rPr lang="es-ES" dirty="0"/>
              <a:t>Ya que para obtener el resultado de la sumatoria requerimos los vectores </a:t>
            </a:r>
            <a:r>
              <a:rPr lang="es-ES" dirty="0" err="1"/>
              <a:t>vt</a:t>
            </a:r>
            <a:r>
              <a:rPr lang="es-ES" dirty="0"/>
              <a:t>  y </a:t>
            </a:r>
            <a:r>
              <a:rPr lang="es-ES" dirty="0" err="1"/>
              <a:t>qxt</a:t>
            </a:r>
            <a:r>
              <a:rPr lang="es-ES" dirty="0"/>
              <a:t>   y la operación </a:t>
            </a:r>
            <a:r>
              <a:rPr lang="es-ES" dirty="0" err="1"/>
              <a:t>vt</a:t>
            </a:r>
            <a:r>
              <a:rPr lang="es-ES" dirty="0"/>
              <a:t> %*% </a:t>
            </a:r>
            <a:r>
              <a:rPr lang="es-ES" dirty="0" err="1"/>
              <a:t>qxt</a:t>
            </a:r>
            <a:r>
              <a:rPr lang="es-ES" dirty="0"/>
              <a:t> nos entrega la suma del producto de sus componentes, considerando que:</a:t>
            </a:r>
          </a:p>
          <a:p>
            <a:r>
              <a:rPr lang="es-ES" dirty="0" err="1"/>
              <a:t>vt</a:t>
            </a:r>
            <a:r>
              <a:rPr lang="es-ES" dirty="0"/>
              <a:t>[1]=</a:t>
            </a:r>
            <a:r>
              <a:rPr lang="es-ES" i="1" dirty="0"/>
              <a:t>v</a:t>
            </a:r>
            <a:r>
              <a:rPr lang="es-ES" baseline="30000" dirty="0"/>
              <a:t>1          </a:t>
            </a:r>
            <a:r>
              <a:rPr lang="es-ES" dirty="0"/>
              <a:t>,   </a:t>
            </a:r>
            <a:r>
              <a:rPr lang="es-ES" dirty="0" err="1"/>
              <a:t>vt</a:t>
            </a:r>
            <a:r>
              <a:rPr lang="es-ES" dirty="0"/>
              <a:t>[2]=</a:t>
            </a:r>
            <a:r>
              <a:rPr lang="es-ES" i="1" dirty="0"/>
              <a:t>v</a:t>
            </a:r>
            <a:r>
              <a:rPr lang="es-ES" baseline="30000" dirty="0"/>
              <a:t>2        </a:t>
            </a:r>
            <a:r>
              <a:rPr lang="es-ES" dirty="0"/>
              <a:t>,  . . . ,  </a:t>
            </a:r>
            <a:r>
              <a:rPr lang="es-ES" dirty="0" err="1"/>
              <a:t>vt</a:t>
            </a:r>
            <a:r>
              <a:rPr lang="es-ES" dirty="0"/>
              <a:t>[20]=</a:t>
            </a:r>
            <a:r>
              <a:rPr lang="es-ES" i="1" dirty="0"/>
              <a:t>v</a:t>
            </a:r>
            <a:r>
              <a:rPr lang="es-ES" baseline="30000" dirty="0"/>
              <a:t>20</a:t>
            </a:r>
            <a:r>
              <a:rPr lang="es-ES" dirty="0"/>
              <a:t> </a:t>
            </a:r>
          </a:p>
          <a:p>
            <a:r>
              <a:rPr lang="es-ES" dirty="0" err="1"/>
              <a:t>qxt</a:t>
            </a:r>
            <a:r>
              <a:rPr lang="es-ES" dirty="0"/>
              <a:t>[1]= q</a:t>
            </a:r>
            <a:r>
              <a:rPr lang="es-ES" baseline="-25000" dirty="0"/>
              <a:t>x+1 ,</a:t>
            </a:r>
            <a:r>
              <a:rPr lang="es-ES" dirty="0"/>
              <a:t> </a:t>
            </a:r>
            <a:r>
              <a:rPr lang="es-ES" dirty="0" err="1"/>
              <a:t>qxt</a:t>
            </a:r>
            <a:r>
              <a:rPr lang="es-ES" dirty="0"/>
              <a:t>[2]= q</a:t>
            </a:r>
            <a:r>
              <a:rPr lang="es-ES" baseline="-25000" dirty="0"/>
              <a:t>x+2</a:t>
            </a:r>
            <a:r>
              <a:rPr lang="es-ES" dirty="0"/>
              <a:t>  , . . ., </a:t>
            </a:r>
            <a:r>
              <a:rPr lang="es-ES" dirty="0" err="1"/>
              <a:t>qxt</a:t>
            </a:r>
            <a:r>
              <a:rPr lang="es-ES" dirty="0"/>
              <a:t>[20]= q</a:t>
            </a:r>
            <a:r>
              <a:rPr lang="es-ES" baseline="-25000" dirty="0"/>
              <a:t>x+20</a:t>
            </a:r>
            <a:endParaRPr lang="es-ES" dirty="0"/>
          </a:p>
          <a:p>
            <a:endParaRPr lang="es-MX" dirty="0"/>
          </a:p>
        </p:txBody>
      </p:sp>
      <p:sp>
        <p:nvSpPr>
          <p:cNvPr id="11" name="CuadroTexto 10">
            <a:extLst>
              <a:ext uri="{FF2B5EF4-FFF2-40B4-BE49-F238E27FC236}">
                <a16:creationId xmlns:a16="http://schemas.microsoft.com/office/drawing/2014/main" id="{A00FE616-C2BF-4930-80AA-C90E5D048ED5}"/>
              </a:ext>
            </a:extLst>
          </p:cNvPr>
          <p:cNvSpPr txBox="1"/>
          <p:nvPr/>
        </p:nvSpPr>
        <p:spPr>
          <a:xfrm>
            <a:off x="779929" y="5879637"/>
            <a:ext cx="10515600" cy="369332"/>
          </a:xfrm>
          <a:prstGeom prst="rect">
            <a:avLst/>
          </a:prstGeom>
          <a:solidFill>
            <a:schemeClr val="accent1">
              <a:lumMod val="20000"/>
              <a:lumOff val="80000"/>
            </a:schemeClr>
          </a:solidFill>
          <a:ln>
            <a:solidFill>
              <a:schemeClr val="tx1"/>
            </a:solidFill>
          </a:ln>
        </p:spPr>
        <p:txBody>
          <a:bodyPr wrap="square">
            <a:spAutoFit/>
          </a:bodyPr>
          <a:lstStyle>
            <a:defPPr>
              <a:defRPr lang="es-MX"/>
            </a:defPPr>
          </a:lstStyle>
          <a:p>
            <a:r>
              <a:rPr lang="es-ES" dirty="0"/>
              <a:t>Para el operador    </a:t>
            </a:r>
            <a:r>
              <a:rPr lang="es-ES" b="1" dirty="0"/>
              <a:t>%*%</a:t>
            </a:r>
            <a:r>
              <a:rPr lang="es-ES" dirty="0"/>
              <a:t>   la longitud de los vectores debe coincidir</a:t>
            </a:r>
          </a:p>
        </p:txBody>
      </p:sp>
      <p:pic>
        <p:nvPicPr>
          <p:cNvPr id="8" name="Imagen 7">
            <a:extLst>
              <a:ext uri="{FF2B5EF4-FFF2-40B4-BE49-F238E27FC236}">
                <a16:creationId xmlns:a16="http://schemas.microsoft.com/office/drawing/2014/main" id="{7A5EFE9E-4202-4770-AD3A-DC19D6932F69}"/>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3627437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D7C32D6-02CB-4BE9-AC03-B6E98F7673B2}"/>
              </a:ext>
            </a:extLst>
          </p:cNvPr>
          <p:cNvSpPr>
            <a:spLocks noGrp="1"/>
          </p:cNvSpPr>
          <p:nvPr>
            <p:ph type="title"/>
          </p:nvPr>
        </p:nvSpPr>
        <p:spPr>
          <a:xfrm>
            <a:off x="838200" y="351679"/>
            <a:ext cx="10515600" cy="826366"/>
          </a:xfrm>
          <a:solidFill>
            <a:schemeClr val="accent1">
              <a:lumMod val="50000"/>
            </a:schemeClr>
          </a:solidFill>
        </p:spPr>
        <p:txBody>
          <a:bodyPr>
            <a:normAutofit/>
          </a:bodyPr>
          <a:lstStyle/>
          <a:p>
            <a:r>
              <a:rPr lang="es-ES" sz="3200" dirty="0">
                <a:solidFill>
                  <a:schemeClr val="bg1">
                    <a:lumMod val="95000"/>
                  </a:schemeClr>
                </a:solidFill>
              </a:rPr>
              <a:t>Vectores								Funciones</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3C1C5210-B4B0-40BC-A5C8-D57F4EF59E3D}"/>
              </a:ext>
            </a:extLst>
          </p:cNvPr>
          <p:cNvSpPr txBox="1"/>
          <p:nvPr/>
        </p:nvSpPr>
        <p:spPr>
          <a:xfrm>
            <a:off x="838200" y="1288011"/>
            <a:ext cx="10515600" cy="4524315"/>
          </a:xfrm>
          <a:prstGeom prst="rect">
            <a:avLst/>
          </a:prstGeom>
          <a:solidFill>
            <a:schemeClr val="accent1">
              <a:lumMod val="20000"/>
              <a:lumOff val="80000"/>
            </a:schemeClr>
          </a:solidFill>
          <a:ln>
            <a:solidFill>
              <a:schemeClr val="tx1"/>
            </a:solidFill>
          </a:ln>
        </p:spPr>
        <p:txBody>
          <a:bodyPr wrap="square">
            <a:spAutoFit/>
          </a:bodyPr>
          <a:lstStyle>
            <a:defPPr>
              <a:defRPr lang="es-MX"/>
            </a:defPPr>
          </a:lstStyle>
          <a:p>
            <a:r>
              <a:rPr lang="es-ES" dirty="0"/>
              <a:t>FUNCIONES CON VECTORES. . . . . No son todas,  . . . son las que vamos a utilizar</a:t>
            </a:r>
          </a:p>
          <a:p>
            <a:endParaRPr lang="es-ES" dirty="0"/>
          </a:p>
          <a:p>
            <a:r>
              <a:rPr lang="es-ES" dirty="0"/>
              <a:t>+ sum(X)      	Suma de todas los componentes de x</a:t>
            </a:r>
          </a:p>
          <a:p>
            <a:r>
              <a:rPr lang="es-ES" dirty="0"/>
              <a:t>+ </a:t>
            </a:r>
            <a:r>
              <a:rPr lang="es-ES" dirty="0" err="1"/>
              <a:t>cumsum</a:t>
            </a:r>
            <a:r>
              <a:rPr lang="es-ES" dirty="0"/>
              <a:t>(X)   	vector con la suma acumulada de los componentes en cada posición</a:t>
            </a:r>
          </a:p>
          <a:p>
            <a:r>
              <a:rPr lang="es-ES" dirty="0"/>
              <a:t>+ </a:t>
            </a:r>
            <a:r>
              <a:rPr lang="es-ES" dirty="0" err="1"/>
              <a:t>cumprod</a:t>
            </a:r>
            <a:r>
              <a:rPr lang="es-ES" dirty="0"/>
              <a:t>(X)  	vector con el producto acumulado en cada posición </a:t>
            </a:r>
          </a:p>
          <a:p>
            <a:r>
              <a:rPr lang="es-ES" dirty="0"/>
              <a:t>+ </a:t>
            </a:r>
            <a:r>
              <a:rPr lang="es-ES" dirty="0" err="1"/>
              <a:t>max</a:t>
            </a:r>
            <a:r>
              <a:rPr lang="es-ES" dirty="0"/>
              <a:t>(X)      	Valor máximo del vector x</a:t>
            </a:r>
          </a:p>
          <a:p>
            <a:r>
              <a:rPr lang="es-ES" dirty="0"/>
              <a:t>+ min(X)      	Valor mínimo de x</a:t>
            </a:r>
          </a:p>
          <a:p>
            <a:r>
              <a:rPr lang="es-ES" dirty="0"/>
              <a:t>+ </a:t>
            </a:r>
            <a:r>
              <a:rPr lang="es-ES" dirty="0" err="1"/>
              <a:t>rank</a:t>
            </a:r>
            <a:r>
              <a:rPr lang="es-ES" dirty="0"/>
              <a:t>(X)     	vector de posiciones asumiendo que x ordenado de menor a mayor</a:t>
            </a:r>
          </a:p>
          <a:p>
            <a:r>
              <a:rPr lang="es-ES" dirty="0"/>
              <a:t>+ </a:t>
            </a:r>
            <a:r>
              <a:rPr lang="es-ES" dirty="0" err="1"/>
              <a:t>sort</a:t>
            </a:r>
            <a:r>
              <a:rPr lang="es-ES" dirty="0"/>
              <a:t>(X)     	Vector ordenado de x</a:t>
            </a:r>
          </a:p>
          <a:p>
            <a:r>
              <a:rPr lang="es-ES" dirty="0"/>
              <a:t>+ </a:t>
            </a:r>
            <a:r>
              <a:rPr lang="es-ES" dirty="0" err="1"/>
              <a:t>all</a:t>
            </a:r>
            <a:r>
              <a:rPr lang="es-ES" dirty="0"/>
              <a:t>(X)                       Verdadero si todas las componentes del vector X (lógico) son verdaderas</a:t>
            </a:r>
          </a:p>
          <a:p>
            <a:r>
              <a:rPr lang="es-ES" dirty="0"/>
              <a:t>+ </a:t>
            </a:r>
            <a:r>
              <a:rPr lang="es-ES" dirty="0" err="1"/>
              <a:t>any</a:t>
            </a:r>
            <a:r>
              <a:rPr lang="es-ES" dirty="0"/>
              <a:t>(X)                     Verdadero si al menos una de las componentes del vector X (lógico) es verdadera</a:t>
            </a:r>
          </a:p>
          <a:p>
            <a:r>
              <a:rPr lang="es-ES" dirty="0"/>
              <a:t>+ </a:t>
            </a:r>
            <a:r>
              <a:rPr lang="es-ES" dirty="0" err="1"/>
              <a:t>X%in%Y</a:t>
            </a:r>
            <a:r>
              <a:rPr lang="es-ES" dirty="0"/>
              <a:t>                   Verdadero para las componentes de X incluidas en Y    </a:t>
            </a:r>
          </a:p>
          <a:p>
            <a:endParaRPr lang="es-ES" dirty="0"/>
          </a:p>
          <a:p>
            <a:endParaRPr lang="es-ES" dirty="0"/>
          </a:p>
          <a:p>
            <a:r>
              <a:rPr lang="es-ES" dirty="0"/>
              <a:t>+ X&lt;-</a:t>
            </a:r>
            <a:r>
              <a:rPr lang="es-ES" dirty="0" err="1"/>
              <a:t>rep</a:t>
            </a:r>
            <a:r>
              <a:rPr lang="es-ES" dirty="0"/>
              <a:t>(</a:t>
            </a:r>
            <a:r>
              <a:rPr lang="es-ES" dirty="0" err="1"/>
              <a:t>valor,n</a:t>
            </a:r>
            <a:r>
              <a:rPr lang="es-ES" dirty="0"/>
              <a:t>)          Repite “valor”  n-veces, cada componente contiene “valor”</a:t>
            </a:r>
          </a:p>
          <a:p>
            <a:r>
              <a:rPr lang="es-ES" dirty="0"/>
              <a:t>+ X&lt;-</a:t>
            </a:r>
            <a:r>
              <a:rPr lang="es-ES" dirty="0" err="1"/>
              <a:t>seq</a:t>
            </a:r>
            <a:r>
              <a:rPr lang="es-ES" dirty="0"/>
              <a:t>(</a:t>
            </a:r>
            <a:r>
              <a:rPr lang="es-ES" dirty="0" err="1"/>
              <a:t>Inicial,Final</a:t>
            </a:r>
            <a:r>
              <a:rPr lang="es-ES" dirty="0"/>
              <a:t>)  Genera un secuencia de números desde Inicial hasta final, de uno en uno </a:t>
            </a:r>
          </a:p>
        </p:txBody>
      </p:sp>
      <p:pic>
        <p:nvPicPr>
          <p:cNvPr id="6" name="Imagen 5">
            <a:extLst>
              <a:ext uri="{FF2B5EF4-FFF2-40B4-BE49-F238E27FC236}">
                <a16:creationId xmlns:a16="http://schemas.microsoft.com/office/drawing/2014/main" id="{D210EC8F-EEFF-4324-8A9A-D81CE6A40FF0}"/>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2480299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5E5D6851-ED93-403C-84E6-5F83DECE1F2E}"/>
              </a:ext>
            </a:extLst>
          </p:cNvPr>
          <p:cNvSpPr>
            <a:spLocks noGrp="1"/>
          </p:cNvSpPr>
          <p:nvPr>
            <p:ph type="title"/>
          </p:nvPr>
        </p:nvSpPr>
        <p:spPr>
          <a:xfrm>
            <a:off x="838200" y="351679"/>
            <a:ext cx="10515600" cy="826366"/>
          </a:xfrm>
          <a:solidFill>
            <a:schemeClr val="accent1">
              <a:lumMod val="50000"/>
            </a:schemeClr>
          </a:solidFill>
        </p:spPr>
        <p:txBody>
          <a:bodyPr>
            <a:normAutofit/>
          </a:bodyPr>
          <a:lstStyle/>
          <a:p>
            <a:r>
              <a:rPr lang="es-ES" sz="3200" dirty="0">
                <a:solidFill>
                  <a:schemeClr val="bg1">
                    <a:lumMod val="95000"/>
                  </a:schemeClr>
                </a:solidFill>
              </a:rPr>
              <a:t>Vectores								Funciones</a:t>
            </a:r>
            <a:endParaRPr lang="es-MX" sz="3200" dirty="0">
              <a:solidFill>
                <a:schemeClr val="bg1">
                  <a:lumMod val="95000"/>
                </a:schemeClr>
              </a:solidFill>
            </a:endParaRPr>
          </a:p>
        </p:txBody>
      </p:sp>
      <p:sp>
        <p:nvSpPr>
          <p:cNvPr id="7" name="CuadroTexto 6">
            <a:extLst>
              <a:ext uri="{FF2B5EF4-FFF2-40B4-BE49-F238E27FC236}">
                <a16:creationId xmlns:a16="http://schemas.microsoft.com/office/drawing/2014/main" id="{D0566F9A-28AA-40E0-B4B8-D204665AD93B}"/>
              </a:ext>
            </a:extLst>
          </p:cNvPr>
          <p:cNvSpPr txBox="1"/>
          <p:nvPr/>
        </p:nvSpPr>
        <p:spPr>
          <a:xfrm>
            <a:off x="838200" y="1573306"/>
            <a:ext cx="10515600" cy="369332"/>
          </a:xfrm>
          <a:prstGeom prst="rect">
            <a:avLst/>
          </a:prstGeom>
          <a:noFill/>
        </p:spPr>
        <p:txBody>
          <a:bodyPr wrap="square" rtlCol="0">
            <a:spAutoFit/>
          </a:bodyPr>
          <a:lstStyle/>
          <a:p>
            <a:r>
              <a:rPr lang="es-ES" dirty="0"/>
              <a:t>Otra forma de calcular el valor presente de una anualidad . . . Utilizando funciones,</a:t>
            </a:r>
            <a:endParaRPr lang="es-MX"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0B3FE379-7CA7-4AF1-8A4D-393717AF14EE}"/>
                  </a:ext>
                </a:extLst>
              </p:cNvPr>
              <p:cNvSpPr txBox="1"/>
              <p:nvPr/>
            </p:nvSpPr>
            <p:spPr>
              <a:xfrm>
                <a:off x="838200" y="2505763"/>
                <a:ext cx="10148047" cy="511679"/>
              </a:xfrm>
              <a:prstGeom prst="rect">
                <a:avLst/>
              </a:prstGeom>
              <a:noFill/>
            </p:spPr>
            <p:txBody>
              <a:bodyPr wrap="square">
                <a:spAutoFit/>
              </a:bodyPr>
              <a:lstStyle/>
              <a:p>
                <a:r>
                  <a:rPr lang="es-ES" dirty="0"/>
                  <a:t>  </a:t>
                </a:r>
                <a14:m>
                  <m:oMath xmlns:m="http://schemas.openxmlformats.org/officeDocument/2006/math">
                    <m:r>
                      <m:rPr>
                        <m:sty m:val="p"/>
                      </m:rPr>
                      <a:rPr lang="es-ES" b="0" i="0" smtClean="0">
                        <a:latin typeface="Cambria Math" panose="02040503050406030204" pitchFamily="18" charset="0"/>
                      </a:rPr>
                      <m:t>V</m:t>
                    </m:r>
                    <m:r>
                      <a:rPr lang="es-ES" b="0" i="1" smtClean="0">
                        <a:latin typeface="Cambria Math" panose="02040503050406030204" pitchFamily="18" charset="0"/>
                      </a:rPr>
                      <m:t>𝑃</m:t>
                    </m:r>
                    <m:r>
                      <a:rPr lang="es-ES" b="0" i="1" smtClean="0">
                        <a:latin typeface="Cambria Math" panose="02040503050406030204" pitchFamily="18" charset="0"/>
                      </a:rPr>
                      <m:t>=</m:t>
                    </m:r>
                    <m:r>
                      <a:rPr lang="es-ES" b="0" i="1" smtClean="0">
                        <a:latin typeface="Cambria Math" panose="02040503050406030204" pitchFamily="18" charset="0"/>
                      </a:rPr>
                      <m:t>𝑅</m:t>
                    </m:r>
                  </m:oMath>
                </a14:m>
                <a:r>
                  <a:rPr lang="es-ES" dirty="0"/>
                  <a:t> </a:t>
                </a:r>
                <a14:m>
                  <m:oMath xmlns:m="http://schemas.openxmlformats.org/officeDocument/2006/math">
                    <m:f>
                      <m:fPr>
                        <m:ctrlPr>
                          <a:rPr lang="es-ES" i="1" dirty="0" smtClean="0">
                            <a:latin typeface="Cambria Math" panose="02040503050406030204" pitchFamily="18" charset="0"/>
                          </a:rPr>
                        </m:ctrlPr>
                      </m:fPr>
                      <m:num>
                        <m:r>
                          <a:rPr lang="es-ES" b="0" i="1" dirty="0" smtClean="0">
                            <a:latin typeface="Cambria Math" panose="02040503050406030204" pitchFamily="18" charset="0"/>
                          </a:rPr>
                          <m:t>1−</m:t>
                        </m:r>
                        <m:sSup>
                          <m:sSupPr>
                            <m:ctrlPr>
                              <a:rPr lang="es-ES" b="0" i="1" dirty="0" smtClean="0">
                                <a:latin typeface="Cambria Math" panose="02040503050406030204" pitchFamily="18" charset="0"/>
                              </a:rPr>
                            </m:ctrlPr>
                          </m:sSupPr>
                          <m:e>
                            <m:r>
                              <a:rPr lang="es-ES" b="0" i="1" dirty="0" smtClean="0">
                                <a:latin typeface="Cambria Math" panose="02040503050406030204" pitchFamily="18" charset="0"/>
                              </a:rPr>
                              <m:t>(1+</m:t>
                            </m:r>
                            <m:r>
                              <a:rPr lang="es-ES" b="0" i="1" dirty="0" smtClean="0">
                                <a:latin typeface="Cambria Math" panose="02040503050406030204" pitchFamily="18" charset="0"/>
                              </a:rPr>
                              <m:t>𝑖</m:t>
                            </m:r>
                            <m:r>
                              <a:rPr lang="es-ES" b="0" i="1" dirty="0" smtClean="0">
                                <a:latin typeface="Cambria Math" panose="02040503050406030204" pitchFamily="18" charset="0"/>
                              </a:rPr>
                              <m:t>)</m:t>
                            </m:r>
                          </m:e>
                          <m:sup>
                            <m:r>
                              <a:rPr lang="es-ES" b="0" i="1" dirty="0" smtClean="0">
                                <a:latin typeface="Cambria Math" panose="02040503050406030204" pitchFamily="18" charset="0"/>
                              </a:rPr>
                              <m:t>−</m:t>
                            </m:r>
                            <m:r>
                              <a:rPr lang="es-ES" b="0" i="1" dirty="0" smtClean="0">
                                <a:latin typeface="Cambria Math" panose="02040503050406030204" pitchFamily="18" charset="0"/>
                              </a:rPr>
                              <m:t>𝑛</m:t>
                            </m:r>
                          </m:sup>
                        </m:sSup>
                      </m:num>
                      <m:den>
                        <m:r>
                          <a:rPr lang="es-ES" b="0" i="1" dirty="0" smtClean="0">
                            <a:latin typeface="Cambria Math" panose="02040503050406030204" pitchFamily="18" charset="0"/>
                          </a:rPr>
                          <m:t>𝑖</m:t>
                        </m:r>
                      </m:den>
                    </m:f>
                  </m:oMath>
                </a14:m>
                <a:r>
                  <a:rPr lang="es-ES" dirty="0"/>
                  <a:t>   =  R*[ </a:t>
                </a:r>
                <a:r>
                  <a:rPr lang="pt-BR" dirty="0"/>
                  <a:t>(1+i)</a:t>
                </a:r>
                <a:r>
                  <a:rPr lang="pt-BR" baseline="30000" dirty="0"/>
                  <a:t>-1</a:t>
                </a:r>
                <a:r>
                  <a:rPr lang="pt-BR" dirty="0"/>
                  <a:t> +(1+i)</a:t>
                </a:r>
                <a:r>
                  <a:rPr lang="pt-BR" baseline="30000" dirty="0"/>
                  <a:t>-2 </a:t>
                </a:r>
                <a:r>
                  <a:rPr lang="pt-BR" dirty="0"/>
                  <a:t>+ . . . + (1+i)</a:t>
                </a:r>
                <a:r>
                  <a:rPr lang="pt-BR" baseline="30000" dirty="0"/>
                  <a:t>-n</a:t>
                </a:r>
                <a:r>
                  <a:rPr lang="pt-BR" dirty="0"/>
                  <a:t>]</a:t>
                </a:r>
                <a:endParaRPr lang="es-MX" dirty="0"/>
              </a:p>
            </p:txBody>
          </p:sp>
        </mc:Choice>
        <mc:Fallback xmlns="">
          <p:sp>
            <p:nvSpPr>
              <p:cNvPr id="8" name="CuadroTexto 7">
                <a:extLst>
                  <a:ext uri="{FF2B5EF4-FFF2-40B4-BE49-F238E27FC236}">
                    <a16:creationId xmlns:a16="http://schemas.microsoft.com/office/drawing/2014/main" id="{0B3FE379-7CA7-4AF1-8A4D-393717AF14EE}"/>
                  </a:ext>
                </a:extLst>
              </p:cNvPr>
              <p:cNvSpPr txBox="1">
                <a:spLocks noRot="1" noChangeAspect="1" noMove="1" noResize="1" noEditPoints="1" noAdjustHandles="1" noChangeArrowheads="1" noChangeShapeType="1" noTextEdit="1"/>
              </p:cNvSpPr>
              <p:nvPr/>
            </p:nvSpPr>
            <p:spPr>
              <a:xfrm>
                <a:off x="838200" y="2505763"/>
                <a:ext cx="10148047" cy="511679"/>
              </a:xfrm>
              <a:prstGeom prst="rect">
                <a:avLst/>
              </a:prstGeom>
              <a:blipFill>
                <a:blip r:embed="rId2"/>
                <a:stretch>
                  <a:fillRect b="-7143"/>
                </a:stretch>
              </a:blipFill>
            </p:spPr>
            <p:txBody>
              <a:bodyPr/>
              <a:lstStyle/>
              <a:p>
                <a:r>
                  <a:rPr lang="es-MX">
                    <a:noFill/>
                  </a:rPr>
                  <a:t> </a:t>
                </a:r>
              </a:p>
            </p:txBody>
          </p:sp>
        </mc:Fallback>
      </mc:AlternateContent>
      <p:sp>
        <p:nvSpPr>
          <p:cNvPr id="9" name="CuadroTexto 8">
            <a:extLst>
              <a:ext uri="{FF2B5EF4-FFF2-40B4-BE49-F238E27FC236}">
                <a16:creationId xmlns:a16="http://schemas.microsoft.com/office/drawing/2014/main" id="{ED5B98F8-5962-424A-ACD2-CC45596CA571}"/>
              </a:ext>
            </a:extLst>
          </p:cNvPr>
          <p:cNvSpPr txBox="1"/>
          <p:nvPr/>
        </p:nvSpPr>
        <p:spPr>
          <a:xfrm>
            <a:off x="838200" y="2153233"/>
            <a:ext cx="10515600" cy="369332"/>
          </a:xfrm>
          <a:prstGeom prst="rect">
            <a:avLst/>
          </a:prstGeom>
          <a:noFill/>
        </p:spPr>
        <p:txBody>
          <a:bodyPr wrap="square" rtlCol="0">
            <a:spAutoFit/>
          </a:bodyPr>
          <a:lstStyle/>
          <a:p>
            <a:r>
              <a:rPr lang="es-ES" dirty="0"/>
              <a:t>Retomando la expresión del valor presente de una anualidad tenemos que es la factorización de la serie </a:t>
            </a:r>
            <a:endParaRPr lang="es-MX" dirty="0"/>
          </a:p>
        </p:txBody>
      </p:sp>
      <p:sp>
        <p:nvSpPr>
          <p:cNvPr id="10" name="CuadroTexto 9">
            <a:extLst>
              <a:ext uri="{FF2B5EF4-FFF2-40B4-BE49-F238E27FC236}">
                <a16:creationId xmlns:a16="http://schemas.microsoft.com/office/drawing/2014/main" id="{984DB977-4596-43A2-836A-450FC64CA137}"/>
              </a:ext>
            </a:extLst>
          </p:cNvPr>
          <p:cNvSpPr txBox="1"/>
          <p:nvPr/>
        </p:nvSpPr>
        <p:spPr>
          <a:xfrm>
            <a:off x="838200" y="3253369"/>
            <a:ext cx="10515600" cy="2031325"/>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err="1"/>
              <a:t>Vectasa</a:t>
            </a:r>
            <a:r>
              <a:rPr lang="es-ES" dirty="0"/>
              <a:t>&lt;-</a:t>
            </a:r>
            <a:r>
              <a:rPr lang="es-ES" dirty="0" err="1"/>
              <a:t>rep</a:t>
            </a:r>
            <a:r>
              <a:rPr lang="es-ES" dirty="0"/>
              <a:t>(</a:t>
            </a:r>
            <a:r>
              <a:rPr lang="es-ES" dirty="0" err="1"/>
              <a:t>tasa,plazo</a:t>
            </a:r>
            <a:r>
              <a:rPr lang="es-ES" dirty="0"/>
              <a:t>)             # </a:t>
            </a:r>
            <a:r>
              <a:rPr lang="es-ES" dirty="0" err="1"/>
              <a:t>rep</a:t>
            </a:r>
            <a:r>
              <a:rPr lang="es-ES" dirty="0"/>
              <a:t> : Crea un vector de longitud “plazo”, cada una con el valor de “tasa”</a:t>
            </a:r>
          </a:p>
          <a:p>
            <a:endParaRPr lang="es-ES" dirty="0"/>
          </a:p>
          <a:p>
            <a:r>
              <a:rPr lang="es-ES" dirty="0" err="1"/>
              <a:t>FactorTasa</a:t>
            </a:r>
            <a:r>
              <a:rPr lang="es-ES" dirty="0"/>
              <a:t>&lt;-1/(1+tasa)                #  Vector con los factores de descuento anual</a:t>
            </a:r>
          </a:p>
          <a:p>
            <a:endParaRPr lang="es-ES" dirty="0"/>
          </a:p>
          <a:p>
            <a:r>
              <a:rPr lang="es-ES" dirty="0" err="1"/>
              <a:t>SerieTasa</a:t>
            </a:r>
            <a:r>
              <a:rPr lang="es-ES" dirty="0"/>
              <a:t>&lt;-</a:t>
            </a:r>
            <a:r>
              <a:rPr lang="es-ES" dirty="0" err="1"/>
              <a:t>Cumprod</a:t>
            </a:r>
            <a:r>
              <a:rPr lang="es-ES" dirty="0"/>
              <a:t>(</a:t>
            </a:r>
            <a:r>
              <a:rPr lang="es-ES" dirty="0" err="1"/>
              <a:t>FactorTasa</a:t>
            </a:r>
            <a:r>
              <a:rPr lang="es-ES" dirty="0"/>
              <a:t>)        # Vector con factores de descuento acumulado</a:t>
            </a:r>
          </a:p>
          <a:p>
            <a:endParaRPr lang="es-ES" dirty="0"/>
          </a:p>
          <a:p>
            <a:r>
              <a:rPr lang="es-ES" dirty="0" err="1"/>
              <a:t>AnualidadFun</a:t>
            </a:r>
            <a:r>
              <a:rPr lang="es-ES" dirty="0"/>
              <a:t>&lt;-sum(</a:t>
            </a:r>
            <a:r>
              <a:rPr lang="es-ES" dirty="0" err="1"/>
              <a:t>SerieTasa</a:t>
            </a:r>
            <a:r>
              <a:rPr lang="es-ES" dirty="0"/>
              <a:t>)           # Valor presente de una anualidad con periodo “plazo” e interés “tasa” </a:t>
            </a:r>
          </a:p>
        </p:txBody>
      </p:sp>
      <p:sp>
        <p:nvSpPr>
          <p:cNvPr id="11" name="CuadroTexto 10">
            <a:extLst>
              <a:ext uri="{FF2B5EF4-FFF2-40B4-BE49-F238E27FC236}">
                <a16:creationId xmlns:a16="http://schemas.microsoft.com/office/drawing/2014/main" id="{40D22CFB-A27B-438F-8C7A-02ABC62E021A}"/>
              </a:ext>
            </a:extLst>
          </p:cNvPr>
          <p:cNvSpPr txBox="1"/>
          <p:nvPr/>
        </p:nvSpPr>
        <p:spPr>
          <a:xfrm>
            <a:off x="838200" y="5520621"/>
            <a:ext cx="10515600" cy="1200329"/>
          </a:xfrm>
          <a:prstGeom prst="rect">
            <a:avLst/>
          </a:prstGeom>
          <a:noFill/>
        </p:spPr>
        <p:txBody>
          <a:bodyPr wrap="square" rtlCol="0">
            <a:spAutoFit/>
          </a:bodyPr>
          <a:lstStyle/>
          <a:p>
            <a:r>
              <a:rPr lang="es-ES" dirty="0"/>
              <a:t>¿Tiene ventajas hacerlo de esta forma?</a:t>
            </a:r>
          </a:p>
          <a:p>
            <a:endParaRPr lang="es-ES" dirty="0"/>
          </a:p>
          <a:p>
            <a:r>
              <a:rPr lang="es-ES" dirty="0"/>
              <a:t>Podemos modificar las componentes, por ejemplo en lugar de una tasa fija, podemos considerar una curva de tasas de interés o podemos aplicar descuentos o recargos sobre ciertas componentes</a:t>
            </a:r>
            <a:endParaRPr lang="es-MX" dirty="0"/>
          </a:p>
        </p:txBody>
      </p:sp>
      <p:pic>
        <p:nvPicPr>
          <p:cNvPr id="12" name="Imagen 11">
            <a:extLst>
              <a:ext uri="{FF2B5EF4-FFF2-40B4-BE49-F238E27FC236}">
                <a16:creationId xmlns:a16="http://schemas.microsoft.com/office/drawing/2014/main" id="{B2020B77-9CC9-43A5-B13F-9DCD869408C7}"/>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671343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6F020CD-1E12-4C73-928C-B460E1F61B27}"/>
              </a:ext>
            </a:extLst>
          </p:cNvPr>
          <p:cNvSpPr>
            <a:spLocks noGrp="1"/>
          </p:cNvSpPr>
          <p:nvPr>
            <p:ph type="title"/>
          </p:nvPr>
        </p:nvSpPr>
        <p:spPr>
          <a:xfrm>
            <a:off x="838200" y="351679"/>
            <a:ext cx="10515600" cy="826366"/>
          </a:xfrm>
          <a:solidFill>
            <a:schemeClr val="accent1">
              <a:lumMod val="50000"/>
            </a:schemeClr>
          </a:solidFill>
        </p:spPr>
        <p:txBody>
          <a:bodyPr>
            <a:normAutofit/>
          </a:bodyPr>
          <a:lstStyle/>
          <a:p>
            <a:r>
              <a:rPr lang="es-ES" sz="3200" dirty="0">
                <a:solidFill>
                  <a:schemeClr val="bg1">
                    <a:lumMod val="95000"/>
                  </a:schemeClr>
                </a:solidFill>
              </a:rPr>
              <a:t>Vectores								</a:t>
            </a:r>
            <a:endParaRPr lang="es-MX" sz="3200" dirty="0">
              <a:solidFill>
                <a:schemeClr val="bg1">
                  <a:lumMod val="95000"/>
                </a:schemeClr>
              </a:solidFill>
            </a:endParaRPr>
          </a:p>
        </p:txBody>
      </p:sp>
      <p:sp>
        <p:nvSpPr>
          <p:cNvPr id="6" name="CuadroTexto 5">
            <a:extLst>
              <a:ext uri="{FF2B5EF4-FFF2-40B4-BE49-F238E27FC236}">
                <a16:creationId xmlns:a16="http://schemas.microsoft.com/office/drawing/2014/main" id="{BFDBB988-0B5C-431C-8668-E5F8A9BDEFD6}"/>
              </a:ext>
            </a:extLst>
          </p:cNvPr>
          <p:cNvSpPr txBox="1"/>
          <p:nvPr/>
        </p:nvSpPr>
        <p:spPr>
          <a:xfrm>
            <a:off x="838201" y="1702198"/>
            <a:ext cx="10515599" cy="3693319"/>
          </a:xfrm>
          <a:prstGeom prst="rect">
            <a:avLst/>
          </a:prstGeom>
          <a:noFill/>
        </p:spPr>
        <p:txBody>
          <a:bodyPr wrap="square">
            <a:spAutoFit/>
          </a:bodyPr>
          <a:lstStyle/>
          <a:p>
            <a:r>
              <a:rPr lang="es-ES" dirty="0">
                <a:solidFill>
                  <a:srgbClr val="333333"/>
                </a:solidFill>
                <a:latin typeface="Helvetica Neue"/>
              </a:rPr>
              <a:t>Para operar vectores en R</a:t>
            </a:r>
          </a:p>
          <a:p>
            <a:endParaRPr lang="es-ES" dirty="0">
              <a:solidFill>
                <a:srgbClr val="333333"/>
              </a:solidFill>
              <a:latin typeface="Helvetica Neue"/>
            </a:endParaRPr>
          </a:p>
          <a:p>
            <a:r>
              <a:rPr lang="es-ES" dirty="0">
                <a:solidFill>
                  <a:srgbClr val="333333"/>
                </a:solidFill>
                <a:latin typeface="Helvetica Neue"/>
              </a:rPr>
              <a:t>+    No se necesita hacer un ciclo / bucle</a:t>
            </a:r>
          </a:p>
          <a:p>
            <a:pPr marL="285750" indent="-285750">
              <a:buFontTx/>
              <a:buChar char="-"/>
            </a:pPr>
            <a:endParaRPr lang="es-ES" dirty="0">
              <a:solidFill>
                <a:srgbClr val="333333"/>
              </a:solidFill>
              <a:latin typeface="Helvetica Neue"/>
            </a:endParaRPr>
          </a:p>
          <a:p>
            <a:r>
              <a:rPr lang="es-ES" dirty="0">
                <a:solidFill>
                  <a:srgbClr val="333333"/>
                </a:solidFill>
                <a:latin typeface="Helvetica Neue"/>
              </a:rPr>
              <a:t>+    La mayoría de las funciones pueden operar y entregar vectores</a:t>
            </a:r>
          </a:p>
          <a:p>
            <a:pPr marL="285750" indent="-285750">
              <a:buFontTx/>
              <a:buChar char="-"/>
            </a:pPr>
            <a:endParaRPr lang="es-ES" dirty="0">
              <a:solidFill>
                <a:srgbClr val="333333"/>
              </a:solidFill>
              <a:latin typeface="Helvetica Neue"/>
            </a:endParaRPr>
          </a:p>
          <a:p>
            <a:r>
              <a:rPr lang="es-ES" dirty="0">
                <a:solidFill>
                  <a:srgbClr val="333333"/>
                </a:solidFill>
                <a:latin typeface="Helvetica Neue"/>
              </a:rPr>
              <a:t>+    Flexibilidad para manejar componentes</a:t>
            </a:r>
          </a:p>
          <a:p>
            <a:pPr marL="285750" indent="-285750">
              <a:buFontTx/>
              <a:buChar char="-"/>
            </a:pPr>
            <a:endParaRPr lang="es-ES" dirty="0">
              <a:solidFill>
                <a:srgbClr val="333333"/>
              </a:solidFill>
              <a:latin typeface="Helvetica Neue"/>
            </a:endParaRPr>
          </a:p>
          <a:p>
            <a:r>
              <a:rPr lang="es-ES" dirty="0">
                <a:solidFill>
                  <a:srgbClr val="333333"/>
                </a:solidFill>
                <a:latin typeface="Helvetica Neue"/>
              </a:rPr>
              <a:t>+    Sin necesidad de definir un rango </a:t>
            </a:r>
          </a:p>
          <a:p>
            <a:pPr marL="285750" indent="-285750">
              <a:buFontTx/>
              <a:buChar char="-"/>
            </a:pPr>
            <a:endParaRPr lang="es-ES" dirty="0">
              <a:solidFill>
                <a:srgbClr val="333333"/>
              </a:solidFill>
              <a:latin typeface="Helvetica Neue"/>
            </a:endParaRPr>
          </a:p>
          <a:p>
            <a:r>
              <a:rPr lang="es-ES" dirty="0">
                <a:solidFill>
                  <a:srgbClr val="333333"/>
                </a:solidFill>
                <a:latin typeface="Helvetica Neue"/>
              </a:rPr>
              <a:t>++  Escritura mas concisa, fácil de leer y menos propensa a errores</a:t>
            </a:r>
          </a:p>
          <a:p>
            <a:endParaRPr lang="es-ES" dirty="0">
              <a:solidFill>
                <a:srgbClr val="333333"/>
              </a:solidFill>
              <a:latin typeface="Helvetica Neue"/>
            </a:endParaRPr>
          </a:p>
          <a:p>
            <a:r>
              <a:rPr lang="es-ES" dirty="0">
                <a:solidFill>
                  <a:srgbClr val="333333"/>
                </a:solidFill>
                <a:latin typeface="Helvetica Neue"/>
              </a:rPr>
              <a:t>-     Todos de la misma clase</a:t>
            </a:r>
            <a:endParaRPr lang="es-MX" dirty="0"/>
          </a:p>
        </p:txBody>
      </p:sp>
      <p:pic>
        <p:nvPicPr>
          <p:cNvPr id="7" name="Imagen 6">
            <a:extLst>
              <a:ext uri="{FF2B5EF4-FFF2-40B4-BE49-F238E27FC236}">
                <a16:creationId xmlns:a16="http://schemas.microsoft.com/office/drawing/2014/main" id="{CC71D257-ED4C-4155-BC62-5B7B9DDFF0C0}"/>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2002098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6667441-D000-49F9-B449-423FB76D124E}"/>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Vectores  							Modelo de </a:t>
            </a:r>
            <a:r>
              <a:rPr lang="es-ES" sz="3200" dirty="0" err="1">
                <a:solidFill>
                  <a:schemeClr val="bg1">
                    <a:lumMod val="95000"/>
                  </a:schemeClr>
                </a:solidFill>
              </a:rPr>
              <a:t>Pricing</a:t>
            </a:r>
            <a:r>
              <a:rPr lang="es-ES" sz="3200" dirty="0">
                <a:solidFill>
                  <a:schemeClr val="bg1">
                    <a:lumMod val="95000"/>
                  </a:schemeClr>
                </a:solidFill>
              </a:rPr>
              <a:t> </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11625F7F-D9A7-4090-A3F5-48D644E07F8B}"/>
              </a:ext>
            </a:extLst>
          </p:cNvPr>
          <p:cNvSpPr txBox="1"/>
          <p:nvPr/>
        </p:nvSpPr>
        <p:spPr>
          <a:xfrm>
            <a:off x="845127" y="1454728"/>
            <a:ext cx="10515600" cy="4247317"/>
          </a:xfrm>
          <a:prstGeom prst="rect">
            <a:avLst/>
          </a:prstGeom>
          <a:noFill/>
        </p:spPr>
        <p:txBody>
          <a:bodyPr wrap="square">
            <a:spAutoFit/>
          </a:bodyPr>
          <a:lstStyle/>
          <a:p>
            <a:r>
              <a:rPr lang="es-ES" dirty="0"/>
              <a:t>En el diseño de un modelo de </a:t>
            </a:r>
            <a:r>
              <a:rPr lang="es-ES" dirty="0" err="1"/>
              <a:t>Pricing</a:t>
            </a:r>
            <a:r>
              <a:rPr lang="es-ES" dirty="0"/>
              <a:t> se deben modificar diferentes parámetros técnicos de acuerdo a la practica comercial y marco operativo vigente, por ejemplo:</a:t>
            </a:r>
          </a:p>
          <a:p>
            <a:endParaRPr lang="es-ES" dirty="0"/>
          </a:p>
          <a:p>
            <a:pPr marL="285750" indent="-285750">
              <a:buFontTx/>
              <a:buChar char="-"/>
            </a:pPr>
            <a:r>
              <a:rPr lang="es-ES" dirty="0"/>
              <a:t>Descuentos en edad de calculo para mujeres y no fumadores, reconociendo que su experiencia de siniestralidad es mejor que el promedio.</a:t>
            </a:r>
          </a:p>
          <a:p>
            <a:pPr marL="285750" indent="-285750">
              <a:buFontTx/>
              <a:buChar char="-"/>
            </a:pPr>
            <a:endParaRPr lang="es-ES" dirty="0"/>
          </a:p>
          <a:p>
            <a:pPr marL="285750" indent="-285750">
              <a:buFontTx/>
              <a:buChar char="-"/>
            </a:pPr>
            <a:r>
              <a:rPr lang="es-ES" dirty="0"/>
              <a:t>Descuento de la </a:t>
            </a:r>
            <a:r>
              <a:rPr lang="es-ES" dirty="0" err="1"/>
              <a:t>qx</a:t>
            </a:r>
            <a:r>
              <a:rPr lang="es-ES" dirty="0"/>
              <a:t> los primeros años con base a que la compañía realiza un proceso de selección de riesgos</a:t>
            </a:r>
          </a:p>
          <a:p>
            <a:pPr marL="285750" indent="-285750">
              <a:buFontTx/>
              <a:buChar char="-"/>
            </a:pPr>
            <a:endParaRPr lang="es-ES" dirty="0"/>
          </a:p>
          <a:p>
            <a:pPr marL="285750" indent="-285750">
              <a:buFontTx/>
              <a:buChar char="-"/>
            </a:pPr>
            <a:r>
              <a:rPr lang="es-ES" dirty="0"/>
              <a:t>Descuentos por volumen de suma asegurada</a:t>
            </a:r>
          </a:p>
          <a:p>
            <a:pPr marL="285750" indent="-285750">
              <a:buFontTx/>
              <a:buChar char="-"/>
            </a:pPr>
            <a:endParaRPr lang="es-ES" dirty="0"/>
          </a:p>
          <a:p>
            <a:pPr marL="285750" indent="-285750">
              <a:buFontTx/>
              <a:buChar char="-"/>
            </a:pPr>
            <a:r>
              <a:rPr lang="es-ES" dirty="0"/>
              <a:t>Recargo en la </a:t>
            </a:r>
            <a:r>
              <a:rPr lang="es-ES" dirty="0" err="1"/>
              <a:t>qx</a:t>
            </a:r>
            <a:r>
              <a:rPr lang="es-ES" dirty="0"/>
              <a:t> por Subnormalidades</a:t>
            </a:r>
          </a:p>
          <a:p>
            <a:pPr marL="285750" indent="-285750">
              <a:buFontTx/>
              <a:buChar char="-"/>
            </a:pPr>
            <a:endParaRPr lang="es-ES" dirty="0"/>
          </a:p>
          <a:p>
            <a:endParaRPr lang="es-ES" dirty="0"/>
          </a:p>
          <a:p>
            <a:r>
              <a:rPr lang="es-ES" dirty="0"/>
              <a:t>Esto nos lleva a  determinar las variables que vamos a incluir en nuestro modelo y a un esquema para modificarlas, esto lo vamos a ver en los siguientes ejercicios.</a:t>
            </a:r>
          </a:p>
        </p:txBody>
      </p:sp>
    </p:spTree>
    <p:extLst>
      <p:ext uri="{BB962C8B-B14F-4D97-AF65-F5344CB8AC3E}">
        <p14:creationId xmlns:p14="http://schemas.microsoft.com/office/powerpoint/2010/main" val="4113067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67288" y="529021"/>
            <a:ext cx="11056675" cy="812511"/>
          </a:xfrm>
          <a:solidFill>
            <a:schemeClr val="accent1">
              <a:lumMod val="50000"/>
            </a:schemeClr>
          </a:solidFill>
        </p:spPr>
        <p:txBody>
          <a:bodyPr rtlCol="0"/>
          <a:lstStyle/>
          <a:p>
            <a:pPr rtl="0"/>
            <a:r>
              <a:rPr lang="es-ES" dirty="0">
                <a:solidFill>
                  <a:schemeClr val="bg1">
                    <a:lumMod val="95000"/>
                  </a:schemeClr>
                </a:solidFill>
              </a:rPr>
              <a:t>Motivación</a:t>
            </a:r>
          </a:p>
        </p:txBody>
      </p:sp>
      <p:pic>
        <p:nvPicPr>
          <p:cNvPr id="11" name="Marcador de posición de contenido 4" descr="Gráfico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7134046" y="1570846"/>
            <a:ext cx="4489918" cy="1858154"/>
          </a:xfrm>
        </p:spPr>
      </p:pic>
      <p:sp>
        <p:nvSpPr>
          <p:cNvPr id="6" name="CuadroTexto 5">
            <a:extLst>
              <a:ext uri="{FF2B5EF4-FFF2-40B4-BE49-F238E27FC236}">
                <a16:creationId xmlns:a16="http://schemas.microsoft.com/office/drawing/2014/main" id="{1FDBD9D2-D069-4ABD-B8F3-A4B0829E0B8C}"/>
              </a:ext>
            </a:extLst>
          </p:cNvPr>
          <p:cNvSpPr txBox="1"/>
          <p:nvPr/>
        </p:nvSpPr>
        <p:spPr>
          <a:xfrm>
            <a:off x="452005" y="1625798"/>
            <a:ext cx="6428508" cy="5478423"/>
          </a:xfrm>
          <a:prstGeom prst="rect">
            <a:avLst/>
          </a:prstGeom>
          <a:noFill/>
        </p:spPr>
        <p:txBody>
          <a:bodyPr wrap="square" rtlCol="0">
            <a:spAutoFit/>
          </a:bodyPr>
          <a:lstStyle/>
          <a:p>
            <a:r>
              <a:rPr lang="es-ES" sz="1600" b="1" dirty="0"/>
              <a:t>Que son las Practicas actuariales en R</a:t>
            </a:r>
          </a:p>
          <a:p>
            <a:pPr algn="just"/>
            <a:r>
              <a:rPr lang="es-ES" sz="1400" dirty="0"/>
              <a:t>Son un </a:t>
            </a:r>
            <a:r>
              <a:rPr lang="es-ES" sz="1400" b="1" dirty="0"/>
              <a:t>conjunto de talleres </a:t>
            </a:r>
            <a:r>
              <a:rPr lang="es-ES" sz="1400" dirty="0"/>
              <a:t>en los que el participante desarrollara  modelos actuariales para la toma de decisiones, considerando como herramienta el lenguaje R. </a:t>
            </a:r>
          </a:p>
          <a:p>
            <a:pPr algn="just"/>
            <a:r>
              <a:rPr lang="es-ES" sz="1400" dirty="0"/>
              <a:t>El enfoque es crear un vinculo entre los conceptos técnicos y las herramientas informáticas que nos permitan desarrollar modelos con el que podamos hacernos una idea de la marcha del negocio, de esta forma estas  practicas no son un curso exhaustivo de R, ni tampoco es un curso  de técnicas actuariales, nos centraremos en desarrollar rutas de solución a entornos problemáticos a través de evaluación de indicadores y escenarios que nos permitan establecer una respuesta estratégica de negocio.</a:t>
            </a:r>
          </a:p>
          <a:p>
            <a:pPr algn="just"/>
            <a:endParaRPr lang="es-ES" sz="1600" dirty="0"/>
          </a:p>
          <a:p>
            <a:pPr algn="just"/>
            <a:r>
              <a:rPr lang="es-ES" sz="1600" b="1" dirty="0"/>
              <a:t>Quien puede realizar estas practicas</a:t>
            </a:r>
            <a:endParaRPr lang="es-MX" sz="1600" b="1" dirty="0"/>
          </a:p>
          <a:p>
            <a:pPr algn="just"/>
            <a:r>
              <a:rPr lang="es-ES" sz="1400" dirty="0"/>
              <a:t>Si bien las practicas se fundamentan en la función actuarial, estas las puede desarrollar </a:t>
            </a:r>
            <a:r>
              <a:rPr lang="es-ES" sz="1400" b="1" dirty="0"/>
              <a:t>cualquier ejecutivo de seguros </a:t>
            </a:r>
            <a:r>
              <a:rPr lang="es-ES" sz="1400" dirty="0"/>
              <a:t>que esté interesado en conocer los fundamentos de los criterios actuariales y como llevarlos a la practica</a:t>
            </a:r>
          </a:p>
          <a:p>
            <a:pPr algn="just"/>
            <a:endParaRPr lang="es-ES" sz="1600" dirty="0"/>
          </a:p>
          <a:p>
            <a:pPr algn="just"/>
            <a:r>
              <a:rPr lang="es-ES" sz="1600" b="1" dirty="0"/>
              <a:t>Porque desarrollarlas en R</a:t>
            </a:r>
          </a:p>
          <a:p>
            <a:pPr algn="just"/>
            <a:r>
              <a:rPr lang="es-ES" sz="1400" b="1" dirty="0"/>
              <a:t>R</a:t>
            </a:r>
            <a:r>
              <a:rPr lang="es-ES" sz="1400" dirty="0"/>
              <a:t> es un lenguaje de </a:t>
            </a:r>
            <a:r>
              <a:rPr lang="es-ES" sz="1400" b="1" dirty="0"/>
              <a:t>código abierto</a:t>
            </a:r>
            <a:r>
              <a:rPr lang="es-ES" sz="1400" dirty="0"/>
              <a:t>, esto es de acceso libre para todos los usuarios, se desarrolló para cómputos estadísticos con un enfoque gráfico, tiene un buen número de paquetes desarrollados (incluso algunos paquetes actuariales), por lo que el usuario se puede </a:t>
            </a:r>
            <a:r>
              <a:rPr lang="es-ES" sz="1400" b="1" dirty="0"/>
              <a:t>enfocar en la solución,</a:t>
            </a:r>
            <a:r>
              <a:rPr lang="es-ES" sz="1400" dirty="0"/>
              <a:t> de esta forma incorporamos soluciones eficaces con herramientas potentes.</a:t>
            </a:r>
          </a:p>
          <a:p>
            <a:endParaRPr lang="es-ES" sz="1600" dirty="0"/>
          </a:p>
          <a:p>
            <a:endParaRPr lang="es-ES" sz="1600" dirty="0"/>
          </a:p>
        </p:txBody>
      </p:sp>
      <p:sp>
        <p:nvSpPr>
          <p:cNvPr id="8" name="CuadroTexto 7">
            <a:extLst>
              <a:ext uri="{FF2B5EF4-FFF2-40B4-BE49-F238E27FC236}">
                <a16:creationId xmlns:a16="http://schemas.microsoft.com/office/drawing/2014/main" id="{A294CD69-54AE-4FEC-A0CF-AD909BB7BC33}"/>
              </a:ext>
            </a:extLst>
          </p:cNvPr>
          <p:cNvSpPr txBox="1"/>
          <p:nvPr/>
        </p:nvSpPr>
        <p:spPr>
          <a:xfrm>
            <a:off x="7134046" y="3995678"/>
            <a:ext cx="4632910" cy="1908215"/>
          </a:xfrm>
          <a:prstGeom prst="rect">
            <a:avLst/>
          </a:prstGeom>
          <a:noFill/>
        </p:spPr>
        <p:txBody>
          <a:bodyPr wrap="square" rtlCol="0">
            <a:spAutoFit/>
          </a:bodyPr>
          <a:lstStyle/>
          <a:p>
            <a:r>
              <a:rPr lang="es-ES" sz="1600" b="1" dirty="0"/>
              <a:t>Que le deja al estudiante</a:t>
            </a:r>
          </a:p>
          <a:p>
            <a:pPr algn="just"/>
            <a:r>
              <a:rPr lang="es-ES" sz="1400" dirty="0"/>
              <a:t>Conocimiento de problemas actuariales de la vida real, retomar conceptos técnicos que alguna vez estudiamos, utilizamos o escuchamos, herramientas que puede utilizar de forma cotidiana tanto para análisis como comunicación de conceptos técnicos a través de conceptos gráficos. </a:t>
            </a:r>
          </a:p>
          <a:p>
            <a:pPr algn="just"/>
            <a:endParaRPr lang="es-ES" sz="1600" dirty="0"/>
          </a:p>
          <a:p>
            <a:endParaRPr lang="es-ES" sz="1600" dirty="0"/>
          </a:p>
        </p:txBody>
      </p:sp>
    </p:spTree>
    <p:extLst>
      <p:ext uri="{BB962C8B-B14F-4D97-AF65-F5344CB8AC3E}">
        <p14:creationId xmlns:p14="http://schemas.microsoft.com/office/powerpoint/2010/main" val="497607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Vectores </a:t>
            </a:r>
            <a:endParaRPr lang="es-MX" sz="3200" dirty="0">
              <a:solidFill>
                <a:schemeClr val="bg1">
                  <a:lumMod val="95000"/>
                </a:schemeClr>
              </a:solidFill>
            </a:endParaRPr>
          </a:p>
        </p:txBody>
      </p:sp>
      <p:sp>
        <p:nvSpPr>
          <p:cNvPr id="3" name="CuadroTexto 2">
            <a:extLst>
              <a:ext uri="{FF2B5EF4-FFF2-40B4-BE49-F238E27FC236}">
                <a16:creationId xmlns:a16="http://schemas.microsoft.com/office/drawing/2014/main" id="{3E6FC4BA-24C0-48FB-AE50-ECB00E50E287}"/>
              </a:ext>
            </a:extLst>
          </p:cNvPr>
          <p:cNvSpPr txBox="1"/>
          <p:nvPr/>
        </p:nvSpPr>
        <p:spPr>
          <a:xfrm>
            <a:off x="838200" y="1191492"/>
            <a:ext cx="10515600" cy="5909310"/>
          </a:xfrm>
          <a:prstGeom prst="rect">
            <a:avLst/>
          </a:prstGeom>
          <a:noFill/>
        </p:spPr>
        <p:txBody>
          <a:bodyPr wrap="square">
            <a:spAutoFit/>
          </a:bodyPr>
          <a:lstStyle/>
          <a:p>
            <a:endParaRPr lang="es-ES" dirty="0"/>
          </a:p>
          <a:p>
            <a:r>
              <a:rPr lang="es-ES" dirty="0"/>
              <a:t>Una vez con los valores de la prima de trifa y recordando la operación del seguro de vida, necesitamos modelar los siguientes flujos y variables </a:t>
            </a:r>
          </a:p>
          <a:p>
            <a:endParaRPr lang="es-ES" dirty="0"/>
          </a:p>
          <a:p>
            <a:pPr marL="400050" indent="-400050">
              <a:buFont typeface="+mj-lt"/>
              <a:buAutoNum type="romanLcPeriod"/>
            </a:pPr>
            <a:r>
              <a:rPr lang="es-ES" dirty="0"/>
              <a:t>Vamos a tener que pagar la suma asegurada a los asegurados que fallecen, necesitamos la probabilidad de fallecimiento y el comportamiento de la suma asegurada</a:t>
            </a:r>
          </a:p>
          <a:p>
            <a:pPr marL="400050" indent="-400050">
              <a:buFont typeface="+mj-lt"/>
              <a:buAutoNum type="romanLcPeriod"/>
            </a:pPr>
            <a:r>
              <a:rPr lang="es-ES" dirty="0"/>
              <a:t>Debemos saber cuantos asegurados nos van a pagar primas en cada ejercicio, integrado por los que no fallecen y persisten en el plan (No han cancelado) </a:t>
            </a:r>
          </a:p>
          <a:p>
            <a:pPr marL="400050" indent="-400050">
              <a:buFont typeface="+mj-lt"/>
              <a:buAutoNum type="romanLcPeriod"/>
            </a:pPr>
            <a:r>
              <a:rPr lang="es-ES" dirty="0"/>
              <a:t>El producto financiero que generan las reservas</a:t>
            </a:r>
          </a:p>
          <a:p>
            <a:pPr marL="400050" indent="-400050">
              <a:buFont typeface="+mj-lt"/>
              <a:buAutoNum type="romanLcPeriod"/>
            </a:pPr>
            <a:r>
              <a:rPr lang="es-ES" dirty="0"/>
              <a:t>En cada ejercicio determinar los gastos de adquisición, así como los gastos de administrar el contrato</a:t>
            </a:r>
          </a:p>
          <a:p>
            <a:endParaRPr lang="es-ES" dirty="0"/>
          </a:p>
          <a:p>
            <a:r>
              <a:rPr lang="es-ES" dirty="0"/>
              <a:t>Consideremos que estas parámetros pueden variar por la duración del plan, los atributos de la póliza y la edad del contratante.</a:t>
            </a:r>
          </a:p>
          <a:p>
            <a:endParaRPr lang="es-ES" dirty="0"/>
          </a:p>
          <a:p>
            <a:r>
              <a:rPr lang="es-ES" dirty="0"/>
              <a:t>Lo anterior nos lleva a los siguientes vectores</a:t>
            </a:r>
          </a:p>
          <a:p>
            <a:pPr marL="400050" indent="-400050">
              <a:buAutoNum type="romanLcPeriod"/>
            </a:pPr>
            <a:r>
              <a:rPr lang="es-ES" dirty="0"/>
              <a:t>Tasa de fallecimiento por edad (</a:t>
            </a:r>
            <a:r>
              <a:rPr lang="es-ES" dirty="0" err="1"/>
              <a:t>q</a:t>
            </a:r>
            <a:r>
              <a:rPr lang="es-ES" sz="1400" dirty="0" err="1"/>
              <a:t>x</a:t>
            </a:r>
            <a:r>
              <a:rPr lang="es-ES" dirty="0"/>
              <a:t>), suma asegurada (</a:t>
            </a:r>
            <a:r>
              <a:rPr lang="es-ES" dirty="0" err="1"/>
              <a:t>b</a:t>
            </a:r>
            <a:r>
              <a:rPr lang="es-ES" sz="1400" dirty="0" err="1"/>
              <a:t>t</a:t>
            </a:r>
            <a:r>
              <a:rPr lang="es-ES" dirty="0"/>
              <a:t>)</a:t>
            </a:r>
          </a:p>
          <a:p>
            <a:pPr marL="400050" indent="-400050">
              <a:buAutoNum type="romanLcPeriod"/>
            </a:pPr>
            <a:r>
              <a:rPr lang="es-ES" dirty="0"/>
              <a:t>Tasa de sobrevivencia (</a:t>
            </a:r>
            <a:r>
              <a:rPr lang="es-ES" dirty="0" err="1"/>
              <a:t>p</a:t>
            </a:r>
            <a:r>
              <a:rPr lang="es-ES" sz="1400" dirty="0" err="1"/>
              <a:t>x</a:t>
            </a:r>
            <a:r>
              <a:rPr lang="es-ES" dirty="0"/>
              <a:t>), tasa de persistencia (</a:t>
            </a:r>
            <a:r>
              <a:rPr lang="es-ES" dirty="0" err="1"/>
              <a:t>r</a:t>
            </a:r>
            <a:r>
              <a:rPr lang="es-ES" sz="1400" dirty="0" err="1"/>
              <a:t>x</a:t>
            </a:r>
            <a:r>
              <a:rPr lang="es-ES" dirty="0"/>
              <a:t>)</a:t>
            </a:r>
          </a:p>
          <a:p>
            <a:pPr marL="400050" indent="-400050">
              <a:buAutoNum type="romanLcPeriod"/>
            </a:pPr>
            <a:r>
              <a:rPr lang="es-ES" dirty="0"/>
              <a:t>Tasa de interés técnico (</a:t>
            </a:r>
            <a:r>
              <a:rPr lang="es-ES" dirty="0" err="1"/>
              <a:t>i</a:t>
            </a:r>
            <a:r>
              <a:rPr lang="es-ES" sz="1400" dirty="0" err="1"/>
              <a:t>t</a:t>
            </a:r>
            <a:r>
              <a:rPr lang="es-ES" dirty="0"/>
              <a:t>), monto de reservas (</a:t>
            </a:r>
            <a:r>
              <a:rPr lang="es-ES" dirty="0" err="1"/>
              <a:t>rva</a:t>
            </a:r>
            <a:r>
              <a:rPr lang="es-ES" sz="1400" dirty="0" err="1"/>
              <a:t>t</a:t>
            </a:r>
            <a:r>
              <a:rPr lang="es-ES" dirty="0"/>
              <a:t>)</a:t>
            </a:r>
          </a:p>
          <a:p>
            <a:pPr marL="400050" indent="-400050">
              <a:buAutoNum type="romanLcPeriod"/>
            </a:pPr>
            <a:r>
              <a:rPr lang="es-ES" dirty="0"/>
              <a:t>Gastos de adquisición(</a:t>
            </a:r>
            <a:r>
              <a:rPr lang="es-ES" dirty="0" err="1"/>
              <a:t>Gadq</a:t>
            </a:r>
            <a:r>
              <a:rPr lang="es-ES" sz="1400" dirty="0" err="1"/>
              <a:t>t</a:t>
            </a:r>
            <a:r>
              <a:rPr lang="es-ES" dirty="0"/>
              <a:t>), Gastos de administración (</a:t>
            </a:r>
            <a:r>
              <a:rPr lang="es-ES" dirty="0" err="1"/>
              <a:t>Gadm</a:t>
            </a:r>
            <a:r>
              <a:rPr lang="es-ES" sz="1400" dirty="0" err="1"/>
              <a:t>t</a:t>
            </a:r>
            <a:r>
              <a:rPr lang="es-ES" dirty="0"/>
              <a:t>)</a:t>
            </a:r>
          </a:p>
          <a:p>
            <a:endParaRPr lang="es-ES" dirty="0"/>
          </a:p>
          <a:p>
            <a:endParaRPr lang="es-ES" dirty="0"/>
          </a:p>
        </p:txBody>
      </p:sp>
      <p:pic>
        <p:nvPicPr>
          <p:cNvPr id="4" name="Imagen 3">
            <a:extLst>
              <a:ext uri="{FF2B5EF4-FFF2-40B4-BE49-F238E27FC236}">
                <a16:creationId xmlns:a16="http://schemas.microsoft.com/office/drawing/2014/main" id="{79B158EA-FA27-453B-AB34-9FC67C0BC865}"/>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381428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Vectores  							Modelo de </a:t>
            </a:r>
            <a:r>
              <a:rPr lang="es-ES" sz="3200" dirty="0" err="1">
                <a:solidFill>
                  <a:schemeClr val="bg1">
                    <a:lumMod val="95000"/>
                  </a:schemeClr>
                </a:solidFill>
              </a:rPr>
              <a:t>Pricing</a:t>
            </a:r>
            <a:r>
              <a:rPr lang="es-ES" sz="3200" dirty="0">
                <a:solidFill>
                  <a:schemeClr val="bg1">
                    <a:lumMod val="95000"/>
                  </a:schemeClr>
                </a:solidFill>
              </a:rPr>
              <a:t> </a:t>
            </a:r>
            <a:endParaRPr lang="es-MX" sz="3200" dirty="0">
              <a:solidFill>
                <a:schemeClr val="bg1">
                  <a:lumMod val="95000"/>
                </a:schemeClr>
              </a:solidFill>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3E6FC4BA-24C0-48FB-AE50-ECB00E50E287}"/>
                  </a:ext>
                </a:extLst>
              </p:cNvPr>
              <p:cNvSpPr txBox="1"/>
              <p:nvPr/>
            </p:nvSpPr>
            <p:spPr>
              <a:xfrm>
                <a:off x="838200" y="1191492"/>
                <a:ext cx="10515600" cy="5426870"/>
              </a:xfrm>
              <a:prstGeom prst="rect">
                <a:avLst/>
              </a:prstGeom>
              <a:noFill/>
            </p:spPr>
            <p:txBody>
              <a:bodyPr wrap="square">
                <a:spAutoFit/>
              </a:bodyPr>
              <a:lstStyle/>
              <a:p>
                <a:endParaRPr lang="es-ES" dirty="0"/>
              </a:p>
              <a:p>
                <a:r>
                  <a:rPr lang="es-ES" dirty="0"/>
                  <a:t>De acuerdo al principio de equivalencia para determinar la prima de riesgo, esta se determina considerando que el valor presente actuarial de los beneficios es igual al valor presente actuarial de las primas, asumiendo que los beneficios son fijos y se pagan al momento del fallecimiento y la prima al principio del año</a:t>
                </a:r>
              </a:p>
              <a:p>
                <a:endParaRPr lang="es-ES" dirty="0"/>
              </a:p>
              <a:p>
                <a:r>
                  <a:rPr lang="es-ES" dirty="0"/>
                  <a:t>Esto es</a:t>
                </a:r>
              </a:p>
              <a:p>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acc>
                            <m:accPr>
                              <m:chr m:val="̈"/>
                              <m:ctrlPr>
                                <a:rPr lang="es-ES" sz="2000" i="1" smtClean="0">
                                  <a:latin typeface="Cambria Math" panose="02040503050406030204" pitchFamily="18" charset="0"/>
                                </a:rPr>
                              </m:ctrlPr>
                            </m:accPr>
                            <m:e>
                              <m:r>
                                <a:rPr lang="es-ES" sz="2000" b="0" i="1" smtClean="0">
                                  <a:latin typeface="Cambria Math" panose="02040503050406030204" pitchFamily="18" charset="0"/>
                                </a:rPr>
                                <m:t>𝐴</m:t>
                              </m:r>
                            </m:e>
                          </m:acc>
                        </m:e>
                        <m:sub>
                          <m:r>
                            <a:rPr lang="es-ES" sz="2000" b="0" i="1" smtClean="0">
                              <a:latin typeface="Cambria Math" panose="02040503050406030204" pitchFamily="18" charset="0"/>
                            </a:rPr>
                            <m:t>𝑥</m:t>
                          </m:r>
                        </m:sub>
                      </m:sSub>
                      <m:r>
                        <a:rPr lang="es-ES" sz="2000" b="0" i="1" smtClean="0">
                          <a:latin typeface="Cambria Math" panose="02040503050406030204" pitchFamily="18" charset="0"/>
                        </a:rPr>
                        <m:t>−</m:t>
                      </m:r>
                      <m:r>
                        <a:rPr lang="es-ES" sz="2000" b="0" i="1" smtClean="0">
                          <a:latin typeface="Cambria Math" panose="02040503050406030204" pitchFamily="18" charset="0"/>
                        </a:rPr>
                        <m:t>𝑃</m:t>
                      </m:r>
                      <m:sSub>
                        <m:sSubPr>
                          <m:ctrlPr>
                            <a:rPr lang="es-ES" sz="2000" b="0" i="1" smtClean="0">
                              <a:latin typeface="Cambria Math" panose="02040503050406030204" pitchFamily="18" charset="0"/>
                            </a:rPr>
                          </m:ctrlPr>
                        </m:sSubPr>
                        <m:e>
                          <m:acc>
                            <m:accPr>
                              <m:chr m:val="̈"/>
                              <m:ctrlPr>
                                <a:rPr lang="es-ES" sz="2000" b="0" i="1" smtClean="0">
                                  <a:latin typeface="Cambria Math" panose="02040503050406030204" pitchFamily="18" charset="0"/>
                                </a:rPr>
                              </m:ctrlPr>
                            </m:accPr>
                            <m:e>
                              <m:r>
                                <a:rPr lang="es-ES" sz="2000" b="0" i="1" smtClean="0">
                                  <a:latin typeface="Cambria Math" panose="02040503050406030204" pitchFamily="18" charset="0"/>
                                </a:rPr>
                                <m:t>𝑎</m:t>
                              </m:r>
                            </m:e>
                          </m:acc>
                        </m:e>
                        <m:sub>
                          <m:r>
                            <a:rPr lang="es-ES" sz="2000" b="0" i="1" smtClean="0">
                              <a:latin typeface="Cambria Math" panose="02040503050406030204" pitchFamily="18" charset="0"/>
                            </a:rPr>
                            <m:t>𝑥</m:t>
                          </m:r>
                        </m:sub>
                      </m:sSub>
                      <m:r>
                        <a:rPr lang="es-ES" sz="2000" b="0" i="1" smtClean="0">
                          <a:latin typeface="Cambria Math" panose="02040503050406030204" pitchFamily="18" charset="0"/>
                        </a:rPr>
                        <m:t>=0</m:t>
                      </m:r>
                      <m:r>
                        <a:rPr lang="es-ES" sz="2000" b="0" i="1" smtClean="0">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𝑃</m:t>
                      </m:r>
                      <m:r>
                        <a:rPr lang="es-ES" sz="2000" b="0" i="1" smtClean="0">
                          <a:latin typeface="Cambria Math" panose="02040503050406030204" pitchFamily="18" charset="0"/>
                          <a:ea typeface="Cambria Math" panose="02040503050406030204" pitchFamily="18" charset="0"/>
                        </a:rPr>
                        <m:t>=</m:t>
                      </m:r>
                      <m:f>
                        <m:fPr>
                          <m:ctrlPr>
                            <a:rPr lang="es-ES" sz="2000" b="0" i="1" smtClean="0">
                              <a:latin typeface="Cambria Math" panose="02040503050406030204" pitchFamily="18" charset="0"/>
                              <a:ea typeface="Cambria Math" panose="02040503050406030204" pitchFamily="18" charset="0"/>
                            </a:rPr>
                          </m:ctrlPr>
                        </m:fPr>
                        <m:num>
                          <m:sSub>
                            <m:sSubPr>
                              <m:ctrlPr>
                                <a:rPr lang="es-ES" sz="2000" b="0" i="1" smtClean="0">
                                  <a:latin typeface="Cambria Math" panose="02040503050406030204" pitchFamily="18" charset="0"/>
                                  <a:ea typeface="Cambria Math" panose="02040503050406030204" pitchFamily="18" charset="0"/>
                                </a:rPr>
                              </m:ctrlPr>
                            </m:sSubPr>
                            <m:e>
                              <m:acc>
                                <m:accPr>
                                  <m:chr m:val="̈"/>
                                  <m:ctrlPr>
                                    <a:rPr lang="es-ES" sz="2000" b="0" i="1" smtClean="0">
                                      <a:latin typeface="Cambria Math" panose="02040503050406030204" pitchFamily="18" charset="0"/>
                                      <a:ea typeface="Cambria Math" panose="02040503050406030204" pitchFamily="18" charset="0"/>
                                    </a:rPr>
                                  </m:ctrlPr>
                                </m:accPr>
                                <m:e>
                                  <m:r>
                                    <a:rPr lang="es-ES" sz="2000" b="0" i="1" smtClean="0">
                                      <a:latin typeface="Cambria Math" panose="02040503050406030204" pitchFamily="18" charset="0"/>
                                      <a:ea typeface="Cambria Math" panose="02040503050406030204" pitchFamily="18" charset="0"/>
                                    </a:rPr>
                                    <m:t>𝐴</m:t>
                                  </m:r>
                                </m:e>
                              </m:acc>
                            </m:e>
                            <m:sub>
                              <m:r>
                                <a:rPr lang="es-ES" sz="2000" b="0" i="1" smtClean="0">
                                  <a:latin typeface="Cambria Math" panose="02040503050406030204" pitchFamily="18" charset="0"/>
                                  <a:ea typeface="Cambria Math" panose="02040503050406030204" pitchFamily="18" charset="0"/>
                                </a:rPr>
                                <m:t>𝑥</m:t>
                              </m:r>
                            </m:sub>
                          </m:sSub>
                        </m:num>
                        <m:den>
                          <m:sSub>
                            <m:sSubPr>
                              <m:ctrlPr>
                                <a:rPr lang="es-ES" sz="2000" b="0" i="1" smtClean="0">
                                  <a:latin typeface="Cambria Math" panose="02040503050406030204" pitchFamily="18" charset="0"/>
                                  <a:ea typeface="Cambria Math" panose="02040503050406030204" pitchFamily="18" charset="0"/>
                                </a:rPr>
                              </m:ctrlPr>
                            </m:sSubPr>
                            <m:e>
                              <m:acc>
                                <m:accPr>
                                  <m:chr m:val="̈"/>
                                  <m:ctrlPr>
                                    <a:rPr lang="es-ES" sz="2000" b="0" i="1" smtClean="0">
                                      <a:latin typeface="Cambria Math" panose="02040503050406030204" pitchFamily="18" charset="0"/>
                                      <a:ea typeface="Cambria Math" panose="02040503050406030204" pitchFamily="18" charset="0"/>
                                    </a:rPr>
                                  </m:ctrlPr>
                                </m:accPr>
                                <m:e>
                                  <m:r>
                                    <a:rPr lang="es-ES" sz="2000" b="0" i="1" smtClean="0">
                                      <a:latin typeface="Cambria Math" panose="02040503050406030204" pitchFamily="18" charset="0"/>
                                      <a:ea typeface="Cambria Math" panose="02040503050406030204" pitchFamily="18" charset="0"/>
                                    </a:rPr>
                                    <m:t>𝑎</m:t>
                                  </m:r>
                                </m:e>
                              </m:acc>
                            </m:e>
                            <m:sub>
                              <m:r>
                                <a:rPr lang="es-ES" sz="2000" b="0" i="1" smtClean="0">
                                  <a:latin typeface="Cambria Math" panose="02040503050406030204" pitchFamily="18" charset="0"/>
                                  <a:ea typeface="Cambria Math" panose="02040503050406030204" pitchFamily="18" charset="0"/>
                                </a:rPr>
                                <m:t>𝑥</m:t>
                              </m:r>
                            </m:sub>
                          </m:sSub>
                        </m:den>
                      </m:f>
                      <m:r>
                        <a:rPr lang="es-ES" sz="2000" b="0" i="1" smtClean="0">
                          <a:latin typeface="Cambria Math" panose="02040503050406030204" pitchFamily="18" charset="0"/>
                          <a:ea typeface="Cambria Math" panose="02040503050406030204" pitchFamily="18" charset="0"/>
                        </a:rPr>
                        <m:t>=</m:t>
                      </m:r>
                      <m:f>
                        <m:fPr>
                          <m:ctrlPr>
                            <a:rPr lang="es-ES" sz="2000" b="0" i="1" smtClean="0">
                              <a:latin typeface="Cambria Math" panose="02040503050406030204" pitchFamily="18" charset="0"/>
                              <a:ea typeface="Cambria Math" panose="02040503050406030204" pitchFamily="18" charset="0"/>
                            </a:rPr>
                          </m:ctrlPr>
                        </m:fPr>
                        <m:num>
                          <m:f>
                            <m:fPr>
                              <m:ctrlPr>
                                <a:rPr lang="es-ES" sz="2000" b="0" i="1" smtClean="0">
                                  <a:latin typeface="Cambria Math" panose="02040503050406030204" pitchFamily="18" charset="0"/>
                                  <a:ea typeface="Cambria Math" panose="02040503050406030204" pitchFamily="18" charset="0"/>
                                </a:rPr>
                              </m:ctrlPr>
                            </m:fPr>
                            <m:num>
                              <m:r>
                                <a:rPr lang="es-ES" sz="2000" b="0" i="1" smtClean="0">
                                  <a:latin typeface="Cambria Math" panose="02040503050406030204" pitchFamily="18" charset="0"/>
                                  <a:ea typeface="Cambria Math" panose="02040503050406030204" pitchFamily="18" charset="0"/>
                                </a:rPr>
                                <m:t>𝑖</m:t>
                              </m:r>
                            </m:num>
                            <m:den>
                              <m:r>
                                <m:rPr>
                                  <m:sty m:val="p"/>
                                </m:rPr>
                                <a:rPr lang="es-ES" sz="2000" b="0" i="0" smtClean="0">
                                  <a:latin typeface="Cambria Math" panose="02040503050406030204" pitchFamily="18" charset="0"/>
                                  <a:ea typeface="Cambria Math" panose="02040503050406030204" pitchFamily="18" charset="0"/>
                                </a:rPr>
                                <m:t>ln</m:t>
                              </m:r>
                              <m:r>
                                <a:rPr lang="es-ES" sz="2000" b="0" i="1" smtClean="0">
                                  <a:latin typeface="Cambria Math" panose="02040503050406030204" pitchFamily="18" charset="0"/>
                                  <a:ea typeface="Cambria Math" panose="02040503050406030204" pitchFamily="18" charset="0"/>
                                </a:rPr>
                                <m:t>⁡(1+</m:t>
                              </m:r>
                              <m:r>
                                <a:rPr lang="es-ES" sz="2000" b="0" i="1" smtClean="0">
                                  <a:latin typeface="Cambria Math" panose="02040503050406030204" pitchFamily="18" charset="0"/>
                                  <a:ea typeface="Cambria Math" panose="02040503050406030204" pitchFamily="18" charset="0"/>
                                </a:rPr>
                                <m:t>𝑖</m:t>
                              </m:r>
                              <m:r>
                                <a:rPr lang="es-ES" sz="2000" b="0" i="1" smtClean="0">
                                  <a:latin typeface="Cambria Math" panose="02040503050406030204" pitchFamily="18" charset="0"/>
                                  <a:ea typeface="Cambria Math" panose="02040503050406030204" pitchFamily="18" charset="0"/>
                                </a:rPr>
                                <m:t>)</m:t>
                              </m:r>
                            </m:den>
                          </m:f>
                          <m:nary>
                            <m:naryPr>
                              <m:chr m:val="∑"/>
                              <m:ctrlPr>
                                <a:rPr lang="es-ES" sz="2000" b="0" i="1" smtClean="0">
                                  <a:latin typeface="Cambria Math" panose="02040503050406030204" pitchFamily="18" charset="0"/>
                                  <a:ea typeface="Cambria Math" panose="02040503050406030204" pitchFamily="18" charset="0"/>
                                </a:rPr>
                              </m:ctrlPr>
                            </m:naryPr>
                            <m:sub>
                              <m:r>
                                <m:rPr>
                                  <m:brk m:alnAt="23"/>
                                </m:rPr>
                                <a:rPr lang="es-ES" sz="2000" b="0" i="1" smtClean="0">
                                  <a:latin typeface="Cambria Math" panose="02040503050406030204" pitchFamily="18" charset="0"/>
                                  <a:ea typeface="Cambria Math" panose="02040503050406030204" pitchFamily="18" charset="0"/>
                                </a:rPr>
                                <m:t>𝑘</m:t>
                              </m:r>
                              <m:r>
                                <a:rPr lang="es-ES" sz="2000" b="0" i="1" smtClean="0">
                                  <a:latin typeface="Cambria Math" panose="02040503050406030204" pitchFamily="18" charset="0"/>
                                  <a:ea typeface="Cambria Math" panose="02040503050406030204" pitchFamily="18" charset="0"/>
                                </a:rPr>
                                <m:t>=0</m:t>
                              </m:r>
                            </m:sub>
                            <m:sup>
                              <m:r>
                                <a:rPr lang="es-ES" sz="2000" b="0" i="1" smtClean="0">
                                  <a:latin typeface="Cambria Math" panose="02040503050406030204" pitchFamily="18" charset="0"/>
                                  <a:ea typeface="Cambria Math" panose="02040503050406030204" pitchFamily="18" charset="0"/>
                                </a:rPr>
                                <m:t>∞</m:t>
                              </m:r>
                            </m:sup>
                            <m:e>
                              <m:sSup>
                                <m:sSupPr>
                                  <m:ctrlPr>
                                    <a:rPr lang="es-ES" sz="2000" b="0" i="1" smtClean="0">
                                      <a:latin typeface="Cambria Math" panose="02040503050406030204" pitchFamily="18" charset="0"/>
                                      <a:ea typeface="Cambria Math" panose="02040503050406030204" pitchFamily="18" charset="0"/>
                                    </a:rPr>
                                  </m:ctrlPr>
                                </m:sSupPr>
                                <m:e>
                                  <m:r>
                                    <a:rPr lang="es-ES" sz="2000" b="0" i="1" smtClean="0">
                                      <a:latin typeface="Cambria Math" panose="02040503050406030204" pitchFamily="18" charset="0"/>
                                      <a:ea typeface="Cambria Math" panose="02040503050406030204" pitchFamily="18" charset="0"/>
                                    </a:rPr>
                                    <m:t>𝑣</m:t>
                                  </m:r>
                                </m:e>
                                <m:sup>
                                  <m:r>
                                    <a:rPr lang="es-ES" sz="2000" b="0" i="1" smtClean="0">
                                      <a:latin typeface="Cambria Math" panose="02040503050406030204" pitchFamily="18" charset="0"/>
                                      <a:ea typeface="Cambria Math" panose="02040503050406030204" pitchFamily="18" charset="0"/>
                                    </a:rPr>
                                    <m:t>𝑘</m:t>
                                  </m:r>
                                  <m:r>
                                    <a:rPr lang="es-ES" sz="2000" b="0" i="1" smtClean="0">
                                      <a:latin typeface="Cambria Math" panose="02040503050406030204" pitchFamily="18" charset="0"/>
                                      <a:ea typeface="Cambria Math" panose="02040503050406030204" pitchFamily="18" charset="0"/>
                                    </a:rPr>
                                    <m:t>+1</m:t>
                                  </m:r>
                                </m:sup>
                              </m:sSup>
                              <m:r>
                                <a:rPr lang="es-ES" sz="2000" b="0" i="1" smtClean="0">
                                  <a:latin typeface="Cambria Math" panose="02040503050406030204" pitchFamily="18" charset="0"/>
                                  <a:ea typeface="Cambria Math" panose="02040503050406030204" pitchFamily="18" charset="0"/>
                                </a:rPr>
                                <m:t>𝑘</m:t>
                              </m:r>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𝑝</m:t>
                                  </m:r>
                                </m:e>
                                <m:sub>
                                  <m:r>
                                    <a:rPr lang="es-ES" sz="2000" b="0" i="1" smtClean="0">
                                      <a:latin typeface="Cambria Math" panose="02040503050406030204" pitchFamily="18" charset="0"/>
                                      <a:ea typeface="Cambria Math" panose="02040503050406030204" pitchFamily="18" charset="0"/>
                                    </a:rPr>
                                    <m:t>𝑥</m:t>
                                  </m:r>
                                </m:sub>
                              </m:sSub>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𝑞</m:t>
                                  </m:r>
                                </m:e>
                                <m:sub>
                                  <m:r>
                                    <a:rPr lang="es-ES" sz="2000" b="0" i="1" smtClean="0">
                                      <a:latin typeface="Cambria Math" panose="02040503050406030204" pitchFamily="18" charset="0"/>
                                      <a:ea typeface="Cambria Math" panose="02040503050406030204" pitchFamily="18" charset="0"/>
                                    </a:rPr>
                                    <m:t>𝑥</m:t>
                                  </m:r>
                                  <m:r>
                                    <a:rPr lang="es-ES" sz="2000" b="0" i="1" smtClean="0">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𝑘</m:t>
                                  </m:r>
                                </m:sub>
                              </m:sSub>
                            </m:e>
                          </m:nary>
                        </m:num>
                        <m:den>
                          <m:nary>
                            <m:naryPr>
                              <m:chr m:val="∑"/>
                              <m:ctrlPr>
                                <a:rPr lang="es-ES" sz="2000" b="0" i="1" smtClean="0">
                                  <a:latin typeface="Cambria Math" panose="02040503050406030204" pitchFamily="18" charset="0"/>
                                  <a:ea typeface="Cambria Math" panose="02040503050406030204" pitchFamily="18" charset="0"/>
                                </a:rPr>
                              </m:ctrlPr>
                            </m:naryPr>
                            <m:sub>
                              <m:r>
                                <m:rPr>
                                  <m:brk m:alnAt="23"/>
                                </m:rPr>
                                <a:rPr lang="es-ES" sz="2000" b="0" i="1" smtClean="0">
                                  <a:latin typeface="Cambria Math" panose="02040503050406030204" pitchFamily="18" charset="0"/>
                                  <a:ea typeface="Cambria Math" panose="02040503050406030204" pitchFamily="18" charset="0"/>
                                </a:rPr>
                                <m:t>𝑘</m:t>
                              </m:r>
                              <m:r>
                                <a:rPr lang="es-ES" sz="2000" b="0" i="1" smtClean="0">
                                  <a:latin typeface="Cambria Math" panose="02040503050406030204" pitchFamily="18" charset="0"/>
                                  <a:ea typeface="Cambria Math" panose="02040503050406030204" pitchFamily="18" charset="0"/>
                                </a:rPr>
                                <m:t>=0</m:t>
                              </m:r>
                            </m:sub>
                            <m:sup>
                              <m:r>
                                <a:rPr lang="es-ES" sz="2000" b="0" i="1" smtClean="0">
                                  <a:latin typeface="Cambria Math" panose="02040503050406030204" pitchFamily="18" charset="0"/>
                                  <a:ea typeface="Cambria Math" panose="02040503050406030204" pitchFamily="18" charset="0"/>
                                </a:rPr>
                                <m:t>∞</m:t>
                              </m:r>
                            </m:sup>
                            <m:e>
                              <m:sSup>
                                <m:sSupPr>
                                  <m:ctrlPr>
                                    <a:rPr lang="es-ES" sz="2000" b="0" i="1" smtClean="0">
                                      <a:latin typeface="Cambria Math" panose="02040503050406030204" pitchFamily="18" charset="0"/>
                                      <a:ea typeface="Cambria Math" panose="02040503050406030204" pitchFamily="18" charset="0"/>
                                    </a:rPr>
                                  </m:ctrlPr>
                                </m:sSupPr>
                                <m:e>
                                  <m:r>
                                    <a:rPr lang="es-ES" sz="2000" b="0" i="1" smtClean="0">
                                      <a:latin typeface="Cambria Math" panose="02040503050406030204" pitchFamily="18" charset="0"/>
                                      <a:ea typeface="Cambria Math" panose="02040503050406030204" pitchFamily="18" charset="0"/>
                                    </a:rPr>
                                    <m:t>𝑣</m:t>
                                  </m:r>
                                </m:e>
                                <m:sup>
                                  <m:r>
                                    <a:rPr lang="es-ES" sz="2000" b="0" i="1" smtClean="0">
                                      <a:latin typeface="Cambria Math" panose="02040503050406030204" pitchFamily="18" charset="0"/>
                                      <a:ea typeface="Cambria Math" panose="02040503050406030204" pitchFamily="18" charset="0"/>
                                    </a:rPr>
                                    <m:t>𝑘</m:t>
                                  </m:r>
                                </m:sup>
                              </m:sSup>
                              <m:r>
                                <a:rPr lang="es-ES" sz="2000" b="0" i="1" smtClean="0">
                                  <a:latin typeface="Cambria Math" panose="02040503050406030204" pitchFamily="18" charset="0"/>
                                  <a:ea typeface="Cambria Math" panose="02040503050406030204" pitchFamily="18" charset="0"/>
                                </a:rPr>
                                <m:t>𝑘</m:t>
                              </m:r>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𝑝</m:t>
                                  </m:r>
                                </m:e>
                                <m:sub>
                                  <m:r>
                                    <a:rPr lang="es-ES" sz="2000" b="0" i="1" smtClean="0">
                                      <a:latin typeface="Cambria Math" panose="02040503050406030204" pitchFamily="18" charset="0"/>
                                      <a:ea typeface="Cambria Math" panose="02040503050406030204" pitchFamily="18" charset="0"/>
                                    </a:rPr>
                                    <m:t>𝑥</m:t>
                                  </m:r>
                                </m:sub>
                              </m:sSub>
                            </m:e>
                          </m:nary>
                        </m:den>
                      </m:f>
                    </m:oMath>
                  </m:oMathPara>
                </a14:m>
                <a:endParaRPr lang="es-ES" sz="2000" b="0" dirty="0">
                  <a:ea typeface="Cambria Math" panose="02040503050406030204" pitchFamily="18" charset="0"/>
                </a:endParaRPr>
              </a:p>
              <a:p>
                <a:endParaRPr lang="es-ES" dirty="0"/>
              </a:p>
              <a:p>
                <a:endParaRPr lang="es-ES" dirty="0"/>
              </a:p>
              <a:p>
                <a:r>
                  <a:rPr lang="es-ES" dirty="0"/>
                  <a:t>Cada uno de los elementos de la formula incluidos en la sumatoria son vectores</a:t>
                </a:r>
              </a:p>
              <a:p>
                <a:endParaRPr lang="es-ES" dirty="0"/>
              </a:p>
              <a:p>
                <a:r>
                  <a:rPr lang="el-GR" dirty="0"/>
                  <a:t>Σ</a:t>
                </a:r>
                <a:r>
                  <a:rPr lang="es-ES" dirty="0"/>
                  <a:t>v</a:t>
                </a:r>
                <a:r>
                  <a:rPr lang="es-ES" baseline="30000" dirty="0"/>
                  <a:t>k+1</a:t>
                </a:r>
                <a:r>
                  <a:rPr lang="es-ES" dirty="0"/>
                  <a:t> * </a:t>
                </a:r>
                <a:r>
                  <a:rPr lang="es-ES" baseline="-25000" dirty="0" err="1"/>
                  <a:t>k</a:t>
                </a:r>
                <a:r>
                  <a:rPr lang="es-ES" dirty="0" err="1"/>
                  <a:t>p</a:t>
                </a:r>
                <a:r>
                  <a:rPr lang="es-ES" baseline="-25000" dirty="0" err="1"/>
                  <a:t>x</a:t>
                </a:r>
                <a:r>
                  <a:rPr lang="es-ES" dirty="0"/>
                  <a:t> *q</a:t>
                </a:r>
                <a:r>
                  <a:rPr lang="es-ES" baseline="-25000" dirty="0"/>
                  <a:t>x+k </a:t>
                </a:r>
                <a:r>
                  <a:rPr lang="es-ES" dirty="0"/>
                  <a:t>   →  v[t+1]%*% </a:t>
                </a:r>
                <a:r>
                  <a:rPr lang="es-ES" dirty="0" err="1"/>
                  <a:t>kpx</a:t>
                </a:r>
                <a:r>
                  <a:rPr lang="es-ES" dirty="0"/>
                  <a:t>[t] * </a:t>
                </a:r>
                <a:r>
                  <a:rPr lang="es-ES" dirty="0" err="1"/>
                  <a:t>qx</a:t>
                </a:r>
                <a:r>
                  <a:rPr lang="es-ES" dirty="0"/>
                  <a:t>[t]</a:t>
                </a:r>
              </a:p>
              <a:p>
                <a:endParaRPr lang="es-ES" dirty="0"/>
              </a:p>
              <a:p>
                <a:r>
                  <a:rPr lang="el-GR" dirty="0"/>
                  <a:t>Σ</a:t>
                </a:r>
                <a:r>
                  <a:rPr lang="es-ES" dirty="0"/>
                  <a:t>v</a:t>
                </a:r>
                <a:r>
                  <a:rPr lang="es-ES" baseline="30000" dirty="0"/>
                  <a:t>k+1</a:t>
                </a:r>
                <a:r>
                  <a:rPr lang="es-ES" dirty="0"/>
                  <a:t> * </a:t>
                </a:r>
                <a:r>
                  <a:rPr lang="es-ES" baseline="-25000" dirty="0" err="1"/>
                  <a:t>k</a:t>
                </a:r>
                <a:r>
                  <a:rPr lang="es-ES" dirty="0" err="1"/>
                  <a:t>p</a:t>
                </a:r>
                <a:r>
                  <a:rPr lang="es-ES" baseline="-25000" dirty="0" err="1"/>
                  <a:t>x</a:t>
                </a:r>
                <a:r>
                  <a:rPr lang="es-ES" dirty="0"/>
                  <a:t>         </a:t>
                </a:r>
                <a:r>
                  <a:rPr lang="es-ES" baseline="-25000" dirty="0"/>
                  <a:t> </a:t>
                </a:r>
                <a:r>
                  <a:rPr lang="es-ES" dirty="0"/>
                  <a:t>   →  v[t]%*% </a:t>
                </a:r>
                <a:r>
                  <a:rPr lang="es-ES" dirty="0" err="1"/>
                  <a:t>kpx</a:t>
                </a:r>
                <a:r>
                  <a:rPr lang="es-ES" dirty="0"/>
                  <a:t>[t]       </a:t>
                </a:r>
              </a:p>
              <a:p>
                <a:endParaRPr lang="es-ES" dirty="0"/>
              </a:p>
              <a:p>
                <a:r>
                  <a:rPr lang="es-ES" dirty="0"/>
                  <a:t>Nuevamente tenemos la ventaja de que podemos recargar, descontar, recorrer las componentes de estos vectores para ajustarlos a nuestro estructura de precio</a:t>
                </a:r>
              </a:p>
            </p:txBody>
          </p:sp>
        </mc:Choice>
        <mc:Fallback xmlns="">
          <p:sp>
            <p:nvSpPr>
              <p:cNvPr id="3" name="CuadroTexto 2">
                <a:extLst>
                  <a:ext uri="{FF2B5EF4-FFF2-40B4-BE49-F238E27FC236}">
                    <a16:creationId xmlns:a16="http://schemas.microsoft.com/office/drawing/2014/main" id="{3E6FC4BA-24C0-48FB-AE50-ECB00E50E287}"/>
                  </a:ext>
                </a:extLst>
              </p:cNvPr>
              <p:cNvSpPr txBox="1">
                <a:spLocks noRot="1" noChangeAspect="1" noMove="1" noResize="1" noEditPoints="1" noAdjustHandles="1" noChangeArrowheads="1" noChangeShapeType="1" noTextEdit="1"/>
              </p:cNvSpPr>
              <p:nvPr/>
            </p:nvSpPr>
            <p:spPr>
              <a:xfrm>
                <a:off x="838200" y="1191492"/>
                <a:ext cx="10515600" cy="5426870"/>
              </a:xfrm>
              <a:prstGeom prst="rect">
                <a:avLst/>
              </a:prstGeom>
              <a:blipFill>
                <a:blip r:embed="rId3"/>
                <a:stretch>
                  <a:fillRect l="-522" b="-786"/>
                </a:stretch>
              </a:blipFill>
            </p:spPr>
            <p:txBody>
              <a:bodyPr/>
              <a:lstStyle/>
              <a:p>
                <a:r>
                  <a:rPr lang="es-MX">
                    <a:noFill/>
                  </a:rPr>
                  <a:t> </a:t>
                </a:r>
              </a:p>
            </p:txBody>
          </p:sp>
        </mc:Fallback>
      </mc:AlternateContent>
      <p:pic>
        <p:nvPicPr>
          <p:cNvPr id="4" name="Imagen 3">
            <a:extLst>
              <a:ext uri="{FF2B5EF4-FFF2-40B4-BE49-F238E27FC236}">
                <a16:creationId xmlns:a16="http://schemas.microsoft.com/office/drawing/2014/main" id="{40C98E27-007B-488C-A1E7-340F05994663}"/>
              </a:ext>
            </a:extLst>
          </p:cNvPr>
          <p:cNvPicPr/>
          <p:nvPr/>
        </p:nvPicPr>
        <p:blipFill rotWithShape="1">
          <a:blip r:embed="rId4">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943039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1CF1F32-738F-46FF-B7EF-B083037DDB99}"/>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Vectores   				    Prima de Riesgo/Prima de Tarifa </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E88C665D-04C0-4498-8DD8-8E15B88AE9C5}"/>
              </a:ext>
            </a:extLst>
          </p:cNvPr>
          <p:cNvSpPr txBox="1"/>
          <p:nvPr/>
        </p:nvSpPr>
        <p:spPr>
          <a:xfrm>
            <a:off x="838200" y="1413164"/>
            <a:ext cx="10515600" cy="5078313"/>
          </a:xfrm>
          <a:prstGeom prst="rect">
            <a:avLst/>
          </a:prstGeom>
          <a:noFill/>
        </p:spPr>
        <p:txBody>
          <a:bodyPr wrap="square" rtlCol="0">
            <a:spAutoFit/>
          </a:bodyPr>
          <a:lstStyle/>
          <a:p>
            <a:r>
              <a:rPr lang="es-ES" dirty="0"/>
              <a:t>Supuestos</a:t>
            </a:r>
          </a:p>
          <a:p>
            <a:r>
              <a:rPr lang="es-ES" dirty="0" err="1"/>
              <a:t>qx</a:t>
            </a:r>
            <a:r>
              <a:rPr lang="es-ES" dirty="0"/>
              <a:t>, </a:t>
            </a:r>
            <a:r>
              <a:rPr lang="es-ES" dirty="0" err="1"/>
              <a:t>px</a:t>
            </a:r>
            <a:r>
              <a:rPr lang="es-ES" dirty="0"/>
              <a:t>		Tabla de mortalidad CNSF 2000-I</a:t>
            </a:r>
          </a:p>
          <a:p>
            <a:r>
              <a:rPr lang="es-ES" dirty="0"/>
              <a:t>Tasa de  interés       4% anual en pesos</a:t>
            </a:r>
          </a:p>
          <a:p>
            <a:r>
              <a:rPr lang="es-ES" dirty="0"/>
              <a:t>Comisiones	1er año 50% 2 año 25% tercer año 15%  cuarto año en adelante 3%</a:t>
            </a:r>
          </a:p>
          <a:p>
            <a:r>
              <a:rPr lang="es-ES" dirty="0" err="1"/>
              <a:t>Gto</a:t>
            </a:r>
            <a:r>
              <a:rPr lang="es-ES" dirty="0"/>
              <a:t>. </a:t>
            </a:r>
            <a:r>
              <a:rPr lang="es-ES" dirty="0" err="1"/>
              <a:t>Admin</a:t>
            </a:r>
            <a:r>
              <a:rPr lang="es-ES" dirty="0"/>
              <a:t>.              7% anual + 1500 pesos el primer año</a:t>
            </a:r>
          </a:p>
          <a:p>
            <a:r>
              <a:rPr lang="es-ES" dirty="0"/>
              <a:t>Persistencia               80% el primer año, 86% el segundo  90% el tercer año, 4% los años subsecuentes</a:t>
            </a:r>
          </a:p>
          <a:p>
            <a:r>
              <a:rPr lang="es-ES" dirty="0"/>
              <a:t>Plazo de seguro        De por vida</a:t>
            </a:r>
          </a:p>
          <a:p>
            <a:r>
              <a:rPr lang="es-ES" dirty="0"/>
              <a:t>Plazo de pago           De por vida</a:t>
            </a:r>
          </a:p>
          <a:p>
            <a:r>
              <a:rPr lang="es-ES" dirty="0"/>
              <a:t>Edad                           40 años</a:t>
            </a:r>
          </a:p>
          <a:p>
            <a:endParaRPr lang="es-ES" dirty="0"/>
          </a:p>
          <a:p>
            <a:r>
              <a:rPr lang="es-ES" dirty="0"/>
              <a:t>Prima de Riesgo</a:t>
            </a:r>
          </a:p>
          <a:p>
            <a:r>
              <a:rPr lang="es-ES" dirty="0" err="1"/>
              <a:t>Vecqx</a:t>
            </a:r>
            <a:r>
              <a:rPr lang="es-ES" dirty="0"/>
              <a:t>&lt;-</a:t>
            </a:r>
            <a:r>
              <a:rPr lang="es-ES" dirty="0" err="1"/>
              <a:t>TablaMx$qx</a:t>
            </a:r>
            <a:r>
              <a:rPr lang="es-ES" dirty="0"/>
              <a:t>[(Edad-11):89] </a:t>
            </a:r>
          </a:p>
          <a:p>
            <a:r>
              <a:rPr lang="es-ES" dirty="0" err="1"/>
              <a:t>Veckpx</a:t>
            </a:r>
            <a:r>
              <a:rPr lang="es-ES" dirty="0"/>
              <a:t>&lt;-</a:t>
            </a:r>
            <a:r>
              <a:rPr lang="es-ES" dirty="0" err="1"/>
              <a:t>cumprod</a:t>
            </a:r>
            <a:r>
              <a:rPr lang="es-ES" dirty="0"/>
              <a:t>(c(1,TablaMx$px[(Edad-11):(89-1)]))</a:t>
            </a:r>
          </a:p>
          <a:p>
            <a:r>
              <a:rPr lang="es-ES" dirty="0" err="1"/>
              <a:t>Vectasa</a:t>
            </a:r>
            <a:r>
              <a:rPr lang="es-ES" dirty="0"/>
              <a:t>&lt;-</a:t>
            </a:r>
            <a:r>
              <a:rPr lang="es-ES" dirty="0" err="1"/>
              <a:t>cumprod</a:t>
            </a:r>
            <a:r>
              <a:rPr lang="es-ES" dirty="0"/>
              <a:t>(c(1,rep(1/(1+tasa),(89-Edad+11+1))) ) #</a:t>
            </a:r>
          </a:p>
          <a:p>
            <a:endParaRPr lang="es-ES" dirty="0"/>
          </a:p>
          <a:p>
            <a:endParaRPr lang="es-ES" dirty="0"/>
          </a:p>
          <a:p>
            <a:r>
              <a:rPr lang="es-ES" dirty="0"/>
              <a:t>Prima de Tarifa</a:t>
            </a:r>
          </a:p>
          <a:p>
            <a:endParaRPr lang="es-MX" dirty="0"/>
          </a:p>
        </p:txBody>
      </p:sp>
      <p:pic>
        <p:nvPicPr>
          <p:cNvPr id="6" name="Imagen 5">
            <a:extLst>
              <a:ext uri="{FF2B5EF4-FFF2-40B4-BE49-F238E27FC236}">
                <a16:creationId xmlns:a16="http://schemas.microsoft.com/office/drawing/2014/main" id="{D83A5440-5238-4680-BD6E-302384DE21AF}"/>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701204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663F35C-7716-41C1-91C4-7B9124E91ADD}"/>
              </a:ext>
            </a:extLst>
          </p:cNvPr>
          <p:cNvSpPr>
            <a:spLocks noGrp="1"/>
          </p:cNvSpPr>
          <p:nvPr>
            <p:ph type="title"/>
          </p:nvPr>
        </p:nvSpPr>
        <p:spPr>
          <a:xfrm>
            <a:off x="1870365" y="3990108"/>
            <a:ext cx="9836728" cy="2369127"/>
          </a:xfrm>
          <a:solidFill>
            <a:schemeClr val="accent1">
              <a:lumMod val="50000"/>
            </a:schemeClr>
          </a:solidFill>
        </p:spPr>
        <p:txBody>
          <a:bodyPr rtlCol="0">
            <a:normAutofit/>
          </a:bodyPr>
          <a:lstStyle/>
          <a:p>
            <a:pPr algn="r" rtl="0"/>
            <a:r>
              <a:rPr lang="es-ES" dirty="0">
                <a:solidFill>
                  <a:schemeClr val="accent4">
                    <a:lumMod val="60000"/>
                    <a:lumOff val="40000"/>
                  </a:schemeClr>
                </a:solidFill>
              </a:rPr>
              <a:t>Estructuras de Control</a:t>
            </a:r>
          </a:p>
        </p:txBody>
      </p:sp>
      <p:sp>
        <p:nvSpPr>
          <p:cNvPr id="5" name="Título 1">
            <a:extLst>
              <a:ext uri="{FF2B5EF4-FFF2-40B4-BE49-F238E27FC236}">
                <a16:creationId xmlns:a16="http://schemas.microsoft.com/office/drawing/2014/main" id="{33415841-90E0-4ED8-8F02-6EEDE8974736}"/>
              </a:ext>
            </a:extLst>
          </p:cNvPr>
          <p:cNvSpPr txBox="1">
            <a:spLocks/>
          </p:cNvSpPr>
          <p:nvPr/>
        </p:nvSpPr>
        <p:spPr>
          <a:xfrm>
            <a:off x="1870365" y="2660071"/>
            <a:ext cx="9836728" cy="1080655"/>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lumMod val="95000"/>
                  </a:schemeClr>
                </a:solidFill>
              </a:rPr>
              <a:t>Unidad 3</a:t>
            </a:r>
            <a:endParaRPr lang="es-ES" sz="1600" dirty="0">
              <a:solidFill>
                <a:schemeClr val="bg1">
                  <a:lumMod val="95000"/>
                </a:schemeClr>
              </a:solidFill>
            </a:endParaRPr>
          </a:p>
        </p:txBody>
      </p:sp>
      <p:pic>
        <p:nvPicPr>
          <p:cNvPr id="6" name="Imagen 5">
            <a:extLst>
              <a:ext uri="{FF2B5EF4-FFF2-40B4-BE49-F238E27FC236}">
                <a16:creationId xmlns:a16="http://schemas.microsoft.com/office/drawing/2014/main" id="{18D4D92F-9DDC-4F4F-B5EA-E4FD76EFF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25" y="498765"/>
            <a:ext cx="4268454" cy="1363723"/>
          </a:xfrm>
          <a:prstGeom prst="rect">
            <a:avLst/>
          </a:prstGeom>
        </p:spPr>
      </p:pic>
    </p:spTree>
    <p:extLst>
      <p:ext uri="{BB962C8B-B14F-4D97-AF65-F5344CB8AC3E}">
        <p14:creationId xmlns:p14="http://schemas.microsoft.com/office/powerpoint/2010/main" val="1501699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Estructuras de Control</a:t>
            </a:r>
            <a:endParaRPr lang="es-MX" sz="3200" dirty="0">
              <a:solidFill>
                <a:schemeClr val="bg1">
                  <a:lumMod val="95000"/>
                </a:schemeClr>
              </a:solidFill>
            </a:endParaRPr>
          </a:p>
        </p:txBody>
      </p:sp>
      <p:pic>
        <p:nvPicPr>
          <p:cNvPr id="3" name="Imagen 2">
            <a:extLst>
              <a:ext uri="{FF2B5EF4-FFF2-40B4-BE49-F238E27FC236}">
                <a16:creationId xmlns:a16="http://schemas.microsoft.com/office/drawing/2014/main" id="{0103698A-E94A-41A5-9309-299E33388C6A}"/>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
        <p:nvSpPr>
          <p:cNvPr id="4" name="CuadroTexto 3">
            <a:extLst>
              <a:ext uri="{FF2B5EF4-FFF2-40B4-BE49-F238E27FC236}">
                <a16:creationId xmlns:a16="http://schemas.microsoft.com/office/drawing/2014/main" id="{088F2EC8-B9E8-4F51-A7AC-D2FE13DA7482}"/>
              </a:ext>
            </a:extLst>
          </p:cNvPr>
          <p:cNvSpPr txBox="1"/>
          <p:nvPr/>
        </p:nvSpPr>
        <p:spPr>
          <a:xfrm>
            <a:off x="838200" y="1357995"/>
            <a:ext cx="10515600" cy="923330"/>
          </a:xfrm>
          <a:prstGeom prst="rect">
            <a:avLst/>
          </a:prstGeom>
          <a:noFill/>
        </p:spPr>
        <p:txBody>
          <a:bodyPr wrap="square">
            <a:spAutoFit/>
          </a:bodyPr>
          <a:lstStyle/>
          <a:p>
            <a:r>
              <a:rPr lang="es-ES" dirty="0"/>
              <a:t>Cuando desarrollamos un modelo estamos haciendo una abstracción de la realidad, estableciendo una serie de variables y determinando la relación entre ellas a efectos de establecer efectos/consecuencias que pueden tener sobre el  estado de otro conjunto de variables</a:t>
            </a:r>
          </a:p>
        </p:txBody>
      </p:sp>
      <p:sp>
        <p:nvSpPr>
          <p:cNvPr id="5" name="Rectángulo 4">
            <a:extLst>
              <a:ext uri="{FF2B5EF4-FFF2-40B4-BE49-F238E27FC236}">
                <a16:creationId xmlns:a16="http://schemas.microsoft.com/office/drawing/2014/main" id="{D01D9158-B6D7-474E-A746-CA5EFF42E019}"/>
              </a:ext>
            </a:extLst>
          </p:cNvPr>
          <p:cNvSpPr/>
          <p:nvPr/>
        </p:nvSpPr>
        <p:spPr>
          <a:xfrm>
            <a:off x="2507673" y="3437900"/>
            <a:ext cx="48490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Elipse 5">
            <a:extLst>
              <a:ext uri="{FF2B5EF4-FFF2-40B4-BE49-F238E27FC236}">
                <a16:creationId xmlns:a16="http://schemas.microsoft.com/office/drawing/2014/main" id="{3042C073-3245-462F-BED1-FEE096848D8C}"/>
              </a:ext>
            </a:extLst>
          </p:cNvPr>
          <p:cNvSpPr/>
          <p:nvPr/>
        </p:nvSpPr>
        <p:spPr>
          <a:xfrm>
            <a:off x="1943262" y="3761832"/>
            <a:ext cx="330530" cy="26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riángulo isósceles 6">
            <a:extLst>
              <a:ext uri="{FF2B5EF4-FFF2-40B4-BE49-F238E27FC236}">
                <a16:creationId xmlns:a16="http://schemas.microsoft.com/office/drawing/2014/main" id="{FD5B3609-7F3C-432E-AFC9-F640B29019E6}"/>
              </a:ext>
            </a:extLst>
          </p:cNvPr>
          <p:cNvSpPr/>
          <p:nvPr/>
        </p:nvSpPr>
        <p:spPr>
          <a:xfrm>
            <a:off x="1678047" y="4005047"/>
            <a:ext cx="595745" cy="457200"/>
          </a:xfrm>
          <a:prstGeom prst="triangle">
            <a:avLst>
              <a:gd name="adj" fmla="val 134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Forma libre: forma 8">
            <a:extLst>
              <a:ext uri="{FF2B5EF4-FFF2-40B4-BE49-F238E27FC236}">
                <a16:creationId xmlns:a16="http://schemas.microsoft.com/office/drawing/2014/main" id="{D4A11B16-FB29-4C03-BDA9-C2BD4C48E229}"/>
              </a:ext>
            </a:extLst>
          </p:cNvPr>
          <p:cNvSpPr/>
          <p:nvPr/>
        </p:nvSpPr>
        <p:spPr>
          <a:xfrm>
            <a:off x="2507673" y="4205047"/>
            <a:ext cx="484909" cy="346141"/>
          </a:xfrm>
          <a:custGeom>
            <a:avLst/>
            <a:gdLst>
              <a:gd name="connsiteX0" fmla="*/ 0 w 598321"/>
              <a:gd name="connsiteY0" fmla="*/ 235528 h 665018"/>
              <a:gd name="connsiteX1" fmla="*/ 0 w 598321"/>
              <a:gd name="connsiteY1" fmla="*/ 235528 h 665018"/>
              <a:gd name="connsiteX2" fmla="*/ 13854 w 598321"/>
              <a:gd name="connsiteY2" fmla="*/ 540328 h 665018"/>
              <a:gd name="connsiteX3" fmla="*/ 27709 w 598321"/>
              <a:gd name="connsiteY3" fmla="*/ 581891 h 665018"/>
              <a:gd name="connsiteX4" fmla="*/ 69273 w 598321"/>
              <a:gd name="connsiteY4" fmla="*/ 623455 h 665018"/>
              <a:gd name="connsiteX5" fmla="*/ 124691 w 598321"/>
              <a:gd name="connsiteY5" fmla="*/ 651164 h 665018"/>
              <a:gd name="connsiteX6" fmla="*/ 180109 w 598321"/>
              <a:gd name="connsiteY6" fmla="*/ 665018 h 665018"/>
              <a:gd name="connsiteX7" fmla="*/ 457200 w 598321"/>
              <a:gd name="connsiteY7" fmla="*/ 651164 h 665018"/>
              <a:gd name="connsiteX8" fmla="*/ 498763 w 598321"/>
              <a:gd name="connsiteY8" fmla="*/ 623455 h 665018"/>
              <a:gd name="connsiteX9" fmla="*/ 512618 w 598321"/>
              <a:gd name="connsiteY9" fmla="*/ 581891 h 665018"/>
              <a:gd name="connsiteX10" fmla="*/ 540327 w 598321"/>
              <a:gd name="connsiteY10" fmla="*/ 512618 h 665018"/>
              <a:gd name="connsiteX11" fmla="*/ 498763 w 598321"/>
              <a:gd name="connsiteY11" fmla="*/ 484909 h 665018"/>
              <a:gd name="connsiteX12" fmla="*/ 443345 w 598321"/>
              <a:gd name="connsiteY12" fmla="*/ 471055 h 665018"/>
              <a:gd name="connsiteX13" fmla="*/ 374073 w 598321"/>
              <a:gd name="connsiteY13" fmla="*/ 443346 h 665018"/>
              <a:gd name="connsiteX14" fmla="*/ 263236 w 598321"/>
              <a:gd name="connsiteY14" fmla="*/ 318655 h 665018"/>
              <a:gd name="connsiteX15" fmla="*/ 277091 w 598321"/>
              <a:gd name="connsiteY15" fmla="*/ 249382 h 665018"/>
              <a:gd name="connsiteX16" fmla="*/ 540327 w 598321"/>
              <a:gd name="connsiteY16" fmla="*/ 277091 h 665018"/>
              <a:gd name="connsiteX17" fmla="*/ 526473 w 598321"/>
              <a:gd name="connsiteY17" fmla="*/ 152400 h 665018"/>
              <a:gd name="connsiteX18" fmla="*/ 471054 w 598321"/>
              <a:gd name="connsiteY18" fmla="*/ 83128 h 665018"/>
              <a:gd name="connsiteX19" fmla="*/ 387927 w 598321"/>
              <a:gd name="connsiteY19" fmla="*/ 13855 h 665018"/>
              <a:gd name="connsiteX20" fmla="*/ 346363 w 598321"/>
              <a:gd name="connsiteY20" fmla="*/ 0 h 665018"/>
              <a:gd name="connsiteX21" fmla="*/ 263236 w 598321"/>
              <a:gd name="connsiteY21" fmla="*/ 27709 h 665018"/>
              <a:gd name="connsiteX22" fmla="*/ 221673 w 598321"/>
              <a:gd name="connsiteY22" fmla="*/ 55418 h 665018"/>
              <a:gd name="connsiteX23" fmla="*/ 13854 w 598321"/>
              <a:gd name="connsiteY23" fmla="*/ 69273 h 665018"/>
              <a:gd name="connsiteX24" fmla="*/ 0 w 598321"/>
              <a:gd name="connsiteY24" fmla="*/ 235528 h 66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8321" h="665018">
                <a:moveTo>
                  <a:pt x="0" y="235528"/>
                </a:moveTo>
                <a:lnTo>
                  <a:pt x="0" y="235528"/>
                </a:lnTo>
                <a:cubicBezTo>
                  <a:pt x="4618" y="337128"/>
                  <a:pt x="5744" y="438947"/>
                  <a:pt x="13854" y="540328"/>
                </a:cubicBezTo>
                <a:cubicBezTo>
                  <a:pt x="15019" y="554885"/>
                  <a:pt x="19608" y="569740"/>
                  <a:pt x="27709" y="581891"/>
                </a:cubicBezTo>
                <a:cubicBezTo>
                  <a:pt x="38578" y="598194"/>
                  <a:pt x="53329" y="612067"/>
                  <a:pt x="69273" y="623455"/>
                </a:cubicBezTo>
                <a:cubicBezTo>
                  <a:pt x="86079" y="635459"/>
                  <a:pt x="105353" y="643912"/>
                  <a:pt x="124691" y="651164"/>
                </a:cubicBezTo>
                <a:cubicBezTo>
                  <a:pt x="142520" y="657850"/>
                  <a:pt x="161636" y="660400"/>
                  <a:pt x="180109" y="665018"/>
                </a:cubicBezTo>
                <a:cubicBezTo>
                  <a:pt x="272473" y="660400"/>
                  <a:pt x="365498" y="663125"/>
                  <a:pt x="457200" y="651164"/>
                </a:cubicBezTo>
                <a:cubicBezTo>
                  <a:pt x="473711" y="649010"/>
                  <a:pt x="488361" y="636457"/>
                  <a:pt x="498763" y="623455"/>
                </a:cubicBezTo>
                <a:cubicBezTo>
                  <a:pt x="507886" y="612051"/>
                  <a:pt x="507490" y="595565"/>
                  <a:pt x="512618" y="581891"/>
                </a:cubicBezTo>
                <a:cubicBezTo>
                  <a:pt x="521350" y="558605"/>
                  <a:pt x="531091" y="535709"/>
                  <a:pt x="540327" y="512618"/>
                </a:cubicBezTo>
                <a:cubicBezTo>
                  <a:pt x="526472" y="503382"/>
                  <a:pt x="514068" y="491468"/>
                  <a:pt x="498763" y="484909"/>
                </a:cubicBezTo>
                <a:cubicBezTo>
                  <a:pt x="481261" y="477408"/>
                  <a:pt x="461409" y="477076"/>
                  <a:pt x="443345" y="471055"/>
                </a:cubicBezTo>
                <a:cubicBezTo>
                  <a:pt x="419752" y="463191"/>
                  <a:pt x="397164" y="452582"/>
                  <a:pt x="374073" y="443346"/>
                </a:cubicBezTo>
                <a:cubicBezTo>
                  <a:pt x="279171" y="348444"/>
                  <a:pt x="312682" y="392823"/>
                  <a:pt x="263236" y="318655"/>
                </a:cubicBezTo>
                <a:cubicBezTo>
                  <a:pt x="267854" y="295564"/>
                  <a:pt x="254449" y="255851"/>
                  <a:pt x="277091" y="249382"/>
                </a:cubicBezTo>
                <a:cubicBezTo>
                  <a:pt x="318374" y="237587"/>
                  <a:pt x="475638" y="266310"/>
                  <a:pt x="540327" y="277091"/>
                </a:cubicBezTo>
                <a:cubicBezTo>
                  <a:pt x="604650" y="255651"/>
                  <a:pt x="634888" y="260811"/>
                  <a:pt x="526473" y="152400"/>
                </a:cubicBezTo>
                <a:cubicBezTo>
                  <a:pt x="459575" y="85505"/>
                  <a:pt x="540953" y="170503"/>
                  <a:pt x="471054" y="83128"/>
                </a:cubicBezTo>
                <a:cubicBezTo>
                  <a:pt x="453045" y="60616"/>
                  <a:pt x="407786" y="25203"/>
                  <a:pt x="387927" y="13855"/>
                </a:cubicBezTo>
                <a:cubicBezTo>
                  <a:pt x="375247" y="6609"/>
                  <a:pt x="360218" y="4618"/>
                  <a:pt x="346363" y="0"/>
                </a:cubicBezTo>
                <a:cubicBezTo>
                  <a:pt x="318654" y="9236"/>
                  <a:pt x="287538" y="11507"/>
                  <a:pt x="263236" y="27709"/>
                </a:cubicBezTo>
                <a:cubicBezTo>
                  <a:pt x="249382" y="36945"/>
                  <a:pt x="238097" y="52681"/>
                  <a:pt x="221673" y="55418"/>
                </a:cubicBezTo>
                <a:cubicBezTo>
                  <a:pt x="153191" y="66832"/>
                  <a:pt x="83127" y="64655"/>
                  <a:pt x="13854" y="69273"/>
                </a:cubicBezTo>
                <a:lnTo>
                  <a:pt x="0" y="23552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26" name="Picture 2" descr="Resultado de imagen para caja negra">
            <a:extLst>
              <a:ext uri="{FF2B5EF4-FFF2-40B4-BE49-F238E27FC236}">
                <a16:creationId xmlns:a16="http://schemas.microsoft.com/office/drawing/2014/main" id="{036204ED-9349-4E44-A882-DBE123C560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3430" y="3012178"/>
            <a:ext cx="2133600" cy="21431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5F2A5E60-79A3-4F6E-AC74-36AEB6F89376}"/>
              </a:ext>
            </a:extLst>
          </p:cNvPr>
          <p:cNvSpPr/>
          <p:nvPr/>
        </p:nvSpPr>
        <p:spPr>
          <a:xfrm>
            <a:off x="8679537" y="3251195"/>
            <a:ext cx="2032000" cy="348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2ECF0727-D554-46FE-A645-CC3CE2FCCF31}"/>
              </a:ext>
            </a:extLst>
          </p:cNvPr>
          <p:cNvSpPr/>
          <p:nvPr/>
        </p:nvSpPr>
        <p:spPr>
          <a:xfrm>
            <a:off x="8679537" y="3749606"/>
            <a:ext cx="2032000" cy="3483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99834BD5-D8C8-45AC-BD9E-56B74C3A54E9}"/>
              </a:ext>
            </a:extLst>
          </p:cNvPr>
          <p:cNvSpPr/>
          <p:nvPr/>
        </p:nvSpPr>
        <p:spPr>
          <a:xfrm>
            <a:off x="8679537" y="4298815"/>
            <a:ext cx="2032000" cy="3387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03E897FA-C04C-422C-81D6-8B6A93497248}"/>
              </a:ext>
            </a:extLst>
          </p:cNvPr>
          <p:cNvSpPr/>
          <p:nvPr/>
        </p:nvSpPr>
        <p:spPr>
          <a:xfrm>
            <a:off x="1074057" y="2533216"/>
            <a:ext cx="10014857" cy="2445185"/>
          </a:xfrm>
          <a:prstGeom prst="roundRect">
            <a:avLst/>
          </a:prstGeom>
          <a:noFill/>
          <a:ln>
            <a:solidFill>
              <a:srgbClr val="00206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CuadroTexto 14">
            <a:extLst>
              <a:ext uri="{FF2B5EF4-FFF2-40B4-BE49-F238E27FC236}">
                <a16:creationId xmlns:a16="http://schemas.microsoft.com/office/drawing/2014/main" id="{72E77AA4-2BAC-4267-9675-B6EEF28DC9B6}"/>
              </a:ext>
            </a:extLst>
          </p:cNvPr>
          <p:cNvSpPr txBox="1"/>
          <p:nvPr/>
        </p:nvSpPr>
        <p:spPr>
          <a:xfrm>
            <a:off x="1417449" y="2785593"/>
            <a:ext cx="2452914" cy="369332"/>
          </a:xfrm>
          <a:prstGeom prst="rect">
            <a:avLst/>
          </a:prstGeom>
          <a:noFill/>
        </p:spPr>
        <p:txBody>
          <a:bodyPr wrap="square" rtlCol="0">
            <a:spAutoFit/>
          </a:bodyPr>
          <a:lstStyle/>
          <a:p>
            <a:r>
              <a:rPr lang="es-ES" dirty="0"/>
              <a:t>Variables de Entrada</a:t>
            </a:r>
            <a:endParaRPr lang="es-MX" dirty="0"/>
          </a:p>
        </p:txBody>
      </p:sp>
      <p:sp>
        <p:nvSpPr>
          <p:cNvPr id="17" name="CuadroTexto 16">
            <a:extLst>
              <a:ext uri="{FF2B5EF4-FFF2-40B4-BE49-F238E27FC236}">
                <a16:creationId xmlns:a16="http://schemas.microsoft.com/office/drawing/2014/main" id="{D942D95B-D11C-4A89-B92E-21336BCD5152}"/>
              </a:ext>
            </a:extLst>
          </p:cNvPr>
          <p:cNvSpPr txBox="1"/>
          <p:nvPr/>
        </p:nvSpPr>
        <p:spPr>
          <a:xfrm>
            <a:off x="8548911" y="2781952"/>
            <a:ext cx="2452914" cy="369332"/>
          </a:xfrm>
          <a:prstGeom prst="rect">
            <a:avLst/>
          </a:prstGeom>
          <a:noFill/>
        </p:spPr>
        <p:txBody>
          <a:bodyPr wrap="square" rtlCol="0">
            <a:spAutoFit/>
          </a:bodyPr>
          <a:lstStyle/>
          <a:p>
            <a:r>
              <a:rPr lang="es-ES" dirty="0"/>
              <a:t>Variables de Respuesta</a:t>
            </a:r>
            <a:endParaRPr lang="es-MX" dirty="0"/>
          </a:p>
        </p:txBody>
      </p:sp>
      <p:sp>
        <p:nvSpPr>
          <p:cNvPr id="18" name="CuadroTexto 17">
            <a:extLst>
              <a:ext uri="{FF2B5EF4-FFF2-40B4-BE49-F238E27FC236}">
                <a16:creationId xmlns:a16="http://schemas.microsoft.com/office/drawing/2014/main" id="{4272366B-1026-450C-BEB8-9A8F89359AE1}"/>
              </a:ext>
            </a:extLst>
          </p:cNvPr>
          <p:cNvSpPr txBox="1"/>
          <p:nvPr/>
        </p:nvSpPr>
        <p:spPr>
          <a:xfrm>
            <a:off x="4646878" y="2778336"/>
            <a:ext cx="2452914" cy="369332"/>
          </a:xfrm>
          <a:prstGeom prst="rect">
            <a:avLst/>
          </a:prstGeom>
          <a:noFill/>
        </p:spPr>
        <p:txBody>
          <a:bodyPr wrap="square" rtlCol="0">
            <a:spAutoFit/>
          </a:bodyPr>
          <a:lstStyle/>
          <a:p>
            <a:pPr algn="ctr"/>
            <a:r>
              <a:rPr lang="es-ES" dirty="0"/>
              <a:t>Proceso / Algoritmo</a:t>
            </a:r>
            <a:endParaRPr lang="es-MX" dirty="0"/>
          </a:p>
        </p:txBody>
      </p:sp>
      <p:sp>
        <p:nvSpPr>
          <p:cNvPr id="16" name="Flecha: a la derecha 15">
            <a:extLst>
              <a:ext uri="{FF2B5EF4-FFF2-40B4-BE49-F238E27FC236}">
                <a16:creationId xmlns:a16="http://schemas.microsoft.com/office/drawing/2014/main" id="{8C504F12-1747-4EEC-95D2-166332F148A5}"/>
              </a:ext>
            </a:extLst>
          </p:cNvPr>
          <p:cNvSpPr/>
          <p:nvPr/>
        </p:nvSpPr>
        <p:spPr>
          <a:xfrm>
            <a:off x="3468914" y="3761832"/>
            <a:ext cx="1185549" cy="369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Flecha: a la derecha 19">
            <a:extLst>
              <a:ext uri="{FF2B5EF4-FFF2-40B4-BE49-F238E27FC236}">
                <a16:creationId xmlns:a16="http://schemas.microsoft.com/office/drawing/2014/main" id="{1BB570CF-BB55-4C52-BD7C-A441E88FC6B0}"/>
              </a:ext>
            </a:extLst>
          </p:cNvPr>
          <p:cNvSpPr/>
          <p:nvPr/>
        </p:nvSpPr>
        <p:spPr>
          <a:xfrm>
            <a:off x="7133774" y="3754574"/>
            <a:ext cx="1185549" cy="369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15FAB80A-0439-46CA-931D-BFB8BB17BC8B}"/>
              </a:ext>
            </a:extLst>
          </p:cNvPr>
          <p:cNvSpPr txBox="1"/>
          <p:nvPr/>
        </p:nvSpPr>
        <p:spPr>
          <a:xfrm>
            <a:off x="1563415" y="2382923"/>
            <a:ext cx="1090224" cy="369332"/>
          </a:xfrm>
          <a:prstGeom prst="rect">
            <a:avLst/>
          </a:prstGeom>
          <a:solidFill>
            <a:schemeClr val="bg1"/>
          </a:solidFill>
        </p:spPr>
        <p:txBody>
          <a:bodyPr wrap="square" rtlCol="0">
            <a:spAutoFit/>
          </a:bodyPr>
          <a:lstStyle/>
          <a:p>
            <a:r>
              <a:rPr lang="es-ES" dirty="0"/>
              <a:t>MODELO</a:t>
            </a:r>
            <a:endParaRPr lang="es-MX" dirty="0"/>
          </a:p>
        </p:txBody>
      </p:sp>
      <p:sp>
        <p:nvSpPr>
          <p:cNvPr id="21" name="Rectángulo 20">
            <a:extLst>
              <a:ext uri="{FF2B5EF4-FFF2-40B4-BE49-F238E27FC236}">
                <a16:creationId xmlns:a16="http://schemas.microsoft.com/office/drawing/2014/main" id="{C4F200DE-647C-42C1-90D6-6F2F0C2DCC0A}"/>
              </a:ext>
            </a:extLst>
          </p:cNvPr>
          <p:cNvSpPr/>
          <p:nvPr/>
        </p:nvSpPr>
        <p:spPr>
          <a:xfrm>
            <a:off x="5063978" y="5155303"/>
            <a:ext cx="515256" cy="233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ombo 21">
            <a:extLst>
              <a:ext uri="{FF2B5EF4-FFF2-40B4-BE49-F238E27FC236}">
                <a16:creationId xmlns:a16="http://schemas.microsoft.com/office/drawing/2014/main" id="{CC1B5AB5-FECC-43A5-8484-E0C2C84B274B}"/>
              </a:ext>
            </a:extLst>
          </p:cNvPr>
          <p:cNvSpPr/>
          <p:nvPr/>
        </p:nvSpPr>
        <p:spPr>
          <a:xfrm>
            <a:off x="5063978" y="5624423"/>
            <a:ext cx="515256" cy="23384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7E4DFABC-9118-4205-B1B0-A2DBCDB47554}"/>
              </a:ext>
            </a:extLst>
          </p:cNvPr>
          <p:cNvSpPr/>
          <p:nvPr/>
        </p:nvSpPr>
        <p:spPr>
          <a:xfrm>
            <a:off x="5061924" y="6462670"/>
            <a:ext cx="515256" cy="233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ombo 25">
            <a:extLst>
              <a:ext uri="{FF2B5EF4-FFF2-40B4-BE49-F238E27FC236}">
                <a16:creationId xmlns:a16="http://schemas.microsoft.com/office/drawing/2014/main" id="{918BDB8F-A388-4C8D-AD88-6B568FA0E531}"/>
              </a:ext>
            </a:extLst>
          </p:cNvPr>
          <p:cNvSpPr/>
          <p:nvPr/>
        </p:nvSpPr>
        <p:spPr>
          <a:xfrm>
            <a:off x="5869931" y="5624423"/>
            <a:ext cx="565371" cy="23384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6F4B73EF-D0E5-43E1-99AD-06F85AE79B84}"/>
              </a:ext>
            </a:extLst>
          </p:cNvPr>
          <p:cNvSpPr/>
          <p:nvPr/>
        </p:nvSpPr>
        <p:spPr>
          <a:xfrm>
            <a:off x="5891292" y="6046144"/>
            <a:ext cx="515256" cy="233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26">
            <a:extLst>
              <a:ext uri="{FF2B5EF4-FFF2-40B4-BE49-F238E27FC236}">
                <a16:creationId xmlns:a16="http://schemas.microsoft.com/office/drawing/2014/main" id="{2CE191C3-5918-466C-BD75-A0CFA56A78F3}"/>
              </a:ext>
            </a:extLst>
          </p:cNvPr>
          <p:cNvSpPr/>
          <p:nvPr/>
        </p:nvSpPr>
        <p:spPr>
          <a:xfrm>
            <a:off x="5983124" y="6462670"/>
            <a:ext cx="332509" cy="2338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0" name="Conector recto de flecha 29">
            <a:extLst>
              <a:ext uri="{FF2B5EF4-FFF2-40B4-BE49-F238E27FC236}">
                <a16:creationId xmlns:a16="http://schemas.microsoft.com/office/drawing/2014/main" id="{9CC10D82-BDD3-418F-89CE-880E58299B64}"/>
              </a:ext>
            </a:extLst>
          </p:cNvPr>
          <p:cNvCxnSpPr>
            <a:stCxn id="21" idx="2"/>
            <a:endCxn id="22" idx="0"/>
          </p:cNvCxnSpPr>
          <p:nvPr/>
        </p:nvCxnSpPr>
        <p:spPr>
          <a:xfrm>
            <a:off x="5321606" y="5389145"/>
            <a:ext cx="0" cy="235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4" name="Conector recto de flecha 1023">
            <a:extLst>
              <a:ext uri="{FF2B5EF4-FFF2-40B4-BE49-F238E27FC236}">
                <a16:creationId xmlns:a16="http://schemas.microsoft.com/office/drawing/2014/main" id="{4C033C53-406C-4CBE-BD68-310529EEC791}"/>
              </a:ext>
            </a:extLst>
          </p:cNvPr>
          <p:cNvCxnSpPr>
            <a:cxnSpLocks/>
            <a:stCxn id="22" idx="2"/>
          </p:cNvCxnSpPr>
          <p:nvPr/>
        </p:nvCxnSpPr>
        <p:spPr>
          <a:xfrm flipH="1">
            <a:off x="5319552" y="5858265"/>
            <a:ext cx="2054" cy="187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7" name="Conector recto de flecha 1026">
            <a:extLst>
              <a:ext uri="{FF2B5EF4-FFF2-40B4-BE49-F238E27FC236}">
                <a16:creationId xmlns:a16="http://schemas.microsoft.com/office/drawing/2014/main" id="{B68C7977-8A2C-459C-BE41-D91C94DE2361}"/>
              </a:ext>
            </a:extLst>
          </p:cNvPr>
          <p:cNvCxnSpPr>
            <a:stCxn id="22" idx="3"/>
            <a:endCxn id="26" idx="1"/>
          </p:cNvCxnSpPr>
          <p:nvPr/>
        </p:nvCxnSpPr>
        <p:spPr>
          <a:xfrm>
            <a:off x="5579234" y="5741344"/>
            <a:ext cx="290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9" name="Conector: angular 1028">
            <a:extLst>
              <a:ext uri="{FF2B5EF4-FFF2-40B4-BE49-F238E27FC236}">
                <a16:creationId xmlns:a16="http://schemas.microsoft.com/office/drawing/2014/main" id="{EEF651BB-4A54-4741-9EAC-9343EFB5C07B}"/>
              </a:ext>
            </a:extLst>
          </p:cNvPr>
          <p:cNvCxnSpPr>
            <a:cxnSpLocks/>
            <a:stCxn id="26" idx="0"/>
            <a:endCxn id="21" idx="3"/>
          </p:cNvCxnSpPr>
          <p:nvPr/>
        </p:nvCxnSpPr>
        <p:spPr>
          <a:xfrm rot="16200000" flipV="1">
            <a:off x="5689827" y="5161632"/>
            <a:ext cx="352199" cy="5733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3" name="Conector recto de flecha 1032">
            <a:extLst>
              <a:ext uri="{FF2B5EF4-FFF2-40B4-BE49-F238E27FC236}">
                <a16:creationId xmlns:a16="http://schemas.microsoft.com/office/drawing/2014/main" id="{7FB0D094-B6AD-45E9-A660-6FD07485B6A6}"/>
              </a:ext>
            </a:extLst>
          </p:cNvPr>
          <p:cNvCxnSpPr>
            <a:stCxn id="26" idx="2"/>
            <a:endCxn id="28" idx="0"/>
          </p:cNvCxnSpPr>
          <p:nvPr/>
        </p:nvCxnSpPr>
        <p:spPr>
          <a:xfrm flipH="1">
            <a:off x="6148920" y="5858265"/>
            <a:ext cx="3697" cy="187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7" name="Conector recto de flecha 1036">
            <a:extLst>
              <a:ext uri="{FF2B5EF4-FFF2-40B4-BE49-F238E27FC236}">
                <a16:creationId xmlns:a16="http://schemas.microsoft.com/office/drawing/2014/main" id="{55202171-4AE1-4CBF-9ACF-F40ED8D9DE02}"/>
              </a:ext>
            </a:extLst>
          </p:cNvPr>
          <p:cNvCxnSpPr>
            <a:stCxn id="28" idx="2"/>
            <a:endCxn id="27" idx="0"/>
          </p:cNvCxnSpPr>
          <p:nvPr/>
        </p:nvCxnSpPr>
        <p:spPr>
          <a:xfrm>
            <a:off x="6148920" y="6279986"/>
            <a:ext cx="459" cy="182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9" name="Conector recto de flecha 1038">
            <a:extLst>
              <a:ext uri="{FF2B5EF4-FFF2-40B4-BE49-F238E27FC236}">
                <a16:creationId xmlns:a16="http://schemas.microsoft.com/office/drawing/2014/main" id="{1864B6C1-C5BD-41D5-A838-AE69FA863805}"/>
              </a:ext>
            </a:extLst>
          </p:cNvPr>
          <p:cNvCxnSpPr>
            <a:cxnSpLocks/>
            <a:endCxn id="25" idx="0"/>
          </p:cNvCxnSpPr>
          <p:nvPr/>
        </p:nvCxnSpPr>
        <p:spPr>
          <a:xfrm>
            <a:off x="5319552" y="6279986"/>
            <a:ext cx="0" cy="182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1" name="Conector: angular 1040">
            <a:extLst>
              <a:ext uri="{FF2B5EF4-FFF2-40B4-BE49-F238E27FC236}">
                <a16:creationId xmlns:a16="http://schemas.microsoft.com/office/drawing/2014/main" id="{F1A47C2B-D2C5-4ED6-B0A1-2CF06E7CB06B}"/>
              </a:ext>
            </a:extLst>
          </p:cNvPr>
          <p:cNvCxnSpPr>
            <a:stCxn id="25" idx="1"/>
            <a:endCxn id="21" idx="1"/>
          </p:cNvCxnSpPr>
          <p:nvPr/>
        </p:nvCxnSpPr>
        <p:spPr>
          <a:xfrm rot="10800000" flipH="1">
            <a:off x="5061924" y="5272225"/>
            <a:ext cx="2054" cy="1307367"/>
          </a:xfrm>
          <a:prstGeom prst="bentConnector3">
            <a:avLst>
              <a:gd name="adj1" fmla="val -1112950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E9559E27-8058-4741-BF82-432D0D490579}"/>
              </a:ext>
            </a:extLst>
          </p:cNvPr>
          <p:cNvSpPr/>
          <p:nvPr/>
        </p:nvSpPr>
        <p:spPr>
          <a:xfrm>
            <a:off x="5076306" y="6037104"/>
            <a:ext cx="515256" cy="233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2" name="CuadroTexto 1041">
            <a:extLst>
              <a:ext uri="{FF2B5EF4-FFF2-40B4-BE49-F238E27FC236}">
                <a16:creationId xmlns:a16="http://schemas.microsoft.com/office/drawing/2014/main" id="{21C7A02D-8C0D-4762-876E-7E8EC44AD14F}"/>
              </a:ext>
            </a:extLst>
          </p:cNvPr>
          <p:cNvSpPr txBox="1"/>
          <p:nvPr/>
        </p:nvSpPr>
        <p:spPr>
          <a:xfrm>
            <a:off x="988468" y="5147032"/>
            <a:ext cx="3330341" cy="1477328"/>
          </a:xfrm>
          <a:prstGeom prst="rect">
            <a:avLst/>
          </a:prstGeom>
          <a:noFill/>
        </p:spPr>
        <p:txBody>
          <a:bodyPr wrap="square" rtlCol="0">
            <a:spAutoFit/>
          </a:bodyPr>
          <a:lstStyle/>
          <a:p>
            <a:pPr algn="just"/>
            <a:r>
              <a:rPr lang="es-ES" dirty="0"/>
              <a:t>En esta sección vamos manejar los comandos que nos permiten condicionan y modifican el orden y numero de veces que se repite un bloque de instrucciones</a:t>
            </a:r>
            <a:endParaRPr lang="es-MX" dirty="0"/>
          </a:p>
        </p:txBody>
      </p:sp>
      <p:sp>
        <p:nvSpPr>
          <p:cNvPr id="52" name="Rombo 51">
            <a:extLst>
              <a:ext uri="{FF2B5EF4-FFF2-40B4-BE49-F238E27FC236}">
                <a16:creationId xmlns:a16="http://schemas.microsoft.com/office/drawing/2014/main" id="{F45697E5-EC59-4794-A549-91330BF7E2F4}"/>
              </a:ext>
            </a:extLst>
          </p:cNvPr>
          <p:cNvSpPr/>
          <p:nvPr/>
        </p:nvSpPr>
        <p:spPr>
          <a:xfrm>
            <a:off x="6979857" y="5621545"/>
            <a:ext cx="565371" cy="233842"/>
          </a:xfrm>
          <a:prstGeom prst="diamon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3" name="Conector: angular 52">
            <a:extLst>
              <a:ext uri="{FF2B5EF4-FFF2-40B4-BE49-F238E27FC236}">
                <a16:creationId xmlns:a16="http://schemas.microsoft.com/office/drawing/2014/main" id="{5F182BD8-C498-425F-928F-5211FF2B4D11}"/>
              </a:ext>
            </a:extLst>
          </p:cNvPr>
          <p:cNvCxnSpPr>
            <a:cxnSpLocks/>
            <a:stCxn id="52" idx="0"/>
          </p:cNvCxnSpPr>
          <p:nvPr/>
        </p:nvCxnSpPr>
        <p:spPr>
          <a:xfrm rot="16200000" flipV="1">
            <a:off x="6799753" y="5158754"/>
            <a:ext cx="352199" cy="57338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3" name="CuadroTexto 1042">
            <a:extLst>
              <a:ext uri="{FF2B5EF4-FFF2-40B4-BE49-F238E27FC236}">
                <a16:creationId xmlns:a16="http://schemas.microsoft.com/office/drawing/2014/main" id="{EBD6193F-D97E-4DDB-9682-6E4F888013D3}"/>
              </a:ext>
            </a:extLst>
          </p:cNvPr>
          <p:cNvSpPr txBox="1"/>
          <p:nvPr/>
        </p:nvSpPr>
        <p:spPr>
          <a:xfrm>
            <a:off x="8435965" y="5232826"/>
            <a:ext cx="2678805" cy="1200329"/>
          </a:xfrm>
          <a:prstGeom prst="rect">
            <a:avLst/>
          </a:prstGeom>
          <a:noFill/>
        </p:spPr>
        <p:txBody>
          <a:bodyPr wrap="square" rtlCol="0">
            <a:spAutoFit/>
          </a:bodyPr>
          <a:lstStyle/>
          <a:p>
            <a:pPr marL="285750" indent="-285750">
              <a:buFont typeface="Wingdings" panose="05000000000000000000" pitchFamily="2" charset="2"/>
              <a:buChar char="v"/>
            </a:pPr>
            <a:r>
              <a:rPr lang="es-ES" dirty="0" err="1"/>
              <a:t>for</a:t>
            </a:r>
            <a:endParaRPr lang="es-ES" dirty="0"/>
          </a:p>
          <a:p>
            <a:pPr marL="285750" indent="-285750">
              <a:buFont typeface="Wingdings" panose="05000000000000000000" pitchFamily="2" charset="2"/>
              <a:buChar char="v"/>
            </a:pPr>
            <a:r>
              <a:rPr lang="es-ES" dirty="0" err="1"/>
              <a:t>if</a:t>
            </a:r>
            <a:r>
              <a:rPr lang="es-ES" dirty="0"/>
              <a:t>     </a:t>
            </a:r>
            <a:r>
              <a:rPr lang="es-ES" dirty="0" err="1"/>
              <a:t>else</a:t>
            </a:r>
            <a:endParaRPr lang="es-ES" dirty="0"/>
          </a:p>
          <a:p>
            <a:pPr marL="285750" indent="-285750">
              <a:buFont typeface="Wingdings" panose="05000000000000000000" pitchFamily="2" charset="2"/>
              <a:buChar char="v"/>
            </a:pPr>
            <a:r>
              <a:rPr lang="es-MX" dirty="0" err="1"/>
              <a:t>while</a:t>
            </a:r>
            <a:endParaRPr lang="es-MX" dirty="0"/>
          </a:p>
          <a:p>
            <a:pPr marL="285750" indent="-285750">
              <a:buFont typeface="Wingdings" panose="05000000000000000000" pitchFamily="2" charset="2"/>
              <a:buChar char="v"/>
            </a:pPr>
            <a:r>
              <a:rPr lang="es-MX" dirty="0"/>
              <a:t>break</a:t>
            </a:r>
          </a:p>
        </p:txBody>
      </p:sp>
    </p:spTree>
    <p:extLst>
      <p:ext uri="{BB962C8B-B14F-4D97-AF65-F5344CB8AC3E}">
        <p14:creationId xmlns:p14="http://schemas.microsoft.com/office/powerpoint/2010/main" val="3346542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Estructuras de Control</a:t>
            </a:r>
            <a:endParaRPr lang="es-MX" sz="3200" dirty="0">
              <a:solidFill>
                <a:schemeClr val="bg1">
                  <a:lumMod val="95000"/>
                </a:schemeClr>
              </a:solidFill>
            </a:endParaRPr>
          </a:p>
        </p:txBody>
      </p:sp>
      <p:sp>
        <p:nvSpPr>
          <p:cNvPr id="8" name="Rectángulo: esquinas redondeadas 7">
            <a:extLst>
              <a:ext uri="{FF2B5EF4-FFF2-40B4-BE49-F238E27FC236}">
                <a16:creationId xmlns:a16="http://schemas.microsoft.com/office/drawing/2014/main" id="{141992ED-30ED-4C08-8620-A582B90DB342}"/>
              </a:ext>
            </a:extLst>
          </p:cNvPr>
          <p:cNvSpPr/>
          <p:nvPr/>
        </p:nvSpPr>
        <p:spPr>
          <a:xfrm>
            <a:off x="914400" y="1518249"/>
            <a:ext cx="4899804" cy="2493034"/>
          </a:xfrm>
          <a:prstGeom prst="roundRect">
            <a:avLst/>
          </a:prstGeom>
          <a:solidFill>
            <a:schemeClr val="bg1">
              <a:lumMod val="8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a:solidFill>
                  <a:schemeClr val="tx2">
                    <a:lumMod val="50000"/>
                  </a:schemeClr>
                </a:solidFill>
              </a:rPr>
              <a:t>Comando </a:t>
            </a:r>
            <a:r>
              <a:rPr lang="es-ES" dirty="0" err="1">
                <a:solidFill>
                  <a:schemeClr val="accent1">
                    <a:lumMod val="75000"/>
                  </a:schemeClr>
                </a:solidFill>
              </a:rPr>
              <a:t>if</a:t>
            </a:r>
            <a:r>
              <a:rPr lang="es-ES" dirty="0">
                <a:solidFill>
                  <a:schemeClr val="accent1">
                    <a:lumMod val="75000"/>
                  </a:schemeClr>
                </a:solidFill>
              </a:rPr>
              <a:t>     </a:t>
            </a:r>
            <a:r>
              <a:rPr lang="es-ES" dirty="0" err="1">
                <a:solidFill>
                  <a:schemeClr val="accent1">
                    <a:lumMod val="75000"/>
                  </a:schemeClr>
                </a:solidFill>
              </a:rPr>
              <a:t>else</a:t>
            </a:r>
            <a:r>
              <a:rPr lang="es-ES" dirty="0">
                <a:solidFill>
                  <a:schemeClr val="accent1">
                    <a:lumMod val="75000"/>
                  </a:schemeClr>
                </a:solidFill>
              </a:rPr>
              <a:t>                               </a:t>
            </a:r>
            <a:r>
              <a:rPr lang="es-ES" dirty="0">
                <a:solidFill>
                  <a:srgbClr val="C55A11"/>
                </a:solidFill>
              </a:rPr>
              <a:t>Condiciona</a:t>
            </a:r>
          </a:p>
          <a:p>
            <a:endParaRPr lang="es-ES" sz="1400" dirty="0">
              <a:solidFill>
                <a:schemeClr val="tx2">
                  <a:lumMod val="50000"/>
                </a:schemeClr>
              </a:solidFill>
            </a:endParaRPr>
          </a:p>
          <a:p>
            <a:r>
              <a:rPr lang="es-ES" sz="1400" dirty="0">
                <a:solidFill>
                  <a:schemeClr val="tx2">
                    <a:lumMod val="50000"/>
                  </a:schemeClr>
                </a:solidFill>
              </a:rPr>
              <a:t>Para valores      condición=verdadera     condición=falsa</a:t>
            </a:r>
          </a:p>
          <a:p>
            <a:r>
              <a:rPr lang="es-ES" sz="1400" dirty="0" err="1">
                <a:solidFill>
                  <a:schemeClr val="accent1">
                    <a:lumMod val="75000"/>
                  </a:schemeClr>
                </a:solidFill>
              </a:rPr>
              <a:t>if</a:t>
            </a:r>
            <a:r>
              <a:rPr lang="es-ES" sz="1400" dirty="0">
                <a:solidFill>
                  <a:schemeClr val="tx2">
                    <a:lumMod val="50000"/>
                  </a:schemeClr>
                </a:solidFill>
              </a:rPr>
              <a:t>  (condición)           { expresión}      </a:t>
            </a:r>
            <a:r>
              <a:rPr lang="es-ES" sz="1400" dirty="0" err="1">
                <a:solidFill>
                  <a:schemeClr val="accent1">
                    <a:lumMod val="75000"/>
                  </a:schemeClr>
                </a:solidFill>
              </a:rPr>
              <a:t>else</a:t>
            </a:r>
            <a:r>
              <a:rPr lang="es-ES" sz="1400" dirty="0">
                <a:solidFill>
                  <a:schemeClr val="accent1">
                    <a:lumMod val="75000"/>
                  </a:schemeClr>
                </a:solidFill>
              </a:rPr>
              <a:t> </a:t>
            </a:r>
            <a:r>
              <a:rPr lang="es-ES" sz="1400" dirty="0">
                <a:solidFill>
                  <a:schemeClr val="tx2">
                    <a:lumMod val="50000"/>
                  </a:schemeClr>
                </a:solidFill>
              </a:rPr>
              <a:t>    {expresión}</a:t>
            </a:r>
          </a:p>
          <a:p>
            <a:endParaRPr lang="es-ES" sz="1400" dirty="0">
              <a:solidFill>
                <a:schemeClr val="tx2">
                  <a:lumMod val="50000"/>
                </a:schemeClr>
              </a:solidFill>
            </a:endParaRPr>
          </a:p>
          <a:p>
            <a:r>
              <a:rPr lang="es-ES" sz="1400" dirty="0">
                <a:solidFill>
                  <a:schemeClr val="tx2">
                    <a:lumMod val="50000"/>
                  </a:schemeClr>
                </a:solidFill>
              </a:rPr>
              <a:t>Para vectores      verdadero      falso </a:t>
            </a:r>
          </a:p>
          <a:p>
            <a:r>
              <a:rPr lang="es-ES" sz="1400" dirty="0" err="1">
                <a:solidFill>
                  <a:schemeClr val="accent1">
                    <a:lumMod val="75000"/>
                  </a:schemeClr>
                </a:solidFill>
              </a:rPr>
              <a:t>Ifelse</a:t>
            </a:r>
            <a:r>
              <a:rPr lang="es-ES" sz="1400" dirty="0">
                <a:solidFill>
                  <a:schemeClr val="tx2">
                    <a:lumMod val="50000"/>
                  </a:schemeClr>
                </a:solidFill>
              </a:rPr>
              <a:t>(condición, expresión, expresión)</a:t>
            </a:r>
          </a:p>
          <a:p>
            <a:r>
              <a:rPr lang="es-ES" dirty="0">
                <a:solidFill>
                  <a:schemeClr val="tx2">
                    <a:lumMod val="50000"/>
                  </a:schemeClr>
                </a:solidFill>
              </a:rPr>
              <a:t> </a:t>
            </a:r>
            <a:endParaRPr lang="es-ES" sz="1100" dirty="0">
              <a:solidFill>
                <a:schemeClr val="tx2">
                  <a:lumMod val="50000"/>
                </a:schemeClr>
              </a:solidFill>
            </a:endParaRPr>
          </a:p>
          <a:p>
            <a:r>
              <a:rPr lang="es-ES" sz="1100" dirty="0">
                <a:solidFill>
                  <a:schemeClr val="tx1">
                    <a:lumMod val="95000"/>
                    <a:lumOff val="5000"/>
                  </a:schemeClr>
                </a:solidFill>
              </a:rPr>
              <a:t>Nota: Para valores: Cuando expresión es un solo comando no es necesario incluir paréntesis</a:t>
            </a:r>
            <a:endParaRPr lang="es-MX" sz="1100" dirty="0">
              <a:solidFill>
                <a:schemeClr val="tx2">
                  <a:lumMod val="50000"/>
                </a:schemeClr>
              </a:solidFill>
            </a:endParaRPr>
          </a:p>
        </p:txBody>
      </p:sp>
      <p:sp>
        <p:nvSpPr>
          <p:cNvPr id="42" name="Rectángulo: esquinas redondeadas 41">
            <a:extLst>
              <a:ext uri="{FF2B5EF4-FFF2-40B4-BE49-F238E27FC236}">
                <a16:creationId xmlns:a16="http://schemas.microsoft.com/office/drawing/2014/main" id="{10745450-8225-4630-8AE0-83E9109B975C}"/>
              </a:ext>
            </a:extLst>
          </p:cNvPr>
          <p:cNvSpPr/>
          <p:nvPr/>
        </p:nvSpPr>
        <p:spPr>
          <a:xfrm>
            <a:off x="6271404" y="1518249"/>
            <a:ext cx="4899804" cy="2493034"/>
          </a:xfrm>
          <a:prstGeom prst="roundRect">
            <a:avLst/>
          </a:prstGeom>
          <a:solidFill>
            <a:schemeClr val="bg1">
              <a:lumMod val="8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a:solidFill>
                  <a:schemeClr val="tx2">
                    <a:lumMod val="50000"/>
                  </a:schemeClr>
                </a:solidFill>
              </a:rPr>
              <a:t>Comando </a:t>
            </a:r>
            <a:r>
              <a:rPr lang="es-ES" dirty="0" err="1">
                <a:solidFill>
                  <a:schemeClr val="accent1">
                    <a:lumMod val="75000"/>
                  </a:schemeClr>
                </a:solidFill>
              </a:rPr>
              <a:t>for</a:t>
            </a:r>
            <a:r>
              <a:rPr lang="es-ES" dirty="0">
                <a:solidFill>
                  <a:schemeClr val="accent1">
                    <a:lumMod val="75000"/>
                  </a:schemeClr>
                </a:solidFill>
              </a:rPr>
              <a:t>                                    </a:t>
            </a:r>
            <a:r>
              <a:rPr lang="es-ES" dirty="0">
                <a:solidFill>
                  <a:srgbClr val="C55A11"/>
                </a:solidFill>
              </a:rPr>
              <a:t>Repite n veces</a:t>
            </a:r>
          </a:p>
          <a:p>
            <a:endParaRPr lang="es-ES" sz="1400" dirty="0">
              <a:solidFill>
                <a:srgbClr val="C55A11"/>
              </a:solidFill>
            </a:endParaRPr>
          </a:p>
          <a:p>
            <a:r>
              <a:rPr lang="es-ES" sz="1400" dirty="0" err="1">
                <a:solidFill>
                  <a:schemeClr val="tx1">
                    <a:lumMod val="95000"/>
                    <a:lumOff val="5000"/>
                  </a:schemeClr>
                </a:solidFill>
              </a:rPr>
              <a:t>For</a:t>
            </a:r>
            <a:r>
              <a:rPr lang="es-ES" sz="1400" dirty="0">
                <a:solidFill>
                  <a:schemeClr val="tx1">
                    <a:lumMod val="95000"/>
                    <a:lumOff val="5000"/>
                  </a:schemeClr>
                </a:solidFill>
              </a:rPr>
              <a:t> (</a:t>
            </a:r>
            <a:r>
              <a:rPr lang="es-ES" sz="1400" b="1" dirty="0">
                <a:solidFill>
                  <a:schemeClr val="tx1">
                    <a:lumMod val="95000"/>
                    <a:lumOff val="5000"/>
                  </a:schemeClr>
                </a:solidFill>
              </a:rPr>
              <a:t>Var</a:t>
            </a:r>
            <a:r>
              <a:rPr lang="es-ES" sz="1400" dirty="0">
                <a:solidFill>
                  <a:schemeClr val="tx1">
                    <a:lumMod val="95000"/>
                    <a:lumOff val="5000"/>
                  </a:schemeClr>
                </a:solidFill>
              </a:rPr>
              <a:t> in  Objeto)  {  expresión que incluye </a:t>
            </a:r>
            <a:r>
              <a:rPr lang="es-ES" sz="1400" b="1" dirty="0">
                <a:solidFill>
                  <a:schemeClr val="tx1">
                    <a:lumMod val="95000"/>
                    <a:lumOff val="5000"/>
                  </a:schemeClr>
                </a:solidFill>
              </a:rPr>
              <a:t>Var </a:t>
            </a:r>
          </a:p>
          <a:p>
            <a:r>
              <a:rPr lang="es-ES" sz="1400" dirty="0">
                <a:solidFill>
                  <a:schemeClr val="tx1">
                    <a:lumMod val="95000"/>
                    <a:lumOff val="5000"/>
                  </a:schemeClr>
                </a:solidFill>
              </a:rPr>
              <a:t>        Ejecuta una vez por cada valor en la  lista</a:t>
            </a:r>
          </a:p>
          <a:p>
            <a:r>
              <a:rPr lang="es-ES" sz="1400" dirty="0">
                <a:solidFill>
                  <a:schemeClr val="tx1">
                    <a:lumMod val="95000"/>
                    <a:lumOff val="5000"/>
                  </a:schemeClr>
                </a:solidFill>
              </a:rPr>
              <a:t>                                }</a:t>
            </a:r>
          </a:p>
          <a:p>
            <a:endParaRPr lang="es-ES" sz="1400" dirty="0">
              <a:solidFill>
                <a:schemeClr val="tx1">
                  <a:lumMod val="95000"/>
                  <a:lumOff val="5000"/>
                </a:schemeClr>
              </a:solidFill>
            </a:endParaRPr>
          </a:p>
          <a:p>
            <a:r>
              <a:rPr lang="es-ES" sz="1400" dirty="0">
                <a:solidFill>
                  <a:schemeClr val="tx1">
                    <a:lumMod val="95000"/>
                    <a:lumOff val="5000"/>
                  </a:schemeClr>
                </a:solidFill>
              </a:rPr>
              <a:t>        n – longitud del objeto Lista  </a:t>
            </a:r>
            <a:r>
              <a:rPr lang="es-ES" sz="1400" dirty="0" err="1">
                <a:solidFill>
                  <a:schemeClr val="tx1">
                    <a:lumMod val="95000"/>
                    <a:lumOff val="5000"/>
                  </a:schemeClr>
                </a:solidFill>
              </a:rPr>
              <a:t>length</a:t>
            </a:r>
            <a:r>
              <a:rPr lang="es-ES" sz="1400" dirty="0">
                <a:solidFill>
                  <a:schemeClr val="tx1">
                    <a:lumMod val="95000"/>
                    <a:lumOff val="5000"/>
                  </a:schemeClr>
                </a:solidFill>
              </a:rPr>
              <a:t>(lista)</a:t>
            </a:r>
          </a:p>
          <a:p>
            <a:endParaRPr lang="es-ES" sz="1400" dirty="0">
              <a:solidFill>
                <a:schemeClr val="tx1">
                  <a:lumMod val="95000"/>
                  <a:lumOff val="5000"/>
                </a:schemeClr>
              </a:solidFill>
            </a:endParaRPr>
          </a:p>
          <a:p>
            <a:r>
              <a:rPr lang="es-ES" sz="1100" dirty="0">
                <a:solidFill>
                  <a:schemeClr val="tx1">
                    <a:lumMod val="95000"/>
                    <a:lumOff val="5000"/>
                  </a:schemeClr>
                </a:solidFill>
              </a:rPr>
              <a:t>Nota: Objeto puede ser una vector o  lista. Lista  es una especie diferente de objeto que tiene longitud mayor a 1 y puede combinar diferentes clases de variables </a:t>
            </a:r>
            <a:endParaRPr lang="es-MX" sz="1100" dirty="0">
              <a:solidFill>
                <a:schemeClr val="tx1">
                  <a:lumMod val="95000"/>
                  <a:lumOff val="5000"/>
                </a:schemeClr>
              </a:solidFill>
            </a:endParaRPr>
          </a:p>
        </p:txBody>
      </p:sp>
      <p:sp>
        <p:nvSpPr>
          <p:cNvPr id="43" name="Rectángulo: esquinas redondeadas 42">
            <a:extLst>
              <a:ext uri="{FF2B5EF4-FFF2-40B4-BE49-F238E27FC236}">
                <a16:creationId xmlns:a16="http://schemas.microsoft.com/office/drawing/2014/main" id="{B53C74FF-CAE3-4BE4-BD2D-54B095E0840E}"/>
              </a:ext>
            </a:extLst>
          </p:cNvPr>
          <p:cNvSpPr/>
          <p:nvPr/>
        </p:nvSpPr>
        <p:spPr>
          <a:xfrm>
            <a:off x="914400" y="4163683"/>
            <a:ext cx="4899804" cy="2493034"/>
          </a:xfrm>
          <a:prstGeom prst="roundRect">
            <a:avLst/>
          </a:prstGeom>
          <a:solidFill>
            <a:schemeClr val="bg1">
              <a:lumMod val="8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a:solidFill>
                  <a:schemeClr val="tx2">
                    <a:lumMod val="50000"/>
                  </a:schemeClr>
                </a:solidFill>
              </a:rPr>
              <a:t>Comando </a:t>
            </a:r>
            <a:r>
              <a:rPr lang="es-ES" dirty="0" err="1">
                <a:solidFill>
                  <a:schemeClr val="accent1">
                    <a:lumMod val="75000"/>
                  </a:schemeClr>
                </a:solidFill>
              </a:rPr>
              <a:t>while</a:t>
            </a:r>
            <a:r>
              <a:rPr lang="es-ES" dirty="0">
                <a:solidFill>
                  <a:schemeClr val="accent1">
                    <a:lumMod val="75000"/>
                  </a:schemeClr>
                </a:solidFill>
              </a:rPr>
              <a:t>                             </a:t>
            </a:r>
            <a:r>
              <a:rPr lang="es-ES" dirty="0">
                <a:solidFill>
                  <a:srgbClr val="C55A11"/>
                </a:solidFill>
              </a:rPr>
              <a:t>Repite mientras</a:t>
            </a:r>
          </a:p>
          <a:p>
            <a:endParaRPr lang="es-ES" dirty="0">
              <a:solidFill>
                <a:srgbClr val="C55A11"/>
              </a:solidFill>
            </a:endParaRPr>
          </a:p>
          <a:p>
            <a:r>
              <a:rPr lang="es-ES" sz="1400" dirty="0" err="1">
                <a:solidFill>
                  <a:schemeClr val="tx1">
                    <a:lumMod val="95000"/>
                    <a:lumOff val="5000"/>
                  </a:schemeClr>
                </a:solidFill>
              </a:rPr>
              <a:t>while</a:t>
            </a:r>
            <a:r>
              <a:rPr lang="es-ES" sz="1400" dirty="0">
                <a:solidFill>
                  <a:schemeClr val="tx1">
                    <a:lumMod val="95000"/>
                    <a:lumOff val="5000"/>
                  </a:schemeClr>
                </a:solidFill>
              </a:rPr>
              <a:t>(condición incluye </a:t>
            </a:r>
            <a:r>
              <a:rPr lang="es-ES" sz="1400" b="1" dirty="0">
                <a:solidFill>
                  <a:schemeClr val="tx1">
                    <a:lumMod val="95000"/>
                    <a:lumOff val="5000"/>
                  </a:schemeClr>
                </a:solidFill>
              </a:rPr>
              <a:t>Var</a:t>
            </a:r>
            <a:r>
              <a:rPr lang="es-ES" sz="1400" dirty="0">
                <a:solidFill>
                  <a:schemeClr val="tx1">
                    <a:lumMod val="95000"/>
                    <a:lumOff val="5000"/>
                  </a:schemeClr>
                </a:solidFill>
              </a:rPr>
              <a:t>) {  expresión que modifique </a:t>
            </a:r>
            <a:r>
              <a:rPr lang="es-ES" sz="1400" b="1" dirty="0">
                <a:solidFill>
                  <a:schemeClr val="tx1">
                    <a:lumMod val="95000"/>
                    <a:lumOff val="5000"/>
                  </a:schemeClr>
                </a:solidFill>
              </a:rPr>
              <a:t>Var</a:t>
            </a:r>
          </a:p>
          <a:p>
            <a:r>
              <a:rPr lang="es-ES" sz="1400" b="1" dirty="0">
                <a:solidFill>
                  <a:schemeClr val="tx1">
                    <a:lumMod val="95000"/>
                    <a:lumOff val="5000"/>
                  </a:schemeClr>
                </a:solidFill>
              </a:rPr>
              <a:t>          </a:t>
            </a:r>
            <a:r>
              <a:rPr lang="es-ES" sz="1400" dirty="0">
                <a:solidFill>
                  <a:schemeClr val="tx1">
                    <a:lumMod val="95000"/>
                    <a:lumOff val="5000"/>
                  </a:schemeClr>
                </a:solidFill>
              </a:rPr>
              <a:t> Ejecuta la expresión hasta que no se cumpla la</a:t>
            </a:r>
          </a:p>
          <a:p>
            <a:r>
              <a:rPr lang="es-ES" sz="1400" dirty="0">
                <a:solidFill>
                  <a:schemeClr val="tx1">
                    <a:lumMod val="95000"/>
                    <a:lumOff val="5000"/>
                  </a:schemeClr>
                </a:solidFill>
              </a:rPr>
              <a:t>           condición                        }  </a:t>
            </a:r>
            <a:endParaRPr lang="es-MX" sz="1400" dirty="0">
              <a:solidFill>
                <a:schemeClr val="tx1">
                  <a:lumMod val="95000"/>
                  <a:lumOff val="5000"/>
                </a:schemeClr>
              </a:solidFill>
            </a:endParaRPr>
          </a:p>
        </p:txBody>
      </p:sp>
      <p:sp>
        <p:nvSpPr>
          <p:cNvPr id="44" name="Rectángulo: esquinas redondeadas 43">
            <a:extLst>
              <a:ext uri="{FF2B5EF4-FFF2-40B4-BE49-F238E27FC236}">
                <a16:creationId xmlns:a16="http://schemas.microsoft.com/office/drawing/2014/main" id="{29A1064A-F4F5-4E65-A91C-03022F2E0F87}"/>
              </a:ext>
            </a:extLst>
          </p:cNvPr>
          <p:cNvSpPr/>
          <p:nvPr/>
        </p:nvSpPr>
        <p:spPr>
          <a:xfrm>
            <a:off x="6271404" y="4163683"/>
            <a:ext cx="4899804" cy="2493034"/>
          </a:xfrm>
          <a:prstGeom prst="roundRect">
            <a:avLst/>
          </a:prstGeom>
          <a:solidFill>
            <a:schemeClr val="bg1">
              <a:lumMod val="8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a:solidFill>
                  <a:schemeClr val="tx2">
                    <a:lumMod val="50000"/>
                  </a:schemeClr>
                </a:solidFill>
              </a:rPr>
              <a:t>Comando </a:t>
            </a:r>
            <a:r>
              <a:rPr lang="es-ES" dirty="0">
                <a:solidFill>
                  <a:schemeClr val="accent1">
                    <a:lumMod val="75000"/>
                  </a:schemeClr>
                </a:solidFill>
              </a:rPr>
              <a:t>break                                 </a:t>
            </a:r>
            <a:r>
              <a:rPr lang="es-ES" dirty="0">
                <a:solidFill>
                  <a:srgbClr val="C55A11"/>
                </a:solidFill>
              </a:rPr>
              <a:t>Interrumpe</a:t>
            </a:r>
          </a:p>
          <a:p>
            <a:endParaRPr lang="es-ES" dirty="0">
              <a:solidFill>
                <a:srgbClr val="C55A11"/>
              </a:solidFill>
            </a:endParaRPr>
          </a:p>
          <a:p>
            <a:r>
              <a:rPr lang="es-ES" sz="1400" dirty="0">
                <a:solidFill>
                  <a:schemeClr val="tx1">
                    <a:lumMod val="95000"/>
                    <a:lumOff val="5000"/>
                  </a:schemeClr>
                </a:solidFill>
              </a:rPr>
              <a:t>Interrumpe la ejecución de los comandos </a:t>
            </a:r>
            <a:r>
              <a:rPr lang="es-ES" sz="1400" dirty="0" err="1">
                <a:solidFill>
                  <a:schemeClr val="tx1">
                    <a:lumMod val="95000"/>
                    <a:lumOff val="5000"/>
                  </a:schemeClr>
                </a:solidFill>
              </a:rPr>
              <a:t>for</a:t>
            </a:r>
            <a:r>
              <a:rPr lang="es-ES" sz="1400" dirty="0">
                <a:solidFill>
                  <a:schemeClr val="tx1">
                    <a:lumMod val="95000"/>
                    <a:lumOff val="5000"/>
                  </a:schemeClr>
                </a:solidFill>
              </a:rPr>
              <a:t> y </a:t>
            </a:r>
            <a:r>
              <a:rPr lang="es-ES" sz="1400" dirty="0" err="1">
                <a:solidFill>
                  <a:schemeClr val="tx1">
                    <a:lumMod val="95000"/>
                    <a:lumOff val="5000"/>
                  </a:schemeClr>
                </a:solidFill>
              </a:rPr>
              <a:t>while</a:t>
            </a:r>
            <a:endParaRPr lang="es-MX" sz="1400" dirty="0">
              <a:solidFill>
                <a:schemeClr val="tx1">
                  <a:lumMod val="95000"/>
                  <a:lumOff val="5000"/>
                </a:schemeClr>
              </a:solidFill>
            </a:endParaRPr>
          </a:p>
        </p:txBody>
      </p:sp>
    </p:spTree>
    <p:extLst>
      <p:ext uri="{BB962C8B-B14F-4D97-AF65-F5344CB8AC3E}">
        <p14:creationId xmlns:p14="http://schemas.microsoft.com/office/powerpoint/2010/main" val="724651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8436226-6B19-44B5-BDC8-62AAE8F877CE}"/>
              </a:ext>
            </a:extLst>
          </p:cNvPr>
          <p:cNvSpPr txBox="1">
            <a:spLocks/>
          </p:cNvSpPr>
          <p:nvPr/>
        </p:nvSpPr>
        <p:spPr>
          <a:xfrm>
            <a:off x="838200" y="365126"/>
            <a:ext cx="10515600" cy="826366"/>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solidFill>
                  <a:schemeClr val="bg1">
                    <a:lumMod val="95000"/>
                  </a:schemeClr>
                </a:solidFill>
              </a:rPr>
              <a:t>Estructuras de Control</a:t>
            </a:r>
            <a:endParaRPr lang="es-MX" sz="3200" dirty="0">
              <a:solidFill>
                <a:schemeClr val="bg1">
                  <a:lumMod val="95000"/>
                </a:schemeClr>
              </a:solidFill>
            </a:endParaRPr>
          </a:p>
        </p:txBody>
      </p:sp>
      <p:sp>
        <p:nvSpPr>
          <p:cNvPr id="5" name="Rectángulo: esquinas redondeadas 4">
            <a:extLst>
              <a:ext uri="{FF2B5EF4-FFF2-40B4-BE49-F238E27FC236}">
                <a16:creationId xmlns:a16="http://schemas.microsoft.com/office/drawing/2014/main" id="{ADACF100-115F-4419-9EAE-14043A7005DF}"/>
              </a:ext>
            </a:extLst>
          </p:cNvPr>
          <p:cNvSpPr/>
          <p:nvPr/>
        </p:nvSpPr>
        <p:spPr>
          <a:xfrm>
            <a:off x="841794" y="1518248"/>
            <a:ext cx="2527540" cy="5167223"/>
          </a:xfrm>
          <a:prstGeom prst="roundRect">
            <a:avLst>
              <a:gd name="adj" fmla="val 3698"/>
            </a:avLst>
          </a:prstGeom>
          <a:solidFill>
            <a:schemeClr val="bg1">
              <a:lumMod val="8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err="1">
                <a:solidFill>
                  <a:schemeClr val="accent1">
                    <a:lumMod val="75000"/>
                  </a:schemeClr>
                </a:solidFill>
              </a:rPr>
              <a:t>if</a:t>
            </a:r>
            <a:r>
              <a:rPr lang="es-ES" dirty="0">
                <a:solidFill>
                  <a:schemeClr val="accent1">
                    <a:lumMod val="75000"/>
                  </a:schemeClr>
                </a:solidFill>
              </a:rPr>
              <a:t>  ….. </a:t>
            </a:r>
            <a:r>
              <a:rPr lang="es-ES" dirty="0" err="1">
                <a:solidFill>
                  <a:schemeClr val="accent1">
                    <a:lumMod val="75000"/>
                  </a:schemeClr>
                </a:solidFill>
              </a:rPr>
              <a:t>else</a:t>
            </a:r>
            <a:endParaRPr lang="es-ES" dirty="0">
              <a:solidFill>
                <a:schemeClr val="accent1">
                  <a:lumMod val="75000"/>
                </a:schemeClr>
              </a:solidFill>
            </a:endParaRPr>
          </a:p>
          <a:p>
            <a:endParaRPr lang="es-MX" sz="1400" dirty="0">
              <a:solidFill>
                <a:schemeClr val="accent1">
                  <a:lumMod val="75000"/>
                </a:schemeClr>
              </a:solidFill>
            </a:endParaRPr>
          </a:p>
          <a:p>
            <a:r>
              <a:rPr lang="es-MX" sz="1200" b="1" dirty="0">
                <a:solidFill>
                  <a:schemeClr val="accent1">
                    <a:lumMod val="75000"/>
                  </a:schemeClr>
                </a:solidFill>
              </a:rPr>
              <a:t># Valores</a:t>
            </a:r>
          </a:p>
          <a:p>
            <a:r>
              <a:rPr lang="es-MX" sz="1200" dirty="0">
                <a:solidFill>
                  <a:schemeClr val="accent1">
                    <a:lumMod val="75000"/>
                  </a:schemeClr>
                </a:solidFill>
              </a:rPr>
              <a:t>=============================</a:t>
            </a:r>
          </a:p>
          <a:p>
            <a:r>
              <a:rPr lang="es-MX" sz="1200" dirty="0">
                <a:solidFill>
                  <a:schemeClr val="accent1">
                    <a:lumMod val="75000"/>
                  </a:schemeClr>
                </a:solidFill>
              </a:rPr>
              <a:t>X&lt;- 4 ; Y &lt;-5</a:t>
            </a:r>
          </a:p>
          <a:p>
            <a:endParaRPr lang="es-MX" sz="1200" dirty="0">
              <a:solidFill>
                <a:schemeClr val="accent1">
                  <a:lumMod val="75000"/>
                </a:schemeClr>
              </a:solidFill>
            </a:endParaRPr>
          </a:p>
          <a:p>
            <a:r>
              <a:rPr lang="es-MX" sz="1200" b="1" dirty="0" err="1">
                <a:solidFill>
                  <a:schemeClr val="accent1">
                    <a:lumMod val="75000"/>
                  </a:schemeClr>
                </a:solidFill>
              </a:rPr>
              <a:t>if</a:t>
            </a:r>
            <a:r>
              <a:rPr lang="es-MX" sz="1200" dirty="0">
                <a:solidFill>
                  <a:schemeClr val="accent1">
                    <a:lumMod val="75000"/>
                  </a:schemeClr>
                </a:solidFill>
              </a:rPr>
              <a:t> (X==Y) {</a:t>
            </a:r>
          </a:p>
          <a:p>
            <a:r>
              <a:rPr lang="es-MX" sz="1200" dirty="0">
                <a:solidFill>
                  <a:schemeClr val="accent1">
                    <a:lumMod val="75000"/>
                  </a:schemeClr>
                </a:solidFill>
              </a:rPr>
              <a:t>    </a:t>
            </a:r>
            <a:r>
              <a:rPr lang="es-MX" sz="1200" dirty="0" err="1">
                <a:solidFill>
                  <a:schemeClr val="accent1">
                    <a:lumMod val="75000"/>
                  </a:schemeClr>
                </a:solidFill>
              </a:rPr>
              <a:t>print</a:t>
            </a:r>
            <a:r>
              <a:rPr lang="es-MX" sz="1200" dirty="0">
                <a:solidFill>
                  <a:schemeClr val="accent1">
                    <a:lumMod val="75000"/>
                  </a:schemeClr>
                </a:solidFill>
              </a:rPr>
              <a:t> (“Iguales”)</a:t>
            </a:r>
          </a:p>
          <a:p>
            <a:r>
              <a:rPr lang="es-MX" sz="1200" dirty="0">
                <a:solidFill>
                  <a:schemeClr val="accent1">
                    <a:lumMod val="75000"/>
                  </a:schemeClr>
                </a:solidFill>
              </a:rPr>
              <a:t>    } </a:t>
            </a:r>
            <a:r>
              <a:rPr lang="es-MX" sz="1200" b="1" dirty="0" err="1">
                <a:solidFill>
                  <a:schemeClr val="accent1">
                    <a:lumMod val="75000"/>
                  </a:schemeClr>
                </a:solidFill>
              </a:rPr>
              <a:t>else</a:t>
            </a:r>
            <a:r>
              <a:rPr lang="es-MX" sz="1200" dirty="0">
                <a:solidFill>
                  <a:schemeClr val="accent1">
                    <a:lumMod val="75000"/>
                  </a:schemeClr>
                </a:solidFill>
              </a:rPr>
              <a:t> {</a:t>
            </a:r>
          </a:p>
          <a:p>
            <a:r>
              <a:rPr lang="es-MX" sz="1200" dirty="0">
                <a:solidFill>
                  <a:schemeClr val="accent1">
                    <a:lumMod val="75000"/>
                  </a:schemeClr>
                </a:solidFill>
              </a:rPr>
              <a:t>    </a:t>
            </a:r>
            <a:r>
              <a:rPr lang="es-MX" sz="1200" dirty="0" err="1">
                <a:solidFill>
                  <a:schemeClr val="accent1">
                    <a:lumMod val="75000"/>
                  </a:schemeClr>
                </a:solidFill>
              </a:rPr>
              <a:t>print</a:t>
            </a:r>
            <a:r>
              <a:rPr lang="es-MX" sz="1200" dirty="0">
                <a:solidFill>
                  <a:schemeClr val="accent1">
                    <a:lumMod val="75000"/>
                  </a:schemeClr>
                </a:solidFill>
              </a:rPr>
              <a:t> (“Diferentes”)</a:t>
            </a:r>
          </a:p>
          <a:p>
            <a:r>
              <a:rPr lang="es-MX" sz="1200" dirty="0">
                <a:solidFill>
                  <a:schemeClr val="accent1">
                    <a:lumMod val="75000"/>
                  </a:schemeClr>
                </a:solidFill>
              </a:rPr>
              <a:t>   }</a:t>
            </a:r>
          </a:p>
          <a:p>
            <a:endParaRPr lang="es-MX" sz="1200" dirty="0">
              <a:solidFill>
                <a:schemeClr val="accent1">
                  <a:lumMod val="75000"/>
                </a:schemeClr>
              </a:solidFill>
            </a:endParaRPr>
          </a:p>
          <a:p>
            <a:pPr algn="just"/>
            <a:r>
              <a:rPr lang="es-MX" sz="1200" b="1" dirty="0">
                <a:solidFill>
                  <a:schemeClr val="accent1">
                    <a:lumMod val="75000"/>
                  </a:schemeClr>
                </a:solidFill>
              </a:rPr>
              <a:t># Vectores</a:t>
            </a:r>
          </a:p>
          <a:p>
            <a:pPr algn="just"/>
            <a:r>
              <a:rPr lang="es-MX" sz="1200" dirty="0">
                <a:solidFill>
                  <a:schemeClr val="accent1">
                    <a:lumMod val="75000"/>
                  </a:schemeClr>
                </a:solidFill>
              </a:rPr>
              <a:t>=============================</a:t>
            </a:r>
          </a:p>
          <a:p>
            <a:pPr algn="just"/>
            <a:r>
              <a:rPr lang="es-MX" sz="1200" dirty="0">
                <a:solidFill>
                  <a:schemeClr val="accent1">
                    <a:lumMod val="75000"/>
                  </a:schemeClr>
                </a:solidFill>
              </a:rPr>
              <a:t>Genero&lt;-c("M","F","M","M","F","F","F")</a:t>
            </a:r>
          </a:p>
          <a:p>
            <a:pPr algn="just"/>
            <a:r>
              <a:rPr lang="es-MX" sz="1200" dirty="0">
                <a:solidFill>
                  <a:schemeClr val="accent1">
                    <a:lumMod val="75000"/>
                  </a:schemeClr>
                </a:solidFill>
              </a:rPr>
              <a:t>Edad&lt;-c(32,45,64,32,38,53,43)</a:t>
            </a:r>
          </a:p>
          <a:p>
            <a:pPr algn="just"/>
            <a:endParaRPr lang="es-MX" sz="1200" dirty="0">
              <a:solidFill>
                <a:schemeClr val="accent1">
                  <a:lumMod val="75000"/>
                </a:schemeClr>
              </a:solidFill>
            </a:endParaRPr>
          </a:p>
          <a:p>
            <a:pPr algn="just"/>
            <a:r>
              <a:rPr lang="es-MX" sz="1200" b="1" dirty="0" err="1">
                <a:solidFill>
                  <a:schemeClr val="accent1">
                    <a:lumMod val="75000"/>
                  </a:schemeClr>
                </a:solidFill>
              </a:rPr>
              <a:t>Ifelse</a:t>
            </a:r>
            <a:r>
              <a:rPr lang="es-MX" sz="1200" dirty="0">
                <a:solidFill>
                  <a:schemeClr val="accent1">
                    <a:lumMod val="75000"/>
                  </a:schemeClr>
                </a:solidFill>
              </a:rPr>
              <a:t> (Genero==“F”,</a:t>
            </a:r>
          </a:p>
          <a:p>
            <a:pPr algn="just"/>
            <a:r>
              <a:rPr lang="es-MX" sz="1200" dirty="0">
                <a:solidFill>
                  <a:schemeClr val="accent1">
                    <a:lumMod val="75000"/>
                  </a:schemeClr>
                </a:solidFill>
              </a:rPr>
              <a:t>Edad[Genero==“F”]&lt;-Edad[Genero==“F”]-3,</a:t>
            </a:r>
          </a:p>
          <a:p>
            <a:pPr algn="just"/>
            <a:r>
              <a:rPr lang="es-MX" sz="1200" dirty="0">
                <a:solidFill>
                  <a:schemeClr val="accent1">
                    <a:lumMod val="75000"/>
                  </a:schemeClr>
                </a:solidFill>
              </a:rPr>
              <a:t>Edad[Genero!=“F”]&lt;-Edad[Genero!=“F”]+2)</a:t>
            </a:r>
          </a:p>
          <a:p>
            <a:endParaRPr lang="es-MX" sz="1200" dirty="0">
              <a:solidFill>
                <a:schemeClr val="accent1">
                  <a:lumMod val="75000"/>
                </a:schemeClr>
              </a:solidFill>
            </a:endParaRPr>
          </a:p>
          <a:p>
            <a:r>
              <a:rPr lang="es-MX" sz="1200" dirty="0">
                <a:solidFill>
                  <a:schemeClr val="accent1">
                    <a:lumMod val="75000"/>
                  </a:schemeClr>
                </a:solidFill>
              </a:rPr>
              <a:t> </a:t>
            </a:r>
          </a:p>
        </p:txBody>
      </p:sp>
      <p:sp>
        <p:nvSpPr>
          <p:cNvPr id="9" name="Rectángulo: esquinas redondeadas 8">
            <a:extLst>
              <a:ext uri="{FF2B5EF4-FFF2-40B4-BE49-F238E27FC236}">
                <a16:creationId xmlns:a16="http://schemas.microsoft.com/office/drawing/2014/main" id="{C60DB9F2-C919-49CB-90B9-D5CFD98710EA}"/>
              </a:ext>
            </a:extLst>
          </p:cNvPr>
          <p:cNvSpPr/>
          <p:nvPr/>
        </p:nvSpPr>
        <p:spPr>
          <a:xfrm>
            <a:off x="3518679" y="1518247"/>
            <a:ext cx="2527540" cy="5167223"/>
          </a:xfrm>
          <a:prstGeom prst="roundRect">
            <a:avLst>
              <a:gd name="adj" fmla="val 3698"/>
            </a:avLst>
          </a:prstGeom>
          <a:solidFill>
            <a:schemeClr val="bg1">
              <a:lumMod val="8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err="1">
                <a:solidFill>
                  <a:schemeClr val="accent1">
                    <a:lumMod val="75000"/>
                  </a:schemeClr>
                </a:solidFill>
              </a:rPr>
              <a:t>for</a:t>
            </a:r>
            <a:endParaRPr lang="es-ES" dirty="0">
              <a:solidFill>
                <a:schemeClr val="accent1">
                  <a:lumMod val="75000"/>
                </a:schemeClr>
              </a:solidFill>
            </a:endParaRPr>
          </a:p>
          <a:p>
            <a:endParaRPr lang="es-MX" sz="1400" dirty="0">
              <a:solidFill>
                <a:schemeClr val="accent1">
                  <a:lumMod val="75000"/>
                </a:schemeClr>
              </a:solidFill>
            </a:endParaRPr>
          </a:p>
          <a:p>
            <a:r>
              <a:rPr lang="es-MX" sz="1200" b="1" dirty="0">
                <a:solidFill>
                  <a:schemeClr val="accent1">
                    <a:lumMod val="75000"/>
                  </a:schemeClr>
                </a:solidFill>
              </a:rPr>
              <a:t># Listas</a:t>
            </a:r>
          </a:p>
          <a:p>
            <a:r>
              <a:rPr lang="es-MX" sz="1400" dirty="0">
                <a:solidFill>
                  <a:schemeClr val="accent1">
                    <a:lumMod val="75000"/>
                  </a:schemeClr>
                </a:solidFill>
              </a:rPr>
              <a:t>========================</a:t>
            </a:r>
          </a:p>
          <a:p>
            <a:r>
              <a:rPr lang="da-DK" sz="1200" dirty="0">
                <a:solidFill>
                  <a:schemeClr val="accent1">
                    <a:lumMod val="75000"/>
                  </a:schemeClr>
                </a:solidFill>
              </a:rPr>
              <a:t>x&lt;-list(33,"f",23,"m")</a:t>
            </a:r>
          </a:p>
          <a:p>
            <a:r>
              <a:rPr lang="es-MX" sz="1200" b="1" dirty="0" err="1">
                <a:solidFill>
                  <a:schemeClr val="accent1">
                    <a:lumMod val="75000"/>
                  </a:schemeClr>
                </a:solidFill>
              </a:rPr>
              <a:t>for</a:t>
            </a:r>
            <a:r>
              <a:rPr lang="es-MX" sz="1200" dirty="0">
                <a:solidFill>
                  <a:schemeClr val="accent1">
                    <a:lumMod val="75000"/>
                  </a:schemeClr>
                </a:solidFill>
              </a:rPr>
              <a:t> (t in x)     {</a:t>
            </a:r>
          </a:p>
          <a:p>
            <a:r>
              <a:rPr lang="es-MX" sz="1200" dirty="0" err="1">
                <a:solidFill>
                  <a:schemeClr val="accent1">
                    <a:lumMod val="75000"/>
                  </a:schemeClr>
                </a:solidFill>
              </a:rPr>
              <a:t>if</a:t>
            </a:r>
            <a:r>
              <a:rPr lang="es-MX" sz="1200" dirty="0">
                <a:solidFill>
                  <a:schemeClr val="accent1">
                    <a:lumMod val="75000"/>
                  </a:schemeClr>
                </a:solidFill>
              </a:rPr>
              <a:t> (</a:t>
            </a:r>
            <a:r>
              <a:rPr lang="es-MX" sz="1200" dirty="0" err="1">
                <a:solidFill>
                  <a:schemeClr val="accent1">
                    <a:lumMod val="75000"/>
                  </a:schemeClr>
                </a:solidFill>
              </a:rPr>
              <a:t>is.numeric</a:t>
            </a:r>
            <a:r>
              <a:rPr lang="es-MX" sz="1200" dirty="0">
                <a:solidFill>
                  <a:schemeClr val="accent1">
                    <a:lumMod val="75000"/>
                  </a:schemeClr>
                </a:solidFill>
              </a:rPr>
              <a:t>(t)) </a:t>
            </a:r>
            <a:r>
              <a:rPr lang="es-MX" sz="1200" dirty="0" err="1">
                <a:solidFill>
                  <a:schemeClr val="accent1">
                    <a:lumMod val="75000"/>
                  </a:schemeClr>
                </a:solidFill>
              </a:rPr>
              <a:t>print</a:t>
            </a:r>
            <a:r>
              <a:rPr lang="es-MX" sz="1200" dirty="0">
                <a:solidFill>
                  <a:schemeClr val="accent1">
                    <a:lumMod val="75000"/>
                  </a:schemeClr>
                </a:solidFill>
              </a:rPr>
              <a:t>(t+4) </a:t>
            </a:r>
          </a:p>
          <a:p>
            <a:r>
              <a:rPr lang="es-MX" sz="1200" dirty="0" err="1">
                <a:solidFill>
                  <a:schemeClr val="accent1">
                    <a:lumMod val="75000"/>
                  </a:schemeClr>
                </a:solidFill>
              </a:rPr>
              <a:t>else</a:t>
            </a:r>
            <a:r>
              <a:rPr lang="es-MX" sz="1200" dirty="0">
                <a:solidFill>
                  <a:schemeClr val="accent1">
                    <a:lumMod val="75000"/>
                  </a:schemeClr>
                </a:solidFill>
              </a:rPr>
              <a:t>  </a:t>
            </a:r>
            <a:r>
              <a:rPr lang="es-MX" sz="1200" dirty="0" err="1">
                <a:solidFill>
                  <a:schemeClr val="accent1">
                    <a:lumMod val="75000"/>
                  </a:schemeClr>
                </a:solidFill>
              </a:rPr>
              <a:t>print</a:t>
            </a:r>
            <a:r>
              <a:rPr lang="es-MX" sz="1200" dirty="0">
                <a:solidFill>
                  <a:schemeClr val="accent1">
                    <a:lumMod val="75000"/>
                  </a:schemeClr>
                </a:solidFill>
              </a:rPr>
              <a:t>(t) }  </a:t>
            </a:r>
          </a:p>
          <a:p>
            <a:endParaRPr lang="es-MX" sz="1200" dirty="0">
              <a:solidFill>
                <a:schemeClr val="accent1">
                  <a:lumMod val="75000"/>
                </a:schemeClr>
              </a:solidFill>
            </a:endParaRPr>
          </a:p>
          <a:p>
            <a:endParaRPr lang="es-MX" sz="1200" dirty="0">
              <a:solidFill>
                <a:schemeClr val="accent1">
                  <a:lumMod val="75000"/>
                </a:schemeClr>
              </a:solidFill>
            </a:endParaRPr>
          </a:p>
          <a:p>
            <a:r>
              <a:rPr lang="es-MX" sz="1200" b="1" dirty="0">
                <a:solidFill>
                  <a:schemeClr val="accent1">
                    <a:lumMod val="75000"/>
                  </a:schemeClr>
                </a:solidFill>
              </a:rPr>
              <a:t># vectores</a:t>
            </a:r>
          </a:p>
          <a:p>
            <a:r>
              <a:rPr lang="es-MX" sz="1200" dirty="0">
                <a:solidFill>
                  <a:schemeClr val="accent1">
                    <a:lumMod val="75000"/>
                  </a:schemeClr>
                </a:solidFill>
              </a:rPr>
              <a:t>=============================</a:t>
            </a:r>
          </a:p>
          <a:p>
            <a:r>
              <a:rPr lang="es-MX" sz="1200" dirty="0" err="1">
                <a:solidFill>
                  <a:schemeClr val="accent1">
                    <a:lumMod val="75000"/>
                  </a:schemeClr>
                </a:solidFill>
              </a:rPr>
              <a:t>for</a:t>
            </a:r>
            <a:r>
              <a:rPr lang="es-MX" sz="1200" dirty="0">
                <a:solidFill>
                  <a:schemeClr val="accent1">
                    <a:lumMod val="75000"/>
                  </a:schemeClr>
                </a:solidFill>
              </a:rPr>
              <a:t> (</a:t>
            </a:r>
            <a:r>
              <a:rPr lang="es-MX" sz="1200" b="1" dirty="0" err="1">
                <a:solidFill>
                  <a:schemeClr val="accent1">
                    <a:lumMod val="75000"/>
                  </a:schemeClr>
                </a:solidFill>
              </a:rPr>
              <a:t>idx</a:t>
            </a:r>
            <a:r>
              <a:rPr lang="es-MX" sz="1200" b="1" dirty="0">
                <a:solidFill>
                  <a:schemeClr val="accent1">
                    <a:lumMod val="75000"/>
                  </a:schemeClr>
                </a:solidFill>
              </a:rPr>
              <a:t> in </a:t>
            </a:r>
            <a:r>
              <a:rPr lang="es-MX" sz="1200" b="1" dirty="0" err="1">
                <a:solidFill>
                  <a:schemeClr val="accent1">
                    <a:lumMod val="75000"/>
                  </a:schemeClr>
                </a:solidFill>
              </a:rPr>
              <a:t>seq</a:t>
            </a:r>
            <a:r>
              <a:rPr lang="es-MX" sz="1200" b="1" dirty="0">
                <a:solidFill>
                  <a:schemeClr val="accent1">
                    <a:lumMod val="75000"/>
                  </a:schemeClr>
                </a:solidFill>
              </a:rPr>
              <a:t>(2,10,2</a:t>
            </a:r>
            <a:r>
              <a:rPr lang="es-MX" sz="1200" dirty="0">
                <a:solidFill>
                  <a:schemeClr val="accent1">
                    <a:lumMod val="75000"/>
                  </a:schemeClr>
                </a:solidFill>
              </a:rPr>
              <a:t>) )    {</a:t>
            </a:r>
          </a:p>
          <a:p>
            <a:r>
              <a:rPr lang="es-MX" sz="1200" dirty="0">
                <a:solidFill>
                  <a:schemeClr val="accent1">
                    <a:lumMod val="75000"/>
                  </a:schemeClr>
                </a:solidFill>
              </a:rPr>
              <a:t>                        </a:t>
            </a:r>
            <a:r>
              <a:rPr lang="es-MX" sz="1200" dirty="0" err="1">
                <a:solidFill>
                  <a:schemeClr val="accent1">
                    <a:lumMod val="75000"/>
                  </a:schemeClr>
                </a:solidFill>
              </a:rPr>
              <a:t>print</a:t>
            </a:r>
            <a:r>
              <a:rPr lang="es-MX" sz="1200" dirty="0">
                <a:solidFill>
                  <a:schemeClr val="accent1">
                    <a:lumMod val="75000"/>
                  </a:schemeClr>
                </a:solidFill>
              </a:rPr>
              <a:t>(idx4) </a:t>
            </a:r>
          </a:p>
          <a:p>
            <a:r>
              <a:rPr lang="es-MX" sz="1200" dirty="0">
                <a:solidFill>
                  <a:schemeClr val="accent1">
                    <a:lumMod val="75000"/>
                  </a:schemeClr>
                </a:solidFill>
              </a:rPr>
              <a:t>                                        } </a:t>
            </a:r>
          </a:p>
          <a:p>
            <a:r>
              <a:rPr lang="es-MX" sz="1200" dirty="0">
                <a:solidFill>
                  <a:schemeClr val="accent1">
                    <a:lumMod val="75000"/>
                  </a:schemeClr>
                </a:solidFill>
              </a:rPr>
              <a:t>----------------------------------------------</a:t>
            </a:r>
          </a:p>
          <a:p>
            <a:r>
              <a:rPr lang="es-MX" sz="1200" dirty="0" err="1">
                <a:solidFill>
                  <a:schemeClr val="accent1">
                    <a:lumMod val="75000"/>
                  </a:schemeClr>
                </a:solidFill>
              </a:rPr>
              <a:t>for</a:t>
            </a:r>
            <a:r>
              <a:rPr lang="es-MX" sz="1200" dirty="0">
                <a:solidFill>
                  <a:schemeClr val="accent1">
                    <a:lumMod val="75000"/>
                  </a:schemeClr>
                </a:solidFill>
              </a:rPr>
              <a:t> (</a:t>
            </a:r>
            <a:r>
              <a:rPr lang="es-MX" sz="1200" b="1" dirty="0">
                <a:solidFill>
                  <a:schemeClr val="accent1">
                    <a:lumMod val="75000"/>
                  </a:schemeClr>
                </a:solidFill>
              </a:rPr>
              <a:t>t in 1:10</a:t>
            </a:r>
            <a:r>
              <a:rPr lang="es-MX" sz="1200" dirty="0">
                <a:solidFill>
                  <a:schemeClr val="accent1">
                    <a:lumMod val="75000"/>
                  </a:schemeClr>
                </a:solidFill>
              </a:rPr>
              <a:t>)     {</a:t>
            </a:r>
          </a:p>
          <a:p>
            <a:r>
              <a:rPr lang="es-MX" sz="1200" dirty="0">
                <a:solidFill>
                  <a:schemeClr val="accent1">
                    <a:lumMod val="75000"/>
                  </a:schemeClr>
                </a:solidFill>
              </a:rPr>
              <a:t>        </a:t>
            </a:r>
            <a:r>
              <a:rPr lang="es-MX" sz="1200" dirty="0" err="1">
                <a:solidFill>
                  <a:schemeClr val="accent1">
                    <a:lumMod val="75000"/>
                  </a:schemeClr>
                </a:solidFill>
              </a:rPr>
              <a:t>print</a:t>
            </a:r>
            <a:r>
              <a:rPr lang="es-MX" sz="1200" dirty="0">
                <a:solidFill>
                  <a:schemeClr val="accent1">
                    <a:lumMod val="75000"/>
                  </a:schemeClr>
                </a:solidFill>
              </a:rPr>
              <a:t>(t+4)    }  </a:t>
            </a:r>
          </a:p>
          <a:p>
            <a:endParaRPr lang="es-MX" sz="1200" dirty="0">
              <a:solidFill>
                <a:schemeClr val="accent1">
                  <a:lumMod val="75000"/>
                </a:schemeClr>
              </a:solidFill>
            </a:endParaRPr>
          </a:p>
          <a:p>
            <a:r>
              <a:rPr lang="es-MX" sz="1200" dirty="0">
                <a:solidFill>
                  <a:schemeClr val="accent1">
                    <a:lumMod val="75000"/>
                  </a:schemeClr>
                </a:solidFill>
              </a:rPr>
              <a:t>-----------------------------------------------</a:t>
            </a:r>
          </a:p>
          <a:p>
            <a:r>
              <a:rPr lang="it-IT" sz="1200" dirty="0">
                <a:solidFill>
                  <a:schemeClr val="accent1">
                    <a:lumMod val="75000"/>
                  </a:schemeClr>
                </a:solidFill>
              </a:rPr>
              <a:t>A&lt;-c('a','b','c','d’) </a:t>
            </a:r>
          </a:p>
          <a:p>
            <a:endParaRPr lang="it-IT" sz="1200" dirty="0">
              <a:solidFill>
                <a:schemeClr val="accent1">
                  <a:lumMod val="75000"/>
                </a:schemeClr>
              </a:solidFill>
            </a:endParaRPr>
          </a:p>
          <a:p>
            <a:r>
              <a:rPr lang="en-US" sz="1200" dirty="0">
                <a:solidFill>
                  <a:schemeClr val="accent1">
                    <a:lumMod val="75000"/>
                  </a:schemeClr>
                </a:solidFill>
              </a:rPr>
              <a:t>for (</a:t>
            </a:r>
            <a:r>
              <a:rPr lang="en-US" sz="1200" b="1" dirty="0">
                <a:solidFill>
                  <a:schemeClr val="accent1">
                    <a:lumMod val="75000"/>
                  </a:schemeClr>
                </a:solidFill>
              </a:rPr>
              <a:t>h in c('</a:t>
            </a:r>
            <a:r>
              <a:rPr lang="en-US" sz="1200" b="1" dirty="0" err="1">
                <a:solidFill>
                  <a:schemeClr val="accent1">
                    <a:lumMod val="75000"/>
                  </a:schemeClr>
                </a:solidFill>
              </a:rPr>
              <a:t>b','e</a:t>
            </a:r>
            <a:r>
              <a:rPr lang="en-US" sz="1200" b="1" dirty="0">
                <a:solidFill>
                  <a:schemeClr val="accent1">
                    <a:lumMod val="75000"/>
                  </a:schemeClr>
                </a:solidFill>
              </a:rPr>
              <a:t>')</a:t>
            </a:r>
            <a:r>
              <a:rPr lang="en-US" sz="1200" dirty="0">
                <a:solidFill>
                  <a:schemeClr val="accent1">
                    <a:lumMod val="75000"/>
                  </a:schemeClr>
                </a:solidFill>
              </a:rPr>
              <a:t>) print(h %in% A)</a:t>
            </a:r>
            <a:endParaRPr lang="es-MX" sz="1200" dirty="0">
              <a:solidFill>
                <a:schemeClr val="accent1">
                  <a:lumMod val="75000"/>
                </a:schemeClr>
              </a:solidFill>
            </a:endParaRPr>
          </a:p>
          <a:p>
            <a:endParaRPr lang="es-MX" sz="1200" dirty="0">
              <a:solidFill>
                <a:schemeClr val="accent1">
                  <a:lumMod val="75000"/>
                </a:schemeClr>
              </a:solidFill>
            </a:endParaRPr>
          </a:p>
          <a:p>
            <a:endParaRPr lang="es-MX" sz="1200" dirty="0">
              <a:solidFill>
                <a:schemeClr val="accent1">
                  <a:lumMod val="75000"/>
                </a:schemeClr>
              </a:solidFill>
            </a:endParaRPr>
          </a:p>
          <a:p>
            <a:endParaRPr lang="es-MX" sz="1200" dirty="0">
              <a:solidFill>
                <a:schemeClr val="accent1">
                  <a:lumMod val="75000"/>
                </a:schemeClr>
              </a:solidFill>
            </a:endParaRPr>
          </a:p>
          <a:p>
            <a:endParaRPr lang="es-MX" sz="1200" dirty="0">
              <a:solidFill>
                <a:schemeClr val="accent1">
                  <a:lumMod val="75000"/>
                </a:schemeClr>
              </a:solidFill>
            </a:endParaRPr>
          </a:p>
          <a:p>
            <a:r>
              <a:rPr lang="es-MX" sz="1400" dirty="0">
                <a:solidFill>
                  <a:schemeClr val="accent1">
                    <a:lumMod val="75000"/>
                  </a:schemeClr>
                </a:solidFill>
              </a:rPr>
              <a:t> </a:t>
            </a:r>
          </a:p>
        </p:txBody>
      </p:sp>
      <p:sp>
        <p:nvSpPr>
          <p:cNvPr id="10" name="Rectángulo: esquinas redondeadas 9">
            <a:extLst>
              <a:ext uri="{FF2B5EF4-FFF2-40B4-BE49-F238E27FC236}">
                <a16:creationId xmlns:a16="http://schemas.microsoft.com/office/drawing/2014/main" id="{AD91412D-B6E5-42A3-AE94-49F46AA6CDE8}"/>
              </a:ext>
            </a:extLst>
          </p:cNvPr>
          <p:cNvSpPr/>
          <p:nvPr/>
        </p:nvSpPr>
        <p:spPr>
          <a:xfrm>
            <a:off x="6170673" y="1518247"/>
            <a:ext cx="2527540" cy="5167223"/>
          </a:xfrm>
          <a:prstGeom prst="roundRect">
            <a:avLst>
              <a:gd name="adj" fmla="val 3698"/>
            </a:avLst>
          </a:prstGeom>
          <a:solidFill>
            <a:schemeClr val="bg1">
              <a:lumMod val="8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err="1">
                <a:solidFill>
                  <a:schemeClr val="accent1">
                    <a:lumMod val="75000"/>
                  </a:schemeClr>
                </a:solidFill>
              </a:rPr>
              <a:t>while</a:t>
            </a:r>
            <a:endParaRPr lang="es-ES" dirty="0">
              <a:solidFill>
                <a:schemeClr val="accent1">
                  <a:lumMod val="75000"/>
                </a:schemeClr>
              </a:solidFill>
            </a:endParaRPr>
          </a:p>
          <a:p>
            <a:endParaRPr lang="es-MX" sz="1400" dirty="0">
              <a:solidFill>
                <a:schemeClr val="accent1">
                  <a:lumMod val="75000"/>
                </a:schemeClr>
              </a:solidFill>
            </a:endParaRPr>
          </a:p>
          <a:p>
            <a:endParaRPr lang="es-MX" sz="1400" dirty="0">
              <a:solidFill>
                <a:schemeClr val="accent1">
                  <a:lumMod val="75000"/>
                </a:schemeClr>
              </a:solidFill>
            </a:endParaRPr>
          </a:p>
          <a:p>
            <a:r>
              <a:rPr lang="es-MX" sz="1200" dirty="0">
                <a:solidFill>
                  <a:schemeClr val="accent1">
                    <a:lumMod val="75000"/>
                  </a:schemeClr>
                </a:solidFill>
              </a:rPr>
              <a:t>solvente&lt;-capital</a:t>
            </a:r>
          </a:p>
          <a:p>
            <a:r>
              <a:rPr lang="es-MX" sz="1200" dirty="0" err="1">
                <a:solidFill>
                  <a:schemeClr val="accent1">
                    <a:lumMod val="75000"/>
                  </a:schemeClr>
                </a:solidFill>
              </a:rPr>
              <a:t>Idx</a:t>
            </a:r>
            <a:r>
              <a:rPr lang="es-MX" sz="1200" dirty="0">
                <a:solidFill>
                  <a:schemeClr val="accent1">
                    <a:lumMod val="75000"/>
                  </a:schemeClr>
                </a:solidFill>
              </a:rPr>
              <a:t>&lt;-0</a:t>
            </a:r>
          </a:p>
          <a:p>
            <a:r>
              <a:rPr lang="es-MX" sz="1200" dirty="0" err="1">
                <a:solidFill>
                  <a:schemeClr val="accent1">
                    <a:lumMod val="75000"/>
                  </a:schemeClr>
                </a:solidFill>
              </a:rPr>
              <a:t>while</a:t>
            </a:r>
            <a:r>
              <a:rPr lang="es-MX" sz="1200" dirty="0">
                <a:solidFill>
                  <a:schemeClr val="accent1">
                    <a:lumMod val="75000"/>
                  </a:schemeClr>
                </a:solidFill>
              </a:rPr>
              <a:t>  (solvente &gt; 0) { </a:t>
            </a:r>
          </a:p>
          <a:p>
            <a:r>
              <a:rPr lang="es-MX" sz="1200" dirty="0">
                <a:solidFill>
                  <a:schemeClr val="accent1">
                    <a:lumMod val="75000"/>
                  </a:schemeClr>
                </a:solidFill>
              </a:rPr>
              <a:t>    </a:t>
            </a:r>
            <a:r>
              <a:rPr lang="es-MX" sz="1200" dirty="0" err="1">
                <a:solidFill>
                  <a:schemeClr val="accent1">
                    <a:lumMod val="75000"/>
                  </a:schemeClr>
                </a:solidFill>
              </a:rPr>
              <a:t>Idx</a:t>
            </a:r>
            <a:r>
              <a:rPr lang="es-MX" sz="1200" dirty="0">
                <a:solidFill>
                  <a:schemeClr val="accent1">
                    <a:lumMod val="75000"/>
                  </a:schemeClr>
                </a:solidFill>
              </a:rPr>
              <a:t>&lt;-idx+1</a:t>
            </a:r>
          </a:p>
          <a:p>
            <a:r>
              <a:rPr lang="es-MX" sz="1200" dirty="0">
                <a:solidFill>
                  <a:schemeClr val="accent1">
                    <a:lumMod val="75000"/>
                  </a:schemeClr>
                </a:solidFill>
              </a:rPr>
              <a:t>    Perdida &lt;- simula(…) </a:t>
            </a:r>
          </a:p>
          <a:p>
            <a:r>
              <a:rPr lang="es-MX" sz="1200" dirty="0">
                <a:solidFill>
                  <a:schemeClr val="accent1">
                    <a:lumMod val="75000"/>
                  </a:schemeClr>
                </a:solidFill>
              </a:rPr>
              <a:t>    Prima &lt;- simula (….)</a:t>
            </a:r>
          </a:p>
          <a:p>
            <a:r>
              <a:rPr lang="es-MX" sz="1200" dirty="0">
                <a:solidFill>
                  <a:schemeClr val="accent1">
                    <a:lumMod val="75000"/>
                  </a:schemeClr>
                </a:solidFill>
              </a:rPr>
              <a:t>    solvente&lt;-</a:t>
            </a:r>
            <a:r>
              <a:rPr lang="es-MX" sz="1200" dirty="0" err="1">
                <a:solidFill>
                  <a:schemeClr val="accent1">
                    <a:lumMod val="75000"/>
                  </a:schemeClr>
                </a:solidFill>
              </a:rPr>
              <a:t>solvente+Prima-Perdida</a:t>
            </a:r>
            <a:endParaRPr lang="es-MX" sz="1200" dirty="0">
              <a:solidFill>
                <a:schemeClr val="accent1">
                  <a:lumMod val="75000"/>
                </a:schemeClr>
              </a:solidFill>
            </a:endParaRPr>
          </a:p>
          <a:p>
            <a:r>
              <a:rPr lang="es-MX" sz="1200" dirty="0">
                <a:solidFill>
                  <a:schemeClr val="accent1">
                    <a:lumMod val="75000"/>
                  </a:schemeClr>
                </a:solidFill>
              </a:rPr>
              <a:t>}</a:t>
            </a:r>
          </a:p>
          <a:p>
            <a:r>
              <a:rPr lang="es-MX" sz="1200" b="1" dirty="0">
                <a:solidFill>
                  <a:schemeClr val="accent1">
                    <a:lumMod val="75000"/>
                  </a:schemeClr>
                </a:solidFill>
              </a:rPr>
              <a:t>condición  →         solvente &gt; 0</a:t>
            </a:r>
          </a:p>
          <a:p>
            <a:endParaRPr lang="es-MX" sz="1200" b="1" dirty="0">
              <a:solidFill>
                <a:schemeClr val="accent1">
                  <a:lumMod val="75000"/>
                </a:schemeClr>
              </a:solidFill>
            </a:endParaRPr>
          </a:p>
          <a:p>
            <a:r>
              <a:rPr lang="es-MX" sz="1200" dirty="0">
                <a:solidFill>
                  <a:schemeClr val="accent1">
                    <a:lumMod val="75000"/>
                  </a:schemeClr>
                </a:solidFill>
              </a:rPr>
              <a:t>Mientras solvente &gt; 0 sigue en el ciclo</a:t>
            </a:r>
          </a:p>
          <a:p>
            <a:r>
              <a:rPr lang="es-MX" sz="1200" dirty="0">
                <a:solidFill>
                  <a:schemeClr val="accent1">
                    <a:lumMod val="75000"/>
                  </a:schemeClr>
                </a:solidFill>
              </a:rPr>
              <a:t>----------------------------------------------</a:t>
            </a:r>
          </a:p>
          <a:p>
            <a:r>
              <a:rPr lang="es-MX" sz="1200" dirty="0">
                <a:solidFill>
                  <a:schemeClr val="accent1">
                    <a:lumMod val="75000"/>
                  </a:schemeClr>
                </a:solidFill>
              </a:rPr>
              <a:t>solvente&lt;-capital</a:t>
            </a:r>
          </a:p>
          <a:p>
            <a:r>
              <a:rPr lang="es-MX" sz="1200" dirty="0" err="1">
                <a:solidFill>
                  <a:schemeClr val="accent1">
                    <a:lumMod val="75000"/>
                  </a:schemeClr>
                </a:solidFill>
              </a:rPr>
              <a:t>Idx</a:t>
            </a:r>
            <a:r>
              <a:rPr lang="es-MX" sz="1200" dirty="0">
                <a:solidFill>
                  <a:schemeClr val="accent1">
                    <a:lumMod val="75000"/>
                  </a:schemeClr>
                </a:solidFill>
              </a:rPr>
              <a:t>&lt;-0</a:t>
            </a:r>
          </a:p>
          <a:p>
            <a:r>
              <a:rPr lang="es-MX" sz="1200" dirty="0" err="1">
                <a:solidFill>
                  <a:schemeClr val="accent1">
                    <a:lumMod val="75000"/>
                  </a:schemeClr>
                </a:solidFill>
              </a:rPr>
              <a:t>while</a:t>
            </a:r>
            <a:r>
              <a:rPr lang="es-MX" sz="1200" dirty="0">
                <a:solidFill>
                  <a:schemeClr val="accent1">
                    <a:lumMod val="75000"/>
                  </a:schemeClr>
                </a:solidFill>
              </a:rPr>
              <a:t>  (solvente &gt; 0 &amp; </a:t>
            </a:r>
            <a:r>
              <a:rPr lang="es-MX" sz="1200" dirty="0" err="1">
                <a:solidFill>
                  <a:schemeClr val="accent1">
                    <a:lumMod val="75000"/>
                  </a:schemeClr>
                </a:solidFill>
              </a:rPr>
              <a:t>idx</a:t>
            </a:r>
            <a:r>
              <a:rPr lang="es-MX" sz="1200" dirty="0">
                <a:solidFill>
                  <a:schemeClr val="accent1">
                    <a:lumMod val="75000"/>
                  </a:schemeClr>
                </a:solidFill>
              </a:rPr>
              <a:t>&lt;50) { </a:t>
            </a:r>
          </a:p>
          <a:p>
            <a:r>
              <a:rPr lang="es-MX" sz="1200" dirty="0">
                <a:solidFill>
                  <a:schemeClr val="accent1">
                    <a:lumMod val="75000"/>
                  </a:schemeClr>
                </a:solidFill>
              </a:rPr>
              <a:t>    </a:t>
            </a:r>
            <a:r>
              <a:rPr lang="es-MX" sz="1200" dirty="0" err="1">
                <a:solidFill>
                  <a:schemeClr val="accent1">
                    <a:lumMod val="75000"/>
                  </a:schemeClr>
                </a:solidFill>
              </a:rPr>
              <a:t>Idx</a:t>
            </a:r>
            <a:r>
              <a:rPr lang="es-MX" sz="1200" dirty="0">
                <a:solidFill>
                  <a:schemeClr val="accent1">
                    <a:lumMod val="75000"/>
                  </a:schemeClr>
                </a:solidFill>
              </a:rPr>
              <a:t>&lt;-idx+1</a:t>
            </a:r>
          </a:p>
          <a:p>
            <a:r>
              <a:rPr lang="es-MX" sz="1200" dirty="0">
                <a:solidFill>
                  <a:schemeClr val="accent1">
                    <a:lumMod val="75000"/>
                  </a:schemeClr>
                </a:solidFill>
              </a:rPr>
              <a:t>    Perdida &lt;- simula(…) </a:t>
            </a:r>
          </a:p>
          <a:p>
            <a:r>
              <a:rPr lang="es-MX" sz="1200" dirty="0">
                <a:solidFill>
                  <a:schemeClr val="accent1">
                    <a:lumMod val="75000"/>
                  </a:schemeClr>
                </a:solidFill>
              </a:rPr>
              <a:t>    Prima &lt;- simula (….)</a:t>
            </a:r>
          </a:p>
          <a:p>
            <a:r>
              <a:rPr lang="es-MX" sz="1200" dirty="0">
                <a:solidFill>
                  <a:schemeClr val="accent1">
                    <a:lumMod val="75000"/>
                  </a:schemeClr>
                </a:solidFill>
              </a:rPr>
              <a:t>    solvente&lt;-</a:t>
            </a:r>
            <a:r>
              <a:rPr lang="es-MX" sz="1200" dirty="0" err="1">
                <a:solidFill>
                  <a:schemeClr val="accent1">
                    <a:lumMod val="75000"/>
                  </a:schemeClr>
                </a:solidFill>
              </a:rPr>
              <a:t>solvente+Prima-Perdida</a:t>
            </a:r>
            <a:endParaRPr lang="es-MX" sz="1200" dirty="0">
              <a:solidFill>
                <a:schemeClr val="accent1">
                  <a:lumMod val="75000"/>
                </a:schemeClr>
              </a:solidFill>
            </a:endParaRPr>
          </a:p>
          <a:p>
            <a:r>
              <a:rPr lang="es-MX" sz="1200" dirty="0">
                <a:solidFill>
                  <a:schemeClr val="accent1">
                    <a:lumMod val="75000"/>
                  </a:schemeClr>
                </a:solidFill>
              </a:rPr>
              <a:t>  }</a:t>
            </a:r>
          </a:p>
          <a:p>
            <a:r>
              <a:rPr lang="es-MX" sz="1200" b="1" dirty="0">
                <a:solidFill>
                  <a:schemeClr val="accent1">
                    <a:lumMod val="75000"/>
                  </a:schemeClr>
                </a:solidFill>
              </a:rPr>
              <a:t>condición→  solvente &gt; 0  &amp; </a:t>
            </a:r>
            <a:r>
              <a:rPr lang="es-MX" sz="1200" b="1" dirty="0" err="1">
                <a:solidFill>
                  <a:schemeClr val="accent1">
                    <a:lumMod val="75000"/>
                  </a:schemeClr>
                </a:solidFill>
              </a:rPr>
              <a:t>idx</a:t>
            </a:r>
            <a:r>
              <a:rPr lang="es-MX" sz="1200" b="1" dirty="0">
                <a:solidFill>
                  <a:schemeClr val="accent1">
                    <a:lumMod val="75000"/>
                  </a:schemeClr>
                </a:solidFill>
              </a:rPr>
              <a:t>&lt;50</a:t>
            </a:r>
          </a:p>
          <a:p>
            <a:r>
              <a:rPr lang="es-MX" sz="1400" dirty="0">
                <a:solidFill>
                  <a:schemeClr val="accent1">
                    <a:lumMod val="75000"/>
                  </a:schemeClr>
                </a:solidFill>
              </a:rPr>
              <a:t>   </a:t>
            </a:r>
          </a:p>
          <a:p>
            <a:r>
              <a:rPr lang="es-MX" sz="1400" dirty="0">
                <a:solidFill>
                  <a:schemeClr val="accent1">
                    <a:lumMod val="75000"/>
                  </a:schemeClr>
                </a:solidFill>
              </a:rPr>
              <a:t> </a:t>
            </a:r>
          </a:p>
        </p:txBody>
      </p:sp>
      <p:sp>
        <p:nvSpPr>
          <p:cNvPr id="11" name="Rectángulo: esquinas redondeadas 10">
            <a:extLst>
              <a:ext uri="{FF2B5EF4-FFF2-40B4-BE49-F238E27FC236}">
                <a16:creationId xmlns:a16="http://schemas.microsoft.com/office/drawing/2014/main" id="{2791578C-8725-4BC4-B7EA-5E588A8BF699}"/>
              </a:ext>
            </a:extLst>
          </p:cNvPr>
          <p:cNvSpPr/>
          <p:nvPr/>
        </p:nvSpPr>
        <p:spPr>
          <a:xfrm>
            <a:off x="8822666" y="1518246"/>
            <a:ext cx="2527540" cy="5167223"/>
          </a:xfrm>
          <a:prstGeom prst="roundRect">
            <a:avLst>
              <a:gd name="adj" fmla="val 3698"/>
            </a:avLst>
          </a:prstGeom>
          <a:solidFill>
            <a:schemeClr val="bg1">
              <a:lumMod val="8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a:solidFill>
                  <a:schemeClr val="accent1">
                    <a:lumMod val="75000"/>
                  </a:schemeClr>
                </a:solidFill>
              </a:rPr>
              <a:t>break</a:t>
            </a:r>
          </a:p>
          <a:p>
            <a:endParaRPr lang="es-MX" sz="1200" dirty="0">
              <a:solidFill>
                <a:schemeClr val="accent1">
                  <a:lumMod val="75000"/>
                </a:schemeClr>
              </a:solidFill>
            </a:endParaRPr>
          </a:p>
          <a:p>
            <a:endParaRPr lang="es-MX" sz="1200" dirty="0">
              <a:solidFill>
                <a:schemeClr val="accent1">
                  <a:lumMod val="75000"/>
                </a:schemeClr>
              </a:solidFill>
            </a:endParaRPr>
          </a:p>
          <a:p>
            <a:r>
              <a:rPr lang="it-IT" sz="1200" dirty="0">
                <a:solidFill>
                  <a:schemeClr val="accent1">
                    <a:lumMod val="75000"/>
                  </a:schemeClr>
                </a:solidFill>
              </a:rPr>
              <a:t>A&lt;-c('a','b', 'c','d’) </a:t>
            </a:r>
          </a:p>
          <a:p>
            <a:endParaRPr lang="it-IT" sz="1200" dirty="0">
              <a:solidFill>
                <a:schemeClr val="accent1">
                  <a:lumMod val="75000"/>
                </a:schemeClr>
              </a:solidFill>
            </a:endParaRPr>
          </a:p>
          <a:p>
            <a:r>
              <a:rPr lang="en-US" sz="1200" dirty="0">
                <a:solidFill>
                  <a:schemeClr val="accent1">
                    <a:lumMod val="75000"/>
                  </a:schemeClr>
                </a:solidFill>
              </a:rPr>
              <a:t>for </a:t>
            </a:r>
            <a:r>
              <a:rPr lang="en-US" sz="1200" b="1" dirty="0">
                <a:solidFill>
                  <a:schemeClr val="accent1">
                    <a:lumMod val="75000"/>
                  </a:schemeClr>
                </a:solidFill>
              </a:rPr>
              <a:t>(h in c('</a:t>
            </a:r>
            <a:r>
              <a:rPr lang="en-US" sz="1200" b="1" dirty="0" err="1">
                <a:solidFill>
                  <a:schemeClr val="accent1">
                    <a:lumMod val="75000"/>
                  </a:schemeClr>
                </a:solidFill>
              </a:rPr>
              <a:t>b','e</a:t>
            </a:r>
            <a:r>
              <a:rPr lang="en-US" sz="1200" b="1" dirty="0">
                <a:solidFill>
                  <a:schemeClr val="accent1">
                    <a:lumMod val="75000"/>
                  </a:schemeClr>
                </a:solidFill>
              </a:rPr>
              <a:t>’)</a:t>
            </a:r>
            <a:r>
              <a:rPr lang="en-US" sz="1200" dirty="0">
                <a:solidFill>
                  <a:schemeClr val="accent1">
                    <a:lumMod val="75000"/>
                  </a:schemeClr>
                </a:solidFill>
              </a:rPr>
              <a:t>) {</a:t>
            </a:r>
          </a:p>
          <a:p>
            <a:r>
              <a:rPr lang="en-US" sz="1200" dirty="0">
                <a:solidFill>
                  <a:schemeClr val="accent1">
                    <a:lumMod val="75000"/>
                  </a:schemeClr>
                </a:solidFill>
              </a:rPr>
              <a:t>     if (h==</a:t>
            </a:r>
            <a:r>
              <a:rPr lang="it-IT" sz="1200" dirty="0">
                <a:solidFill>
                  <a:schemeClr val="accent1">
                    <a:lumMod val="75000"/>
                  </a:schemeClr>
                </a:solidFill>
              </a:rPr>
              <a:t>‘z’) </a:t>
            </a:r>
            <a:r>
              <a:rPr lang="it-IT" sz="1200" b="1" dirty="0">
                <a:solidFill>
                  <a:schemeClr val="accent1">
                    <a:lumMod val="75000"/>
                  </a:schemeClr>
                </a:solidFill>
              </a:rPr>
              <a:t>break</a:t>
            </a:r>
            <a:endParaRPr lang="en-US" sz="1200" dirty="0">
              <a:solidFill>
                <a:schemeClr val="accent1">
                  <a:lumMod val="75000"/>
                </a:schemeClr>
              </a:solidFill>
            </a:endParaRPr>
          </a:p>
          <a:p>
            <a:r>
              <a:rPr lang="en-US" sz="1200" dirty="0">
                <a:solidFill>
                  <a:schemeClr val="accent1">
                    <a:lumMod val="75000"/>
                  </a:schemeClr>
                </a:solidFill>
              </a:rPr>
              <a:t>     print(h %in% A)</a:t>
            </a:r>
            <a:endParaRPr lang="es-MX" sz="1200" dirty="0">
              <a:solidFill>
                <a:schemeClr val="accent1">
                  <a:lumMod val="75000"/>
                </a:schemeClr>
              </a:solidFill>
            </a:endParaRPr>
          </a:p>
          <a:p>
            <a:endParaRPr lang="es-MX" sz="1200" dirty="0">
              <a:solidFill>
                <a:schemeClr val="accent1">
                  <a:lumMod val="75000"/>
                </a:schemeClr>
              </a:solidFill>
            </a:endParaRPr>
          </a:p>
          <a:p>
            <a:r>
              <a:rPr lang="es-MX" sz="1200" dirty="0">
                <a:solidFill>
                  <a:schemeClr val="accent1">
                    <a:lumMod val="75000"/>
                  </a:schemeClr>
                </a:solidFill>
              </a:rPr>
              <a:t>-----------------------------------------</a:t>
            </a:r>
          </a:p>
          <a:p>
            <a:endParaRPr lang="es-MX" sz="1400" dirty="0">
              <a:solidFill>
                <a:schemeClr val="accent1">
                  <a:lumMod val="75000"/>
                </a:schemeClr>
              </a:solidFill>
            </a:endParaRPr>
          </a:p>
          <a:p>
            <a:r>
              <a:rPr lang="es-MX" sz="1200" dirty="0" err="1">
                <a:solidFill>
                  <a:schemeClr val="accent1">
                    <a:lumMod val="75000"/>
                  </a:schemeClr>
                </a:solidFill>
              </a:rPr>
              <a:t>olvente</a:t>
            </a:r>
            <a:r>
              <a:rPr lang="es-MX" sz="1200" dirty="0">
                <a:solidFill>
                  <a:schemeClr val="accent1">
                    <a:lumMod val="75000"/>
                  </a:schemeClr>
                </a:solidFill>
              </a:rPr>
              <a:t>&lt;-capital</a:t>
            </a:r>
          </a:p>
          <a:p>
            <a:r>
              <a:rPr lang="es-MX" sz="1200" dirty="0" err="1">
                <a:solidFill>
                  <a:schemeClr val="accent1">
                    <a:lumMod val="75000"/>
                  </a:schemeClr>
                </a:solidFill>
              </a:rPr>
              <a:t>Idx</a:t>
            </a:r>
            <a:r>
              <a:rPr lang="es-MX" sz="1200" dirty="0">
                <a:solidFill>
                  <a:schemeClr val="accent1">
                    <a:lumMod val="75000"/>
                  </a:schemeClr>
                </a:solidFill>
              </a:rPr>
              <a:t>&lt;-0</a:t>
            </a:r>
          </a:p>
          <a:p>
            <a:r>
              <a:rPr lang="es-MX" sz="1200" dirty="0" err="1">
                <a:solidFill>
                  <a:schemeClr val="accent1">
                    <a:lumMod val="75000"/>
                  </a:schemeClr>
                </a:solidFill>
              </a:rPr>
              <a:t>while</a:t>
            </a:r>
            <a:r>
              <a:rPr lang="es-MX" sz="1200" dirty="0">
                <a:solidFill>
                  <a:schemeClr val="accent1">
                    <a:lumMod val="75000"/>
                  </a:schemeClr>
                </a:solidFill>
              </a:rPr>
              <a:t>  (solvente &gt; 0) { </a:t>
            </a:r>
          </a:p>
          <a:p>
            <a:r>
              <a:rPr lang="es-MX" sz="1200" dirty="0">
                <a:solidFill>
                  <a:schemeClr val="accent1">
                    <a:lumMod val="75000"/>
                  </a:schemeClr>
                </a:solidFill>
              </a:rPr>
              <a:t>    </a:t>
            </a:r>
            <a:r>
              <a:rPr lang="es-MX" sz="1200" dirty="0" err="1">
                <a:solidFill>
                  <a:schemeClr val="accent1">
                    <a:lumMod val="75000"/>
                  </a:schemeClr>
                </a:solidFill>
              </a:rPr>
              <a:t>Idx</a:t>
            </a:r>
            <a:r>
              <a:rPr lang="es-MX" sz="1200" dirty="0">
                <a:solidFill>
                  <a:schemeClr val="accent1">
                    <a:lumMod val="75000"/>
                  </a:schemeClr>
                </a:solidFill>
              </a:rPr>
              <a:t>&lt;-idx+1</a:t>
            </a:r>
          </a:p>
          <a:p>
            <a:r>
              <a:rPr lang="es-MX" sz="1200" dirty="0">
                <a:solidFill>
                  <a:schemeClr val="accent1">
                    <a:lumMod val="75000"/>
                  </a:schemeClr>
                </a:solidFill>
              </a:rPr>
              <a:t>    Perdida &lt;- simula(…) </a:t>
            </a:r>
          </a:p>
          <a:p>
            <a:r>
              <a:rPr lang="es-MX" sz="1200" dirty="0">
                <a:solidFill>
                  <a:schemeClr val="accent1">
                    <a:lumMod val="75000"/>
                  </a:schemeClr>
                </a:solidFill>
              </a:rPr>
              <a:t>    Prima &lt;- simula (….)</a:t>
            </a:r>
          </a:p>
          <a:p>
            <a:r>
              <a:rPr lang="es-MX" sz="1200" dirty="0">
                <a:solidFill>
                  <a:schemeClr val="accent1">
                    <a:lumMod val="75000"/>
                  </a:schemeClr>
                </a:solidFill>
              </a:rPr>
              <a:t>    solvente&lt;-</a:t>
            </a:r>
            <a:r>
              <a:rPr lang="es-MX" sz="1200" dirty="0" err="1">
                <a:solidFill>
                  <a:schemeClr val="accent1">
                    <a:lumMod val="75000"/>
                  </a:schemeClr>
                </a:solidFill>
              </a:rPr>
              <a:t>solvente+Prima-Perdida</a:t>
            </a:r>
            <a:endParaRPr lang="es-MX" sz="1200" dirty="0">
              <a:solidFill>
                <a:schemeClr val="accent1">
                  <a:lumMod val="75000"/>
                </a:schemeClr>
              </a:solidFill>
            </a:endParaRPr>
          </a:p>
          <a:p>
            <a:r>
              <a:rPr lang="es-MX" sz="1200" dirty="0">
                <a:solidFill>
                  <a:schemeClr val="accent1">
                    <a:lumMod val="75000"/>
                  </a:schemeClr>
                </a:solidFill>
              </a:rPr>
              <a:t>    </a:t>
            </a:r>
            <a:r>
              <a:rPr lang="es-MX" sz="1200" dirty="0" err="1">
                <a:solidFill>
                  <a:schemeClr val="accent1">
                    <a:lumMod val="75000"/>
                  </a:schemeClr>
                </a:solidFill>
              </a:rPr>
              <a:t>if</a:t>
            </a:r>
            <a:r>
              <a:rPr lang="es-MX" sz="1200" dirty="0">
                <a:solidFill>
                  <a:schemeClr val="accent1">
                    <a:lumMod val="75000"/>
                  </a:schemeClr>
                </a:solidFill>
              </a:rPr>
              <a:t> (</a:t>
            </a:r>
            <a:r>
              <a:rPr lang="es-MX" sz="1200" dirty="0" err="1">
                <a:solidFill>
                  <a:schemeClr val="accent1">
                    <a:lumMod val="75000"/>
                  </a:schemeClr>
                </a:solidFill>
              </a:rPr>
              <a:t>idx</a:t>
            </a:r>
            <a:r>
              <a:rPr lang="es-MX" sz="1200" dirty="0">
                <a:solidFill>
                  <a:schemeClr val="accent1">
                    <a:lumMod val="75000"/>
                  </a:schemeClr>
                </a:solidFill>
              </a:rPr>
              <a:t>&lt;19) </a:t>
            </a:r>
            <a:r>
              <a:rPr lang="es-MX" sz="1200" b="1" dirty="0">
                <a:solidFill>
                  <a:schemeClr val="accent1">
                    <a:lumMod val="75000"/>
                  </a:schemeClr>
                </a:solidFill>
              </a:rPr>
              <a:t>break</a:t>
            </a:r>
          </a:p>
          <a:p>
            <a:r>
              <a:rPr lang="es-MX" sz="1200" dirty="0">
                <a:solidFill>
                  <a:schemeClr val="accent1">
                    <a:lumMod val="75000"/>
                  </a:schemeClr>
                </a:solidFill>
              </a:rPr>
              <a:t>}</a:t>
            </a:r>
          </a:p>
          <a:p>
            <a:endParaRPr lang="es-MX" sz="1400" dirty="0">
              <a:solidFill>
                <a:schemeClr val="accent1">
                  <a:lumMod val="75000"/>
                </a:schemeClr>
              </a:solidFill>
            </a:endParaRPr>
          </a:p>
          <a:p>
            <a:endParaRPr lang="es-MX" sz="1400" dirty="0">
              <a:solidFill>
                <a:schemeClr val="accent1">
                  <a:lumMod val="75000"/>
                </a:schemeClr>
              </a:solidFill>
            </a:endParaRPr>
          </a:p>
          <a:p>
            <a:r>
              <a:rPr lang="es-MX" sz="1400" dirty="0">
                <a:solidFill>
                  <a:schemeClr val="accent1">
                    <a:lumMod val="75000"/>
                  </a:schemeClr>
                </a:solidFill>
              </a:rPr>
              <a:t> </a:t>
            </a:r>
          </a:p>
        </p:txBody>
      </p:sp>
    </p:spTree>
    <p:extLst>
      <p:ext uri="{BB962C8B-B14F-4D97-AF65-F5344CB8AC3E}">
        <p14:creationId xmlns:p14="http://schemas.microsoft.com/office/powerpoint/2010/main" val="1816696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2798DE-9B06-444B-BDAC-D8240E097499}"/>
              </a:ext>
            </a:extLst>
          </p:cNvPr>
          <p:cNvSpPr txBox="1">
            <a:spLocks/>
          </p:cNvSpPr>
          <p:nvPr/>
        </p:nvSpPr>
        <p:spPr>
          <a:xfrm>
            <a:off x="838200" y="365126"/>
            <a:ext cx="10515600" cy="826366"/>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solidFill>
                  <a:schemeClr val="bg1">
                    <a:lumMod val="95000"/>
                  </a:schemeClr>
                </a:solidFill>
              </a:rPr>
              <a:t>Estructuras de Control</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46CD06B0-B654-45AC-933E-767335AFE5A2}"/>
              </a:ext>
            </a:extLst>
          </p:cNvPr>
          <p:cNvSpPr txBox="1"/>
          <p:nvPr/>
        </p:nvSpPr>
        <p:spPr>
          <a:xfrm>
            <a:off x="948906" y="1720840"/>
            <a:ext cx="10404894" cy="4247317"/>
          </a:xfrm>
          <a:prstGeom prst="rect">
            <a:avLst/>
          </a:prstGeom>
          <a:noFill/>
        </p:spPr>
        <p:txBody>
          <a:bodyPr wrap="square" rtlCol="0">
            <a:spAutoFit/>
          </a:bodyPr>
          <a:lstStyle/>
          <a:p>
            <a:pPr marL="285750" indent="-285750">
              <a:buFont typeface="Wingdings" panose="05000000000000000000" pitchFamily="2" charset="2"/>
              <a:buChar char="Ø"/>
            </a:pPr>
            <a:r>
              <a:rPr lang="es-ES" dirty="0"/>
              <a:t> Anida el código</a:t>
            </a:r>
          </a:p>
          <a:p>
            <a:r>
              <a:rPr lang="es-ES" dirty="0"/>
              <a:t>      Considerando que se pueden manejar </a:t>
            </a:r>
            <a:r>
              <a:rPr lang="es-ES" dirty="0" err="1"/>
              <a:t>multiples</a:t>
            </a:r>
            <a:r>
              <a:rPr lang="es-ES" dirty="0"/>
              <a:t> comandos y que cada uno contempla una sección de cogido entre paréntesis {} es conveniente considerar</a:t>
            </a:r>
          </a:p>
          <a:p>
            <a:endParaRPr lang="es-ES" dirty="0"/>
          </a:p>
          <a:p>
            <a:r>
              <a:rPr lang="es-ES" dirty="0"/>
              <a:t>Comando 1 {</a:t>
            </a:r>
          </a:p>
          <a:p>
            <a:r>
              <a:rPr lang="es-ES" dirty="0"/>
              <a:t>                        Comando 2 {  función 1(   …,</a:t>
            </a:r>
          </a:p>
          <a:p>
            <a:r>
              <a:rPr lang="es-ES" dirty="0"/>
              <a:t>                                                                      …, función 2 (…..)</a:t>
            </a:r>
          </a:p>
          <a:p>
            <a:r>
              <a:rPr lang="es-ES" dirty="0"/>
              <a:t>                                                                  )</a:t>
            </a:r>
          </a:p>
          <a:p>
            <a:r>
              <a:rPr lang="es-ES" dirty="0"/>
              <a:t>                                             }</a:t>
            </a:r>
          </a:p>
          <a:p>
            <a:r>
              <a:rPr lang="es-ES" dirty="0"/>
              <a:t>                      }</a:t>
            </a:r>
          </a:p>
          <a:p>
            <a:endParaRPr lang="es-ES" dirty="0"/>
          </a:p>
          <a:p>
            <a:pPr marL="285750" indent="-285750">
              <a:buFont typeface="Wingdings" panose="05000000000000000000" pitchFamily="2" charset="2"/>
              <a:buChar char="Ø"/>
            </a:pPr>
            <a:r>
              <a:rPr lang="es-ES" dirty="0"/>
              <a:t>Cuidado con la condición de finalización de los ciclos, si no se cumple la condición del comando </a:t>
            </a:r>
            <a:r>
              <a:rPr lang="es-ES" dirty="0" err="1"/>
              <a:t>while</a:t>
            </a:r>
            <a:r>
              <a:rPr lang="es-ES" dirty="0"/>
              <a:t>, consumirá todos los recursos del equipo</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Considera que estas escribiendo el código para alguien mas    </a:t>
            </a:r>
            <a:endParaRPr lang="es-MX" dirty="0"/>
          </a:p>
        </p:txBody>
      </p:sp>
    </p:spTree>
    <p:extLst>
      <p:ext uri="{BB962C8B-B14F-4D97-AF65-F5344CB8AC3E}">
        <p14:creationId xmlns:p14="http://schemas.microsoft.com/office/powerpoint/2010/main" val="893071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663F35C-7716-41C1-91C4-7B9124E91ADD}"/>
              </a:ext>
            </a:extLst>
          </p:cNvPr>
          <p:cNvSpPr>
            <a:spLocks noGrp="1"/>
          </p:cNvSpPr>
          <p:nvPr>
            <p:ph type="title"/>
          </p:nvPr>
        </p:nvSpPr>
        <p:spPr>
          <a:xfrm>
            <a:off x="1870365" y="3990108"/>
            <a:ext cx="9836728" cy="2369127"/>
          </a:xfrm>
          <a:solidFill>
            <a:schemeClr val="accent1">
              <a:lumMod val="50000"/>
            </a:schemeClr>
          </a:solidFill>
        </p:spPr>
        <p:txBody>
          <a:bodyPr rtlCol="0">
            <a:normAutofit/>
          </a:bodyPr>
          <a:lstStyle/>
          <a:p>
            <a:pPr algn="r" rtl="0"/>
            <a:r>
              <a:rPr lang="es-ES" dirty="0">
                <a:solidFill>
                  <a:schemeClr val="accent4">
                    <a:lumMod val="60000"/>
                    <a:lumOff val="40000"/>
                  </a:schemeClr>
                </a:solidFill>
              </a:rPr>
              <a:t>Funciones</a:t>
            </a:r>
          </a:p>
        </p:txBody>
      </p:sp>
      <p:sp>
        <p:nvSpPr>
          <p:cNvPr id="5" name="Título 1">
            <a:extLst>
              <a:ext uri="{FF2B5EF4-FFF2-40B4-BE49-F238E27FC236}">
                <a16:creationId xmlns:a16="http://schemas.microsoft.com/office/drawing/2014/main" id="{33415841-90E0-4ED8-8F02-6EEDE8974736}"/>
              </a:ext>
            </a:extLst>
          </p:cNvPr>
          <p:cNvSpPr txBox="1">
            <a:spLocks/>
          </p:cNvSpPr>
          <p:nvPr/>
        </p:nvSpPr>
        <p:spPr>
          <a:xfrm>
            <a:off x="1870365" y="2660071"/>
            <a:ext cx="9836728" cy="1080655"/>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lumMod val="95000"/>
                  </a:schemeClr>
                </a:solidFill>
              </a:rPr>
              <a:t>Unidad 4</a:t>
            </a:r>
            <a:endParaRPr lang="es-ES" sz="1600" dirty="0">
              <a:solidFill>
                <a:schemeClr val="bg1">
                  <a:lumMod val="95000"/>
                </a:schemeClr>
              </a:solidFill>
            </a:endParaRPr>
          </a:p>
        </p:txBody>
      </p:sp>
      <p:pic>
        <p:nvPicPr>
          <p:cNvPr id="6" name="Imagen 5">
            <a:extLst>
              <a:ext uri="{FF2B5EF4-FFF2-40B4-BE49-F238E27FC236}">
                <a16:creationId xmlns:a16="http://schemas.microsoft.com/office/drawing/2014/main" id="{48CE64FE-ECAE-4EDC-A262-F651B33C8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25" y="498765"/>
            <a:ext cx="4268454" cy="1363723"/>
          </a:xfrm>
          <a:prstGeom prst="rect">
            <a:avLst/>
          </a:prstGeom>
        </p:spPr>
      </p:pic>
    </p:spTree>
    <p:extLst>
      <p:ext uri="{BB962C8B-B14F-4D97-AF65-F5344CB8AC3E}">
        <p14:creationId xmlns:p14="http://schemas.microsoft.com/office/powerpoint/2010/main" val="469146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Funciones</a:t>
            </a:r>
            <a:endParaRPr lang="es-MX" sz="3200" dirty="0">
              <a:solidFill>
                <a:schemeClr val="bg1">
                  <a:lumMod val="95000"/>
                </a:schemeClr>
              </a:solidFill>
            </a:endParaRPr>
          </a:p>
        </p:txBody>
      </p:sp>
      <p:sp>
        <p:nvSpPr>
          <p:cNvPr id="4" name="CuadroTexto 3">
            <a:extLst>
              <a:ext uri="{FF2B5EF4-FFF2-40B4-BE49-F238E27FC236}">
                <a16:creationId xmlns:a16="http://schemas.microsoft.com/office/drawing/2014/main" id="{EA4EC9B5-A8E5-494F-B82D-9601ED890925}"/>
              </a:ext>
            </a:extLst>
          </p:cNvPr>
          <p:cNvSpPr txBox="1"/>
          <p:nvPr/>
        </p:nvSpPr>
        <p:spPr>
          <a:xfrm>
            <a:off x="838200" y="1191492"/>
            <a:ext cx="10515600" cy="2308324"/>
          </a:xfrm>
          <a:prstGeom prst="rect">
            <a:avLst/>
          </a:prstGeom>
          <a:noFill/>
        </p:spPr>
        <p:txBody>
          <a:bodyPr wrap="square">
            <a:spAutoFit/>
          </a:bodyPr>
          <a:lstStyle/>
          <a:p>
            <a:pPr algn="just"/>
            <a:r>
              <a:rPr lang="es-ES" sz="1600" b="0" i="0" dirty="0">
                <a:solidFill>
                  <a:srgbClr val="333333"/>
                </a:solidFill>
                <a:effectLst/>
                <a:latin typeface="Helvetica Neue"/>
              </a:rPr>
              <a:t>Otro objeto de R que utilizaremos frecuentemente son las funciones creadas por el usuario. </a:t>
            </a:r>
          </a:p>
          <a:p>
            <a:pPr algn="just"/>
            <a:endParaRPr lang="es-ES" sz="1600" dirty="0">
              <a:solidFill>
                <a:srgbClr val="333333"/>
              </a:solidFill>
              <a:latin typeface="Helvetica Neue"/>
            </a:endParaRPr>
          </a:p>
          <a:p>
            <a:pPr algn="just"/>
            <a:r>
              <a:rPr lang="es-ES" sz="1600" b="0" i="0" dirty="0">
                <a:solidFill>
                  <a:srgbClr val="333333"/>
                </a:solidFill>
                <a:effectLst/>
                <a:latin typeface="Helvetica Neue"/>
              </a:rPr>
              <a:t>Una función es un bloque de código que recibe ciertos parámetros los opera y entrega un resultado. Esta definición es análoga al que se puede hacer de un aplicación  y de hecho es la misma, la única diferencia es el alcance de una función, ya que su objetivo es segmentar el trabajo, realizarlo en pequeñas partes que después se puedan unir y repetir las veces que sea necesario.</a:t>
            </a:r>
          </a:p>
          <a:p>
            <a:pPr algn="just"/>
            <a:endParaRPr lang="es-ES" sz="1600" dirty="0">
              <a:solidFill>
                <a:srgbClr val="333333"/>
              </a:solidFill>
              <a:latin typeface="Helvetica Neue"/>
            </a:endParaRPr>
          </a:p>
          <a:p>
            <a:pPr algn="just"/>
            <a:r>
              <a:rPr lang="es-ES" sz="1600" b="0" i="0" dirty="0">
                <a:solidFill>
                  <a:srgbClr val="333333"/>
                </a:solidFill>
                <a:effectLst/>
                <a:latin typeface="Helvetica Neue"/>
              </a:rPr>
              <a:t>¿</a:t>
            </a:r>
            <a:r>
              <a:rPr lang="es-ES" sz="1600" b="1" i="0" dirty="0">
                <a:solidFill>
                  <a:srgbClr val="333333"/>
                </a:solidFill>
                <a:effectLst/>
                <a:latin typeface="Helvetica Neue"/>
              </a:rPr>
              <a:t>Cuando debemos escribir una función</a:t>
            </a:r>
            <a:r>
              <a:rPr lang="es-ES" sz="1600" b="0" i="0" dirty="0">
                <a:solidFill>
                  <a:srgbClr val="333333"/>
                </a:solidFill>
                <a:effectLst/>
                <a:latin typeface="Helvetica Neue"/>
              </a:rPr>
              <a:t>? Cuando una parte del código se repite, cuando se quiere homologar el entendimiento de un proceso en un equipo </a:t>
            </a:r>
          </a:p>
        </p:txBody>
      </p:sp>
      <p:pic>
        <p:nvPicPr>
          <p:cNvPr id="5" name="Imagen 4">
            <a:extLst>
              <a:ext uri="{FF2B5EF4-FFF2-40B4-BE49-F238E27FC236}">
                <a16:creationId xmlns:a16="http://schemas.microsoft.com/office/drawing/2014/main" id="{B5DB3B39-C94A-47D1-BA49-158B8EF4F1F6}"/>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
        <p:nvSpPr>
          <p:cNvPr id="3" name="Rectángulo 2">
            <a:extLst>
              <a:ext uri="{FF2B5EF4-FFF2-40B4-BE49-F238E27FC236}">
                <a16:creationId xmlns:a16="http://schemas.microsoft.com/office/drawing/2014/main" id="{FB48E412-DD1E-41B9-A0B2-58651D107A1F}"/>
              </a:ext>
            </a:extLst>
          </p:cNvPr>
          <p:cNvSpPr/>
          <p:nvPr/>
        </p:nvSpPr>
        <p:spPr>
          <a:xfrm>
            <a:off x="838200" y="3847381"/>
            <a:ext cx="5108274" cy="280690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600" b="1" i="0" dirty="0">
                <a:solidFill>
                  <a:srgbClr val="333333"/>
                </a:solidFill>
                <a:effectLst/>
                <a:latin typeface="Helvetica Neue"/>
              </a:rPr>
              <a:t>Ventajas</a:t>
            </a:r>
          </a:p>
          <a:p>
            <a:pPr algn="l"/>
            <a:endParaRPr lang="es-ES" sz="1600" b="0" i="0" dirty="0">
              <a:solidFill>
                <a:srgbClr val="333333"/>
              </a:solidFill>
              <a:effectLst/>
              <a:latin typeface="Helvetica Neue"/>
            </a:endParaRPr>
          </a:p>
          <a:p>
            <a:pPr marL="285750" indent="-285750" algn="l">
              <a:buFont typeface="Wingdings" panose="05000000000000000000" pitchFamily="2" charset="2"/>
              <a:buChar char="ü"/>
            </a:pPr>
            <a:r>
              <a:rPr lang="es-ES" sz="1600" b="0" i="0" dirty="0">
                <a:solidFill>
                  <a:srgbClr val="333333"/>
                </a:solidFill>
                <a:effectLst/>
                <a:latin typeface="Helvetica Neue"/>
              </a:rPr>
              <a:t>El código es más compacto y entendible.</a:t>
            </a:r>
          </a:p>
          <a:p>
            <a:pPr marL="285750" indent="-285750" algn="l">
              <a:buFont typeface="Wingdings" panose="05000000000000000000" pitchFamily="2" charset="2"/>
              <a:buChar char="ü"/>
            </a:pPr>
            <a:endParaRPr lang="es-ES" sz="1600" b="0" i="0" dirty="0">
              <a:solidFill>
                <a:srgbClr val="333333"/>
              </a:solidFill>
              <a:effectLst/>
              <a:latin typeface="Helvetica Neue"/>
            </a:endParaRPr>
          </a:p>
          <a:p>
            <a:pPr marL="285750" indent="-285750" algn="l">
              <a:buFont typeface="Wingdings" panose="05000000000000000000" pitchFamily="2" charset="2"/>
              <a:buChar char="ü"/>
            </a:pPr>
            <a:r>
              <a:rPr lang="es-ES" sz="1600" b="0" i="0" dirty="0">
                <a:solidFill>
                  <a:srgbClr val="333333"/>
                </a:solidFill>
                <a:effectLst/>
                <a:latin typeface="Helvetica Neue"/>
              </a:rPr>
              <a:t>Reduce la posibilidad de errores de copiar y pegar el código.</a:t>
            </a:r>
          </a:p>
          <a:p>
            <a:pPr marL="285750" indent="-285750" algn="l">
              <a:buFont typeface="Wingdings" panose="05000000000000000000" pitchFamily="2" charset="2"/>
              <a:buChar char="ü"/>
            </a:pPr>
            <a:endParaRPr lang="es-ES" sz="1600" b="0" i="0" dirty="0">
              <a:solidFill>
                <a:srgbClr val="333333"/>
              </a:solidFill>
              <a:effectLst/>
              <a:latin typeface="Helvetica Neue"/>
            </a:endParaRPr>
          </a:p>
          <a:p>
            <a:pPr marL="285750" indent="-285750" algn="l">
              <a:buFont typeface="Wingdings" panose="05000000000000000000" pitchFamily="2" charset="2"/>
              <a:buChar char="ü"/>
            </a:pPr>
            <a:r>
              <a:rPr lang="es-ES" sz="1600" b="0" i="0" dirty="0">
                <a:solidFill>
                  <a:srgbClr val="333333"/>
                </a:solidFill>
                <a:effectLst/>
                <a:latin typeface="Helvetica Neue"/>
              </a:rPr>
              <a:t>Facilita la actualización o modificación del código.</a:t>
            </a:r>
          </a:p>
          <a:p>
            <a:pPr marL="285750" indent="-285750" algn="l">
              <a:buFont typeface="Wingdings" panose="05000000000000000000" pitchFamily="2" charset="2"/>
              <a:buChar char="ü"/>
            </a:pPr>
            <a:endParaRPr lang="es-ES" sz="1600" b="0" i="0" dirty="0">
              <a:solidFill>
                <a:srgbClr val="333333"/>
              </a:solidFill>
              <a:effectLst/>
              <a:latin typeface="Helvetica Neue"/>
            </a:endParaRPr>
          </a:p>
          <a:p>
            <a:pPr marL="285750" indent="-285750" algn="l">
              <a:buFont typeface="Wingdings" panose="05000000000000000000" pitchFamily="2" charset="2"/>
              <a:buChar char="ü"/>
            </a:pPr>
            <a:r>
              <a:rPr lang="es-ES" sz="1600" b="0" i="0" dirty="0">
                <a:solidFill>
                  <a:srgbClr val="333333"/>
                </a:solidFill>
                <a:effectLst/>
                <a:latin typeface="Helvetica Neue"/>
              </a:rPr>
              <a:t>Homologa el manejo de parámetros y resultados.</a:t>
            </a:r>
            <a:endParaRPr lang="es-MX" dirty="0"/>
          </a:p>
        </p:txBody>
      </p:sp>
      <p:sp>
        <p:nvSpPr>
          <p:cNvPr id="7" name="Rectángulo 6">
            <a:extLst>
              <a:ext uri="{FF2B5EF4-FFF2-40B4-BE49-F238E27FC236}">
                <a16:creationId xmlns:a16="http://schemas.microsoft.com/office/drawing/2014/main" id="{211F3EBE-A3D1-41F6-99B6-BAC51042B209}"/>
              </a:ext>
            </a:extLst>
          </p:cNvPr>
          <p:cNvSpPr/>
          <p:nvPr/>
        </p:nvSpPr>
        <p:spPr>
          <a:xfrm>
            <a:off x="6173638" y="3847381"/>
            <a:ext cx="5108275" cy="280690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600" b="1" i="0" dirty="0">
                <a:solidFill>
                  <a:srgbClr val="333333"/>
                </a:solidFill>
                <a:effectLst/>
                <a:latin typeface="Helvetica Neue"/>
              </a:rPr>
              <a:t>Recomendaciones</a:t>
            </a:r>
          </a:p>
          <a:p>
            <a:pPr algn="l"/>
            <a:endParaRPr lang="es-ES" sz="1600" b="0" i="0" dirty="0">
              <a:solidFill>
                <a:srgbClr val="333333"/>
              </a:solidFill>
              <a:effectLst/>
              <a:latin typeface="Helvetica Neue"/>
            </a:endParaRPr>
          </a:p>
          <a:p>
            <a:pPr marL="285750" indent="-285750">
              <a:buFont typeface="Wingdings" panose="05000000000000000000" pitchFamily="2" charset="2"/>
              <a:buChar char="ü"/>
            </a:pPr>
            <a:r>
              <a:rPr lang="es-ES" sz="1600" dirty="0">
                <a:solidFill>
                  <a:srgbClr val="333333"/>
                </a:solidFill>
                <a:latin typeface="Helvetica Neue"/>
              </a:rPr>
              <a:t>Nombre fácil recordar y llamar </a:t>
            </a:r>
          </a:p>
          <a:p>
            <a:pPr marL="285750" indent="-285750">
              <a:buFont typeface="Wingdings" panose="05000000000000000000" pitchFamily="2" charset="2"/>
              <a:buChar char="ü"/>
            </a:pPr>
            <a:endParaRPr lang="es-ES" sz="1600" dirty="0">
              <a:solidFill>
                <a:srgbClr val="333333"/>
              </a:solidFill>
              <a:latin typeface="Helvetica Neue"/>
            </a:endParaRPr>
          </a:p>
          <a:p>
            <a:pPr marL="285750" indent="-285750">
              <a:buFont typeface="Wingdings" panose="05000000000000000000" pitchFamily="2" charset="2"/>
              <a:buChar char="ü"/>
            </a:pPr>
            <a:r>
              <a:rPr lang="es-ES" sz="1600" dirty="0">
                <a:solidFill>
                  <a:srgbClr val="333333"/>
                </a:solidFill>
                <a:latin typeface="Helvetica Neue"/>
              </a:rPr>
              <a:t>Tenga un objetivo único  y entregue una solución puntual </a:t>
            </a:r>
          </a:p>
          <a:p>
            <a:pPr marL="285750" indent="-285750">
              <a:buFont typeface="Wingdings" panose="05000000000000000000" pitchFamily="2" charset="2"/>
              <a:buChar char="ü"/>
            </a:pPr>
            <a:endParaRPr lang="es-ES" sz="1600" dirty="0">
              <a:solidFill>
                <a:srgbClr val="333333"/>
              </a:solidFill>
              <a:latin typeface="Helvetica Neue"/>
            </a:endParaRPr>
          </a:p>
          <a:p>
            <a:pPr marL="285750" indent="-285750">
              <a:buFont typeface="Wingdings" panose="05000000000000000000" pitchFamily="2" charset="2"/>
              <a:buChar char="ü"/>
            </a:pPr>
            <a:r>
              <a:rPr lang="es-ES" sz="1600" dirty="0">
                <a:solidFill>
                  <a:srgbClr val="333333"/>
                </a:solidFill>
                <a:latin typeface="Helvetica Neue"/>
              </a:rPr>
              <a:t>Tenga un conjunto bien definido de entradas y salidas </a:t>
            </a:r>
          </a:p>
          <a:p>
            <a:pPr marL="285750" indent="-285750">
              <a:buFont typeface="Wingdings" panose="05000000000000000000" pitchFamily="2" charset="2"/>
              <a:buChar char="ü"/>
            </a:pPr>
            <a:endParaRPr lang="es-ES" sz="1600" dirty="0">
              <a:solidFill>
                <a:srgbClr val="333333"/>
              </a:solidFill>
              <a:latin typeface="Helvetica Neue"/>
            </a:endParaRPr>
          </a:p>
          <a:p>
            <a:pPr marL="285750" indent="-285750">
              <a:buFont typeface="Wingdings" panose="05000000000000000000" pitchFamily="2" charset="2"/>
              <a:buChar char="ü"/>
            </a:pPr>
            <a:r>
              <a:rPr lang="es-ES" sz="1600" dirty="0">
                <a:solidFill>
                  <a:srgbClr val="333333"/>
                </a:solidFill>
                <a:latin typeface="Helvetica Neue"/>
              </a:rPr>
              <a:t>Documentar, entradas, procesos y salidas</a:t>
            </a:r>
          </a:p>
        </p:txBody>
      </p:sp>
    </p:spTree>
    <p:extLst>
      <p:ext uri="{BB962C8B-B14F-4D97-AF65-F5344CB8AC3E}">
        <p14:creationId xmlns:p14="http://schemas.microsoft.com/office/powerpoint/2010/main" val="17550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contenido 4" descr="Números digital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0"/>
            <a:ext cx="12191980" cy="6857990"/>
          </a:xfrm>
          <a:prstGeom prst="rect">
            <a:avLst/>
          </a:prstGeom>
        </p:spPr>
      </p:pic>
      <p:sp>
        <p:nvSpPr>
          <p:cNvPr id="2" name="Título 1">
            <a:extLst>
              <a:ext uri="{FF2B5EF4-FFF2-40B4-BE49-F238E27FC236}">
                <a16:creationId xmlns:a16="http://schemas.microsoft.com/office/drawing/2014/main" id="{7F2616EE-270D-4F4C-BA1F-2708D387B800}"/>
              </a:ext>
            </a:extLst>
          </p:cNvPr>
          <p:cNvSpPr>
            <a:spLocks noGrp="1"/>
          </p:cNvSpPr>
          <p:nvPr>
            <p:ph type="title"/>
          </p:nvPr>
        </p:nvSpPr>
        <p:spPr>
          <a:xfrm>
            <a:off x="2064328" y="937837"/>
            <a:ext cx="7213600" cy="1121871"/>
          </a:xfrm>
        </p:spPr>
        <p:txBody>
          <a:bodyPr rtlCol="0" anchor="ctr">
            <a:normAutofit/>
          </a:bodyPr>
          <a:lstStyle/>
          <a:p>
            <a:pPr rtl="0"/>
            <a:r>
              <a:rPr lang="es-ES" b="1" dirty="0">
                <a:solidFill>
                  <a:srgbClr val="FFFF00"/>
                </a:solidFill>
              </a:rPr>
              <a:t>Contenido</a:t>
            </a:r>
          </a:p>
        </p:txBody>
      </p:sp>
      <p:graphicFrame>
        <p:nvGraphicFramePr>
          <p:cNvPr id="6" name="Marcador de posición de contenid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017772283"/>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DA4A6DF-6602-406F-B3F1-ACBBAF371B7F}"/>
              </a:ext>
            </a:extLst>
          </p:cNvPr>
          <p:cNvSpPr txBox="1"/>
          <p:nvPr/>
        </p:nvSpPr>
        <p:spPr>
          <a:xfrm>
            <a:off x="897081" y="1191492"/>
            <a:ext cx="10397837" cy="5170646"/>
          </a:xfrm>
          <a:prstGeom prst="rect">
            <a:avLst/>
          </a:prstGeom>
          <a:noFill/>
        </p:spPr>
        <p:txBody>
          <a:bodyPr wrap="square">
            <a:spAutoFit/>
          </a:bodyPr>
          <a:lstStyle/>
          <a:p>
            <a:endParaRPr lang="es-MX" sz="2400" dirty="0"/>
          </a:p>
          <a:p>
            <a:r>
              <a:rPr lang="es-MX" dirty="0"/>
              <a:t>Para declarar una función la sintaxis es:</a:t>
            </a:r>
          </a:p>
          <a:p>
            <a:endParaRPr lang="es-MX" dirty="0"/>
          </a:p>
          <a:p>
            <a:r>
              <a:rPr lang="es-MX" b="1" dirty="0" err="1">
                <a:solidFill>
                  <a:schemeClr val="accent1">
                    <a:lumMod val="75000"/>
                  </a:schemeClr>
                </a:solidFill>
              </a:rPr>
              <a:t>NombreFunción</a:t>
            </a:r>
            <a:r>
              <a:rPr lang="es-MX" dirty="0"/>
              <a:t> &lt;- </a:t>
            </a:r>
            <a:r>
              <a:rPr lang="es-MX" dirty="0" err="1"/>
              <a:t>function</a:t>
            </a:r>
            <a:r>
              <a:rPr lang="es-MX" dirty="0"/>
              <a:t>(</a:t>
            </a:r>
            <a:r>
              <a:rPr lang="es-MX" b="1" dirty="0">
                <a:solidFill>
                  <a:schemeClr val="accent1">
                    <a:lumMod val="75000"/>
                  </a:schemeClr>
                </a:solidFill>
              </a:rPr>
              <a:t>Argumentos</a:t>
            </a:r>
            <a:r>
              <a:rPr lang="es-MX" dirty="0"/>
              <a:t>) {</a:t>
            </a:r>
            <a:r>
              <a:rPr lang="es-MX" b="1" dirty="0">
                <a:solidFill>
                  <a:schemeClr val="accent1">
                    <a:lumMod val="75000"/>
                  </a:schemeClr>
                </a:solidFill>
              </a:rPr>
              <a:t>Procedimiento -- entregable</a:t>
            </a:r>
            <a:r>
              <a:rPr lang="es-MX" dirty="0"/>
              <a:t>}</a:t>
            </a:r>
          </a:p>
          <a:p>
            <a:endParaRPr lang="es-MX" dirty="0"/>
          </a:p>
          <a:p>
            <a:r>
              <a:rPr lang="es-MX" b="1" dirty="0" err="1">
                <a:solidFill>
                  <a:schemeClr val="accent1">
                    <a:lumMod val="75000"/>
                  </a:schemeClr>
                </a:solidFill>
              </a:rPr>
              <a:t>NombreFuncion</a:t>
            </a:r>
            <a:r>
              <a:rPr lang="es-MX" dirty="0"/>
              <a:t>: Identificador del objeto creado en R con el que se llama el procedimiento</a:t>
            </a:r>
          </a:p>
          <a:p>
            <a:endParaRPr lang="es-MX" dirty="0"/>
          </a:p>
          <a:p>
            <a:r>
              <a:rPr lang="es-MX" b="1" dirty="0">
                <a:solidFill>
                  <a:schemeClr val="accent1">
                    <a:lumMod val="75000"/>
                  </a:schemeClr>
                </a:solidFill>
              </a:rPr>
              <a:t>Argumentos</a:t>
            </a:r>
            <a:r>
              <a:rPr lang="es-MX" dirty="0"/>
              <a:t>: Parámetros de entrada a considerar en el procedimiento</a:t>
            </a:r>
          </a:p>
          <a:p>
            <a:r>
              <a:rPr lang="es-MX" dirty="0"/>
              <a:t>   </a:t>
            </a:r>
          </a:p>
          <a:p>
            <a:r>
              <a:rPr lang="es-ES" b="0" i="0" dirty="0">
                <a:solidFill>
                  <a:srgbClr val="555555"/>
                </a:solidFill>
                <a:effectLst/>
              </a:rPr>
              <a:t>Los </a:t>
            </a:r>
            <a:r>
              <a:rPr lang="es-ES" b="1" i="0" dirty="0">
                <a:solidFill>
                  <a:srgbClr val="555555"/>
                </a:solidFill>
                <a:effectLst/>
              </a:rPr>
              <a:t>argumentos</a:t>
            </a:r>
            <a:r>
              <a:rPr lang="es-ES" b="0" i="0" dirty="0">
                <a:solidFill>
                  <a:srgbClr val="555555"/>
                </a:solidFill>
                <a:effectLst/>
              </a:rPr>
              <a:t> se separan por una coma dentro de paréntesis</a:t>
            </a:r>
            <a:r>
              <a:rPr lang="es-ES" dirty="0">
                <a:solidFill>
                  <a:srgbClr val="555555"/>
                </a:solidFill>
              </a:rPr>
              <a:t>, p</a:t>
            </a:r>
            <a:r>
              <a:rPr lang="es-ES" b="0" i="0" dirty="0">
                <a:solidFill>
                  <a:srgbClr val="555555"/>
                </a:solidFill>
                <a:effectLst/>
              </a:rPr>
              <a:t>uede ser cualquier tipo y cantidad, pueden estar incluidos en cualquier orden si se incluye su nombre, en caso contrario deben estar presentados en el mismo orden con que se definido la función , si en la definición se incluyo un valor por omisión, se le da un valor al argumento entonces este argumento se puede omitir. </a:t>
            </a:r>
            <a:endParaRPr lang="es-MX" dirty="0"/>
          </a:p>
          <a:p>
            <a:endParaRPr lang="es-MX" dirty="0"/>
          </a:p>
          <a:p>
            <a:r>
              <a:rPr lang="es-MX" b="1" dirty="0">
                <a:solidFill>
                  <a:schemeClr val="accent1">
                    <a:lumMod val="75000"/>
                  </a:schemeClr>
                </a:solidFill>
              </a:rPr>
              <a:t>Procedimiento</a:t>
            </a:r>
            <a:r>
              <a:rPr lang="es-MX" dirty="0"/>
              <a:t>: Algoritmo con el que opera/modifica las variables de entrada y propias de la función para producir el resultado entregable</a:t>
            </a:r>
          </a:p>
          <a:p>
            <a:endParaRPr lang="es-MX" dirty="0"/>
          </a:p>
          <a:p>
            <a:r>
              <a:rPr lang="es-MX" b="1" dirty="0">
                <a:solidFill>
                  <a:schemeClr val="accent1">
                    <a:lumMod val="75000"/>
                  </a:schemeClr>
                </a:solidFill>
              </a:rPr>
              <a:t>Entregable</a:t>
            </a:r>
            <a:r>
              <a:rPr lang="es-MX" dirty="0"/>
              <a:t>: Variables de respuesta que produce el algoritmo</a:t>
            </a:r>
            <a:endParaRPr lang="es-MX" sz="2400" dirty="0"/>
          </a:p>
        </p:txBody>
      </p:sp>
      <p:sp>
        <p:nvSpPr>
          <p:cNvPr id="6" name="Título 1">
            <a:extLst>
              <a:ext uri="{FF2B5EF4-FFF2-40B4-BE49-F238E27FC236}">
                <a16:creationId xmlns:a16="http://schemas.microsoft.com/office/drawing/2014/main" id="{9F19A596-1225-49B2-80B5-8E87CAF70698}"/>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Funciones</a:t>
            </a:r>
            <a:endParaRPr lang="es-MX" sz="3200" dirty="0">
              <a:solidFill>
                <a:schemeClr val="bg1">
                  <a:lumMod val="95000"/>
                </a:schemeClr>
              </a:solidFill>
            </a:endParaRPr>
          </a:p>
        </p:txBody>
      </p:sp>
    </p:spTree>
    <p:extLst>
      <p:ext uri="{BB962C8B-B14F-4D97-AF65-F5344CB8AC3E}">
        <p14:creationId xmlns:p14="http://schemas.microsoft.com/office/powerpoint/2010/main" val="2512873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143E9F-7075-492C-972A-8450057E67FD}"/>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Funciones</a:t>
            </a:r>
            <a:endParaRPr lang="es-MX" sz="3200" dirty="0">
              <a:solidFill>
                <a:schemeClr val="bg1">
                  <a:lumMod val="95000"/>
                </a:schemeClr>
              </a:solidFill>
            </a:endParaRPr>
          </a:p>
        </p:txBody>
      </p:sp>
      <p:sp>
        <p:nvSpPr>
          <p:cNvPr id="6" name="Rectángulo: esquinas redondeadas 5">
            <a:extLst>
              <a:ext uri="{FF2B5EF4-FFF2-40B4-BE49-F238E27FC236}">
                <a16:creationId xmlns:a16="http://schemas.microsoft.com/office/drawing/2014/main" id="{16674792-9554-4FC1-B735-7D9EB29FAF8F}"/>
              </a:ext>
            </a:extLst>
          </p:cNvPr>
          <p:cNvSpPr/>
          <p:nvPr/>
        </p:nvSpPr>
        <p:spPr>
          <a:xfrm>
            <a:off x="838200" y="3616037"/>
            <a:ext cx="5784273" cy="2935170"/>
          </a:xfrm>
          <a:prstGeom prst="roundRect">
            <a:avLst>
              <a:gd name="adj" fmla="val 3698"/>
            </a:avLst>
          </a:prstGeom>
          <a:solidFill>
            <a:schemeClr val="bg1">
              <a:lumMod val="8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2400" dirty="0">
                <a:solidFill>
                  <a:schemeClr val="accent1">
                    <a:lumMod val="75000"/>
                  </a:schemeClr>
                </a:solidFill>
              </a:rPr>
              <a:t>IMC &lt;- </a:t>
            </a:r>
            <a:r>
              <a:rPr lang="es-ES" sz="2400" dirty="0" err="1">
                <a:solidFill>
                  <a:schemeClr val="accent1">
                    <a:lumMod val="75000"/>
                  </a:schemeClr>
                </a:solidFill>
              </a:rPr>
              <a:t>function</a:t>
            </a:r>
            <a:r>
              <a:rPr lang="es-ES" sz="2400" dirty="0">
                <a:solidFill>
                  <a:schemeClr val="accent1">
                    <a:lumMod val="75000"/>
                  </a:schemeClr>
                </a:solidFill>
              </a:rPr>
              <a:t>(</a:t>
            </a:r>
            <a:r>
              <a:rPr lang="es-ES" sz="2400" dirty="0" err="1">
                <a:solidFill>
                  <a:schemeClr val="accent1">
                    <a:lumMod val="75000"/>
                  </a:schemeClr>
                </a:solidFill>
              </a:rPr>
              <a:t>peso,estatura,unidades</a:t>
            </a:r>
            <a:r>
              <a:rPr lang="es-ES" sz="2400" dirty="0">
                <a:solidFill>
                  <a:schemeClr val="accent1">
                    <a:lumMod val="75000"/>
                  </a:schemeClr>
                </a:solidFill>
              </a:rPr>
              <a:t>=0){</a:t>
            </a:r>
          </a:p>
          <a:p>
            <a:r>
              <a:rPr lang="es-ES" sz="2400" dirty="0">
                <a:solidFill>
                  <a:schemeClr val="accent1">
                    <a:lumMod val="75000"/>
                  </a:schemeClr>
                </a:solidFill>
              </a:rPr>
              <a:t>              </a:t>
            </a:r>
            <a:r>
              <a:rPr lang="es-ES" sz="2400" dirty="0" err="1">
                <a:solidFill>
                  <a:schemeClr val="accent1">
                    <a:lumMod val="75000"/>
                  </a:schemeClr>
                </a:solidFill>
              </a:rPr>
              <a:t>if</a:t>
            </a:r>
            <a:r>
              <a:rPr lang="es-ES" sz="2400" dirty="0">
                <a:solidFill>
                  <a:schemeClr val="accent1">
                    <a:lumMod val="75000"/>
                  </a:schemeClr>
                </a:solidFill>
              </a:rPr>
              <a:t> (unidades==0) {</a:t>
            </a:r>
          </a:p>
          <a:p>
            <a:r>
              <a:rPr lang="es-ES" sz="2400" dirty="0">
                <a:solidFill>
                  <a:schemeClr val="accent1">
                    <a:lumMod val="75000"/>
                  </a:schemeClr>
                </a:solidFill>
              </a:rPr>
              <a:t>                   </a:t>
            </a:r>
            <a:r>
              <a:rPr lang="es-ES" sz="2400" dirty="0" err="1">
                <a:solidFill>
                  <a:schemeClr val="accent1">
                    <a:lumMod val="75000"/>
                  </a:schemeClr>
                </a:solidFill>
              </a:rPr>
              <a:t>Indice</a:t>
            </a:r>
            <a:r>
              <a:rPr lang="es-ES" sz="2400" dirty="0">
                <a:solidFill>
                  <a:schemeClr val="accent1">
                    <a:lumMod val="75000"/>
                  </a:schemeClr>
                </a:solidFill>
              </a:rPr>
              <a:t> &lt;- peso / estatura^2 } </a:t>
            </a:r>
            <a:r>
              <a:rPr lang="es-ES" sz="2400" dirty="0" err="1">
                <a:solidFill>
                  <a:schemeClr val="accent1">
                    <a:lumMod val="75000"/>
                  </a:schemeClr>
                </a:solidFill>
              </a:rPr>
              <a:t>else</a:t>
            </a:r>
            <a:r>
              <a:rPr lang="es-ES" sz="2400" dirty="0">
                <a:solidFill>
                  <a:schemeClr val="accent1">
                    <a:lumMod val="75000"/>
                  </a:schemeClr>
                </a:solidFill>
              </a:rPr>
              <a:t> {</a:t>
            </a:r>
          </a:p>
          <a:p>
            <a:r>
              <a:rPr lang="es-ES" sz="2400" dirty="0">
                <a:solidFill>
                  <a:schemeClr val="accent1">
                    <a:lumMod val="75000"/>
                  </a:schemeClr>
                </a:solidFill>
              </a:rPr>
              <a:t>                   </a:t>
            </a:r>
            <a:r>
              <a:rPr lang="es-ES" sz="2400" dirty="0" err="1">
                <a:solidFill>
                  <a:schemeClr val="accent1">
                    <a:lumMod val="75000"/>
                  </a:schemeClr>
                </a:solidFill>
              </a:rPr>
              <a:t>Indice</a:t>
            </a:r>
            <a:r>
              <a:rPr lang="es-ES" sz="2400" dirty="0">
                <a:solidFill>
                  <a:schemeClr val="accent1">
                    <a:lumMod val="75000"/>
                  </a:schemeClr>
                </a:solidFill>
              </a:rPr>
              <a:t> &lt;- 703 * peso / estatura^2}</a:t>
            </a:r>
          </a:p>
          <a:p>
            <a:r>
              <a:rPr lang="es-ES" sz="2400" dirty="0">
                <a:solidFill>
                  <a:schemeClr val="accent1">
                    <a:lumMod val="75000"/>
                  </a:schemeClr>
                </a:solidFill>
              </a:rPr>
              <a:t>              </a:t>
            </a:r>
            <a:r>
              <a:rPr lang="es-ES" sz="2400" dirty="0" err="1">
                <a:solidFill>
                  <a:schemeClr val="accent1">
                    <a:lumMod val="75000"/>
                  </a:schemeClr>
                </a:solidFill>
              </a:rPr>
              <a:t>return</a:t>
            </a:r>
            <a:r>
              <a:rPr lang="es-ES" sz="2400" dirty="0">
                <a:solidFill>
                  <a:schemeClr val="accent1">
                    <a:lumMod val="75000"/>
                  </a:schemeClr>
                </a:solidFill>
              </a:rPr>
              <a:t>(</a:t>
            </a:r>
            <a:r>
              <a:rPr lang="es-ES" sz="2400" dirty="0" err="1">
                <a:solidFill>
                  <a:schemeClr val="accent1">
                    <a:lumMod val="75000"/>
                  </a:schemeClr>
                </a:solidFill>
              </a:rPr>
              <a:t>Indice</a:t>
            </a:r>
            <a:r>
              <a:rPr lang="es-ES" sz="2400" dirty="0">
                <a:solidFill>
                  <a:schemeClr val="accent1">
                    <a:lumMod val="75000"/>
                  </a:schemeClr>
                </a:solidFill>
              </a:rPr>
              <a:t>)</a:t>
            </a:r>
          </a:p>
          <a:p>
            <a:r>
              <a:rPr lang="es-ES" sz="2400" dirty="0">
                <a:solidFill>
                  <a:schemeClr val="accent1">
                    <a:lumMod val="75000"/>
                  </a:schemeClr>
                </a:solidFill>
              </a:rPr>
              <a:t>              } </a:t>
            </a:r>
            <a:endParaRPr lang="es-MX" sz="2400" dirty="0">
              <a:solidFill>
                <a:schemeClr val="accent1">
                  <a:lumMod val="75000"/>
                </a:schemeClr>
              </a:solidFill>
            </a:endParaRPr>
          </a:p>
        </p:txBody>
      </p:sp>
      <p:sp>
        <p:nvSpPr>
          <p:cNvPr id="5" name="CuadroTexto 4">
            <a:extLst>
              <a:ext uri="{FF2B5EF4-FFF2-40B4-BE49-F238E27FC236}">
                <a16:creationId xmlns:a16="http://schemas.microsoft.com/office/drawing/2014/main" id="{015E0089-08C7-4C8D-9C62-AAA8F87CF792}"/>
              </a:ext>
            </a:extLst>
          </p:cNvPr>
          <p:cNvSpPr txBox="1"/>
          <p:nvPr/>
        </p:nvSpPr>
        <p:spPr>
          <a:xfrm>
            <a:off x="838200" y="2304226"/>
            <a:ext cx="10512005" cy="1200329"/>
          </a:xfrm>
          <a:prstGeom prst="rect">
            <a:avLst/>
          </a:prstGeom>
          <a:noFill/>
        </p:spPr>
        <p:txBody>
          <a:bodyPr wrap="square">
            <a:spAutoFit/>
          </a:bodyPr>
          <a:lstStyle/>
          <a:p>
            <a:r>
              <a:rPr lang="es-MX" b="1" dirty="0" err="1">
                <a:solidFill>
                  <a:schemeClr val="accent1">
                    <a:lumMod val="75000"/>
                  </a:schemeClr>
                </a:solidFill>
              </a:rPr>
              <a:t>NombreFunción</a:t>
            </a:r>
            <a:r>
              <a:rPr lang="es-MX" b="1" dirty="0">
                <a:solidFill>
                  <a:schemeClr val="accent1">
                    <a:lumMod val="75000"/>
                  </a:schemeClr>
                </a:solidFill>
              </a:rPr>
              <a:t> </a:t>
            </a:r>
            <a:r>
              <a:rPr lang="es-MX" dirty="0"/>
              <a:t>&lt;- </a:t>
            </a:r>
            <a:r>
              <a:rPr lang="es-MX" dirty="0" err="1"/>
              <a:t>function</a:t>
            </a:r>
            <a:r>
              <a:rPr lang="es-MX" dirty="0"/>
              <a:t>(</a:t>
            </a:r>
            <a:r>
              <a:rPr lang="es-MX" b="1" dirty="0">
                <a:solidFill>
                  <a:schemeClr val="accent1">
                    <a:lumMod val="75000"/>
                  </a:schemeClr>
                </a:solidFill>
              </a:rPr>
              <a:t>Argumentos</a:t>
            </a:r>
            <a:r>
              <a:rPr lang="es-MX" dirty="0"/>
              <a:t>) {</a:t>
            </a:r>
            <a:r>
              <a:rPr lang="es-MX" b="1" dirty="0">
                <a:solidFill>
                  <a:schemeClr val="accent1">
                    <a:lumMod val="75000"/>
                  </a:schemeClr>
                </a:solidFill>
              </a:rPr>
              <a:t>Procedimiento -- entregable</a:t>
            </a:r>
            <a:r>
              <a:rPr lang="es-MX" dirty="0"/>
              <a:t>}</a:t>
            </a:r>
          </a:p>
          <a:p>
            <a:r>
              <a:rPr lang="es-MX" dirty="0"/>
              <a:t>         </a:t>
            </a:r>
          </a:p>
          <a:p>
            <a:r>
              <a:rPr lang="es-MX" b="1" dirty="0" err="1">
                <a:solidFill>
                  <a:schemeClr val="accent1">
                    <a:lumMod val="75000"/>
                  </a:schemeClr>
                </a:solidFill>
              </a:rPr>
              <a:t>NombreFunción</a:t>
            </a:r>
            <a:r>
              <a:rPr lang="es-MX" b="1" dirty="0">
                <a:solidFill>
                  <a:schemeClr val="accent1">
                    <a:lumMod val="75000"/>
                  </a:schemeClr>
                </a:solidFill>
              </a:rPr>
              <a:t>  </a:t>
            </a:r>
            <a:r>
              <a:rPr lang="es-MX" dirty="0"/>
              <a:t>IMC    			</a:t>
            </a:r>
            <a:r>
              <a:rPr lang="es-MX" b="1" dirty="0">
                <a:solidFill>
                  <a:schemeClr val="accent1">
                    <a:lumMod val="75000"/>
                  </a:schemeClr>
                </a:solidFill>
              </a:rPr>
              <a:t> Procedimiento</a:t>
            </a:r>
            <a:r>
              <a:rPr lang="es-MX" dirty="0"/>
              <a:t>:  </a:t>
            </a:r>
            <a:r>
              <a:rPr lang="es-ES" dirty="0"/>
              <a:t> </a:t>
            </a:r>
            <a:r>
              <a:rPr lang="es-ES" dirty="0" err="1"/>
              <a:t>Indice</a:t>
            </a:r>
            <a:r>
              <a:rPr lang="es-ES" dirty="0"/>
              <a:t> &lt;- peso / estatura^2 } . . .  </a:t>
            </a:r>
            <a:r>
              <a:rPr lang="es-MX" dirty="0"/>
              <a:t>	      </a:t>
            </a:r>
          </a:p>
          <a:p>
            <a:r>
              <a:rPr lang="es-MX" b="1" dirty="0">
                <a:solidFill>
                  <a:schemeClr val="accent1">
                    <a:lumMod val="75000"/>
                  </a:schemeClr>
                </a:solidFill>
              </a:rPr>
              <a:t>Argumentos</a:t>
            </a:r>
            <a:r>
              <a:rPr lang="es-MX" dirty="0"/>
              <a:t> (Peso, estatura, unidades)		</a:t>
            </a:r>
            <a:r>
              <a:rPr lang="es-MX" b="1" dirty="0">
                <a:solidFill>
                  <a:schemeClr val="accent1">
                    <a:lumMod val="75000"/>
                  </a:schemeClr>
                </a:solidFill>
              </a:rPr>
              <a:t>entregable</a:t>
            </a:r>
            <a:r>
              <a:rPr lang="es-MX" dirty="0"/>
              <a:t>:           </a:t>
            </a:r>
            <a:r>
              <a:rPr lang="es-MX" dirty="0" err="1"/>
              <a:t>Indice</a:t>
            </a:r>
            <a:endParaRPr lang="es-MX" dirty="0"/>
          </a:p>
        </p:txBody>
      </p:sp>
      <p:sp>
        <p:nvSpPr>
          <p:cNvPr id="7" name="CuadroTexto 6">
            <a:extLst>
              <a:ext uri="{FF2B5EF4-FFF2-40B4-BE49-F238E27FC236}">
                <a16:creationId xmlns:a16="http://schemas.microsoft.com/office/drawing/2014/main" id="{4ED6372E-309E-4083-BBBE-65A4E8C305F2}"/>
              </a:ext>
            </a:extLst>
          </p:cNvPr>
          <p:cNvSpPr txBox="1"/>
          <p:nvPr/>
        </p:nvSpPr>
        <p:spPr>
          <a:xfrm>
            <a:off x="838200" y="1394734"/>
            <a:ext cx="10508411" cy="646331"/>
          </a:xfrm>
          <a:prstGeom prst="rect">
            <a:avLst/>
          </a:prstGeom>
          <a:noFill/>
        </p:spPr>
        <p:txBody>
          <a:bodyPr wrap="square" rtlCol="0">
            <a:spAutoFit/>
          </a:bodyPr>
          <a:lstStyle/>
          <a:p>
            <a:r>
              <a:rPr lang="es-ES" dirty="0"/>
              <a:t>Retomando el  ejemplo del índice de masa corporal, vamos a desarrollar una función que  calcule este índice, las variables de entrada son: Peso, Estatura y unidades de medida (Por omisión Métrico, 1 ingles)</a:t>
            </a:r>
            <a:endParaRPr lang="es-MX" dirty="0"/>
          </a:p>
        </p:txBody>
      </p:sp>
      <p:sp>
        <p:nvSpPr>
          <p:cNvPr id="8" name="Rectángulo: esquinas redondeadas 7">
            <a:extLst>
              <a:ext uri="{FF2B5EF4-FFF2-40B4-BE49-F238E27FC236}">
                <a16:creationId xmlns:a16="http://schemas.microsoft.com/office/drawing/2014/main" id="{78AEC1AD-447B-4872-8D4F-9CBED6C1C545}"/>
              </a:ext>
            </a:extLst>
          </p:cNvPr>
          <p:cNvSpPr/>
          <p:nvPr/>
        </p:nvSpPr>
        <p:spPr>
          <a:xfrm>
            <a:off x="6733308" y="3616037"/>
            <a:ext cx="4738255" cy="2935169"/>
          </a:xfrm>
          <a:prstGeom prst="roundRect">
            <a:avLst>
              <a:gd name="adj" fmla="val 3698"/>
            </a:avLst>
          </a:prstGeom>
          <a:solidFill>
            <a:schemeClr val="accent5">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a:solidFill>
                  <a:schemeClr val="accent1">
                    <a:lumMod val="75000"/>
                  </a:schemeClr>
                </a:solidFill>
              </a:rPr>
              <a:t>Resultados    </a:t>
            </a:r>
          </a:p>
          <a:p>
            <a:r>
              <a:rPr lang="es-ES" sz="1600" dirty="0">
                <a:solidFill>
                  <a:schemeClr val="accent1">
                    <a:lumMod val="75000"/>
                  </a:schemeClr>
                </a:solidFill>
              </a:rPr>
              <a:t>(el parámetro unidades toma el valor por omisión = 0)</a:t>
            </a:r>
          </a:p>
          <a:p>
            <a:endParaRPr lang="es-ES" sz="1600" dirty="0">
              <a:solidFill>
                <a:schemeClr val="accent1">
                  <a:lumMod val="75000"/>
                </a:schemeClr>
              </a:solidFill>
            </a:endParaRPr>
          </a:p>
          <a:p>
            <a:r>
              <a:rPr lang="es-ES" sz="1600" dirty="0">
                <a:solidFill>
                  <a:schemeClr val="accent1">
                    <a:lumMod val="75000"/>
                  </a:schemeClr>
                </a:solidFill>
              </a:rPr>
              <a:t>IMC(peso=94,estatura=1.78) →   29.66797</a:t>
            </a:r>
          </a:p>
          <a:p>
            <a:endParaRPr lang="es-ES" sz="1600" dirty="0">
              <a:solidFill>
                <a:schemeClr val="accent1">
                  <a:lumMod val="75000"/>
                </a:schemeClr>
              </a:solidFill>
            </a:endParaRPr>
          </a:p>
          <a:p>
            <a:r>
              <a:rPr lang="es-ES" sz="1600" dirty="0">
                <a:solidFill>
                  <a:schemeClr val="accent1">
                    <a:lumMod val="75000"/>
                  </a:schemeClr>
                </a:solidFill>
              </a:rPr>
              <a:t>IMC(94,1.78)                             →   29.66797</a:t>
            </a:r>
          </a:p>
          <a:p>
            <a:endParaRPr lang="es-ES" sz="1600" dirty="0">
              <a:solidFill>
                <a:schemeClr val="accent1">
                  <a:lumMod val="75000"/>
                </a:schemeClr>
              </a:solidFill>
            </a:endParaRPr>
          </a:p>
          <a:p>
            <a:r>
              <a:rPr lang="es-ES" sz="1600" dirty="0">
                <a:solidFill>
                  <a:schemeClr val="accent1">
                    <a:lumMod val="75000"/>
                  </a:schemeClr>
                </a:solidFill>
              </a:rPr>
              <a:t>IMC(</a:t>
            </a:r>
            <a:r>
              <a:rPr lang="es-ES" sz="1600" dirty="0">
                <a:solidFill>
                  <a:srgbClr val="C55A11"/>
                </a:solidFill>
              </a:rPr>
              <a:t>1.78 , 94</a:t>
            </a:r>
            <a:r>
              <a:rPr lang="es-ES" sz="1600" dirty="0">
                <a:solidFill>
                  <a:schemeClr val="accent1">
                    <a:lumMod val="75000"/>
                  </a:schemeClr>
                </a:solidFill>
              </a:rPr>
              <a:t>)                           →      0.000201</a:t>
            </a:r>
          </a:p>
          <a:p>
            <a:r>
              <a:rPr lang="es-ES" sz="1600" dirty="0">
                <a:solidFill>
                  <a:schemeClr val="accent1">
                    <a:lumMod val="75000"/>
                  </a:schemeClr>
                </a:solidFill>
              </a:rPr>
              <a:t>Asume el orden con que se definió la función</a:t>
            </a:r>
          </a:p>
          <a:p>
            <a:endParaRPr lang="es-ES" sz="1600" dirty="0">
              <a:solidFill>
                <a:schemeClr val="accent1">
                  <a:lumMod val="75000"/>
                </a:schemeClr>
              </a:solidFill>
            </a:endParaRPr>
          </a:p>
          <a:p>
            <a:r>
              <a:rPr lang="es-ES" sz="1600" dirty="0">
                <a:solidFill>
                  <a:schemeClr val="accent1">
                    <a:lumMod val="75000"/>
                  </a:schemeClr>
                </a:solidFill>
              </a:rPr>
              <a:t>IMC(estatura=1.78,peso=94)  →  29.66797</a:t>
            </a:r>
            <a:endParaRPr lang="es-MX" sz="1600" dirty="0">
              <a:solidFill>
                <a:schemeClr val="accent1">
                  <a:lumMod val="75000"/>
                </a:schemeClr>
              </a:solidFill>
            </a:endParaRPr>
          </a:p>
        </p:txBody>
      </p:sp>
      <p:sp>
        <p:nvSpPr>
          <p:cNvPr id="9" name="Rectangle 1">
            <a:extLst>
              <a:ext uri="{FF2B5EF4-FFF2-40B4-BE49-F238E27FC236}">
                <a16:creationId xmlns:a16="http://schemas.microsoft.com/office/drawing/2014/main" id="{6A11CC55-A4EC-4EB3-A90F-A947E8512FBD}"/>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s-MX"/>
          </a:p>
        </p:txBody>
      </p:sp>
      <p:sp>
        <p:nvSpPr>
          <p:cNvPr id="10" name="Rectangle 2">
            <a:extLst>
              <a:ext uri="{FF2B5EF4-FFF2-40B4-BE49-F238E27FC236}">
                <a16:creationId xmlns:a16="http://schemas.microsoft.com/office/drawing/2014/main" id="{0A174140-F9A5-4491-A8E3-215CBC5F9B17}"/>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549027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663F35C-7716-41C1-91C4-7B9124E91ADD}"/>
              </a:ext>
            </a:extLst>
          </p:cNvPr>
          <p:cNvSpPr>
            <a:spLocks noGrp="1"/>
          </p:cNvSpPr>
          <p:nvPr>
            <p:ph type="title"/>
          </p:nvPr>
        </p:nvSpPr>
        <p:spPr>
          <a:xfrm>
            <a:off x="1870365" y="3990108"/>
            <a:ext cx="9836728" cy="2369127"/>
          </a:xfrm>
          <a:solidFill>
            <a:schemeClr val="accent1">
              <a:lumMod val="50000"/>
            </a:schemeClr>
          </a:solidFill>
        </p:spPr>
        <p:txBody>
          <a:bodyPr rtlCol="0">
            <a:normAutofit/>
          </a:bodyPr>
          <a:lstStyle/>
          <a:p>
            <a:pPr algn="r" rtl="0"/>
            <a:r>
              <a:rPr lang="es-ES" dirty="0">
                <a:solidFill>
                  <a:schemeClr val="accent4">
                    <a:lumMod val="60000"/>
                    <a:lumOff val="40000"/>
                  </a:schemeClr>
                </a:solidFill>
              </a:rPr>
              <a:t>El reto de las tasas de interés bajas</a:t>
            </a:r>
          </a:p>
        </p:txBody>
      </p:sp>
      <p:sp>
        <p:nvSpPr>
          <p:cNvPr id="5" name="Título 1">
            <a:extLst>
              <a:ext uri="{FF2B5EF4-FFF2-40B4-BE49-F238E27FC236}">
                <a16:creationId xmlns:a16="http://schemas.microsoft.com/office/drawing/2014/main" id="{33415841-90E0-4ED8-8F02-6EEDE8974736}"/>
              </a:ext>
            </a:extLst>
          </p:cNvPr>
          <p:cNvSpPr txBox="1">
            <a:spLocks/>
          </p:cNvSpPr>
          <p:nvPr/>
        </p:nvSpPr>
        <p:spPr>
          <a:xfrm>
            <a:off x="1870365" y="2660071"/>
            <a:ext cx="9836728" cy="1080655"/>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lumMod val="95000"/>
                  </a:schemeClr>
                </a:solidFill>
              </a:rPr>
              <a:t>Unidad 5</a:t>
            </a:r>
            <a:endParaRPr lang="es-ES" sz="1600" dirty="0">
              <a:solidFill>
                <a:schemeClr val="bg1">
                  <a:lumMod val="95000"/>
                </a:schemeClr>
              </a:solidFill>
            </a:endParaRPr>
          </a:p>
        </p:txBody>
      </p:sp>
      <p:pic>
        <p:nvPicPr>
          <p:cNvPr id="6" name="Imagen 5">
            <a:extLst>
              <a:ext uri="{FF2B5EF4-FFF2-40B4-BE49-F238E27FC236}">
                <a16:creationId xmlns:a16="http://schemas.microsoft.com/office/drawing/2014/main" id="{F3F92809-85CA-4EC8-9C38-3DC0E36E8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25" y="498765"/>
            <a:ext cx="4268454" cy="1363723"/>
          </a:xfrm>
          <a:prstGeom prst="rect">
            <a:avLst/>
          </a:prstGeom>
        </p:spPr>
      </p:pic>
    </p:spTree>
    <p:extLst>
      <p:ext uri="{BB962C8B-B14F-4D97-AF65-F5344CB8AC3E}">
        <p14:creationId xmlns:p14="http://schemas.microsoft.com/office/powerpoint/2010/main" val="1698222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33C7E1-80D0-4182-BAD0-6A326E0C15CA}"/>
              </a:ext>
            </a:extLst>
          </p:cNvPr>
          <p:cNvSpPr>
            <a:spLocks noGrp="1"/>
          </p:cNvSpPr>
          <p:nvPr>
            <p:ph type="title"/>
          </p:nvPr>
        </p:nvSpPr>
        <p:spPr>
          <a:xfrm>
            <a:off x="491837" y="18255"/>
            <a:ext cx="10515600" cy="1325563"/>
          </a:xfrm>
        </p:spPr>
        <p:txBody>
          <a:bodyPr/>
          <a:lstStyle/>
          <a:p>
            <a:r>
              <a:rPr lang="es-ES" dirty="0"/>
              <a:t>Entorno para el desarrollo de modelos</a:t>
            </a:r>
            <a:endParaRPr lang="es-MX" dirty="0"/>
          </a:p>
        </p:txBody>
      </p:sp>
      <p:sp>
        <p:nvSpPr>
          <p:cNvPr id="3" name="Marcador de contenido 2">
            <a:extLst>
              <a:ext uri="{FF2B5EF4-FFF2-40B4-BE49-F238E27FC236}">
                <a16:creationId xmlns:a16="http://schemas.microsoft.com/office/drawing/2014/main" id="{706F8739-61AD-4254-9FBF-EAD99920855A}"/>
              </a:ext>
            </a:extLst>
          </p:cNvPr>
          <p:cNvSpPr>
            <a:spLocks noGrp="1"/>
          </p:cNvSpPr>
          <p:nvPr>
            <p:ph idx="1"/>
          </p:nvPr>
        </p:nvSpPr>
        <p:spPr>
          <a:xfrm>
            <a:off x="838200" y="1177636"/>
            <a:ext cx="10515600" cy="4999327"/>
          </a:xfrm>
        </p:spPr>
        <p:txBody>
          <a:bodyPr>
            <a:normAutofit/>
          </a:bodyPr>
          <a:lstStyle/>
          <a:p>
            <a:r>
              <a:rPr lang="es-ES" sz="1800" dirty="0"/>
              <a:t>Necesidad de proyectar flujos de efectivo en un entorno incierto y de largo plazo,</a:t>
            </a:r>
          </a:p>
          <a:p>
            <a:endParaRPr lang="es-ES" sz="1800" dirty="0"/>
          </a:p>
          <a:p>
            <a:r>
              <a:rPr lang="es-ES" sz="1800" dirty="0"/>
              <a:t> Objetivos múltiples  </a:t>
            </a:r>
          </a:p>
          <a:p>
            <a:pPr lvl="1"/>
            <a:r>
              <a:rPr lang="es-ES" sz="1600" dirty="0"/>
              <a:t>Minimiza el riesgo de insolvencia, </a:t>
            </a:r>
          </a:p>
          <a:p>
            <a:pPr lvl="1"/>
            <a:r>
              <a:rPr lang="es-ES" sz="1600" dirty="0"/>
              <a:t>Cumplir con la oferta a contratante/asegurado, </a:t>
            </a:r>
          </a:p>
          <a:p>
            <a:pPr lvl="1"/>
            <a:r>
              <a:rPr lang="es-ES" sz="1600" dirty="0"/>
              <a:t>constituye una red de distribución sólida, </a:t>
            </a:r>
          </a:p>
          <a:p>
            <a:pPr lvl="1"/>
            <a:r>
              <a:rPr lang="es-ES" sz="1600" dirty="0"/>
              <a:t>retribuye al accionista de forma adecuada por el capital y el riesgo que está asumiendo </a:t>
            </a:r>
          </a:p>
          <a:p>
            <a:pPr lvl="1"/>
            <a:r>
              <a:rPr lang="es-ES" sz="1600" dirty="0"/>
              <a:t>Construye una operación sólida y flexible para aprovechar las oportunidades del mercado. </a:t>
            </a:r>
          </a:p>
          <a:p>
            <a:endParaRPr lang="es-ES" sz="1800" dirty="0"/>
          </a:p>
          <a:p>
            <a:r>
              <a:rPr lang="es-ES" sz="1800" dirty="0"/>
              <a:t>Indicadores  escasos, divergentes y complejos</a:t>
            </a:r>
          </a:p>
          <a:p>
            <a:endParaRPr lang="es-ES" sz="1800" dirty="0"/>
          </a:p>
          <a:p>
            <a:r>
              <a:rPr lang="es-ES" sz="1800" dirty="0"/>
              <a:t>Alternativas </a:t>
            </a:r>
          </a:p>
          <a:p>
            <a:pPr lvl="1"/>
            <a:r>
              <a:rPr lang="es-ES" sz="1400" dirty="0"/>
              <a:t>Conocimientos especializados (finanzas, riesgos, seguros, tecnología) </a:t>
            </a:r>
          </a:p>
          <a:p>
            <a:pPr lvl="1"/>
            <a:r>
              <a:rPr lang="es-ES" sz="1400" dirty="0"/>
              <a:t>Soluciones  puntuales Problemas dinámicos               Necesidad de seguimiento y reevaluación</a:t>
            </a:r>
          </a:p>
          <a:p>
            <a:pPr lvl="1"/>
            <a:r>
              <a:rPr lang="es-ES" sz="1400" dirty="0"/>
              <a:t>Herramientas en construcción</a:t>
            </a:r>
            <a:endParaRPr lang="es-MX" sz="1400" dirty="0"/>
          </a:p>
        </p:txBody>
      </p:sp>
      <p:pic>
        <p:nvPicPr>
          <p:cNvPr id="4" name="Imagen 3">
            <a:extLst>
              <a:ext uri="{FF2B5EF4-FFF2-40B4-BE49-F238E27FC236}">
                <a16:creationId xmlns:a16="http://schemas.microsoft.com/office/drawing/2014/main" id="{C5F24D03-1D34-41E0-9921-81BAB301A71E}"/>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4073404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upo 29">
            <a:extLst>
              <a:ext uri="{FF2B5EF4-FFF2-40B4-BE49-F238E27FC236}">
                <a16:creationId xmlns:a16="http://schemas.microsoft.com/office/drawing/2014/main" id="{4C7E1678-3785-4EFC-9291-7A662097ACE8}"/>
              </a:ext>
            </a:extLst>
          </p:cNvPr>
          <p:cNvGrpSpPr/>
          <p:nvPr/>
        </p:nvGrpSpPr>
        <p:grpSpPr>
          <a:xfrm rot="3158018">
            <a:off x="2686379" y="1676776"/>
            <a:ext cx="4153714" cy="3382457"/>
            <a:chOff x="7829903" y="2987752"/>
            <a:chExt cx="2874588" cy="2073454"/>
          </a:xfrm>
        </p:grpSpPr>
        <p:sp>
          <p:nvSpPr>
            <p:cNvPr id="24" name="Flecha: a la derecha 23">
              <a:extLst>
                <a:ext uri="{FF2B5EF4-FFF2-40B4-BE49-F238E27FC236}">
                  <a16:creationId xmlns:a16="http://schemas.microsoft.com/office/drawing/2014/main" id="{8405354D-400D-4145-81FB-AA4B1FD143A6}"/>
                </a:ext>
              </a:extLst>
            </p:cNvPr>
            <p:cNvSpPr/>
            <p:nvPr/>
          </p:nvSpPr>
          <p:spPr>
            <a:xfrm rot="14908263">
              <a:off x="8456719" y="3439519"/>
              <a:ext cx="1538554" cy="6350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Flecha: a la derecha 25">
              <a:extLst>
                <a:ext uri="{FF2B5EF4-FFF2-40B4-BE49-F238E27FC236}">
                  <a16:creationId xmlns:a16="http://schemas.microsoft.com/office/drawing/2014/main" id="{C0848914-BE80-4E19-B298-5BECC6E84AC4}"/>
                </a:ext>
              </a:extLst>
            </p:cNvPr>
            <p:cNvSpPr/>
            <p:nvPr/>
          </p:nvSpPr>
          <p:spPr>
            <a:xfrm rot="11300628">
              <a:off x="7829903" y="4111285"/>
              <a:ext cx="1703404" cy="5654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Flecha: a la derecha 27">
              <a:extLst>
                <a:ext uri="{FF2B5EF4-FFF2-40B4-BE49-F238E27FC236}">
                  <a16:creationId xmlns:a16="http://schemas.microsoft.com/office/drawing/2014/main" id="{B97FE89A-CF39-4A19-B686-88A64AD12F2B}"/>
                </a:ext>
              </a:extLst>
            </p:cNvPr>
            <p:cNvSpPr/>
            <p:nvPr/>
          </p:nvSpPr>
          <p:spPr>
            <a:xfrm rot="2228451">
              <a:off x="9201972" y="4471479"/>
              <a:ext cx="1502519" cy="58972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 name="Título 1">
            <a:extLst>
              <a:ext uri="{FF2B5EF4-FFF2-40B4-BE49-F238E27FC236}">
                <a16:creationId xmlns:a16="http://schemas.microsoft.com/office/drawing/2014/main" id="{005F194D-1FC1-42A3-9AA0-8ABAD2A48634}"/>
              </a:ext>
            </a:extLst>
          </p:cNvPr>
          <p:cNvSpPr>
            <a:spLocks noGrp="1"/>
          </p:cNvSpPr>
          <p:nvPr>
            <p:ph type="title"/>
          </p:nvPr>
        </p:nvSpPr>
        <p:spPr>
          <a:xfrm>
            <a:off x="838200" y="365126"/>
            <a:ext cx="10515600" cy="826366"/>
          </a:xfrm>
          <a:solidFill>
            <a:schemeClr val="accent1">
              <a:lumMod val="50000"/>
            </a:schemeClr>
          </a:solidFill>
        </p:spPr>
        <p:txBody>
          <a:bodyPr>
            <a:normAutofit fontScale="90000"/>
          </a:bodyPr>
          <a:lstStyle/>
          <a:p>
            <a:r>
              <a:rPr lang="es-ES" sz="3200" dirty="0">
                <a:solidFill>
                  <a:schemeClr val="bg1">
                    <a:lumMod val="95000"/>
                  </a:schemeClr>
                </a:solidFill>
              </a:rPr>
              <a:t>Modelos Actuariales, mas que una encrucijada una intersección…</a:t>
            </a:r>
            <a:endParaRPr lang="es-MX" sz="3200" dirty="0">
              <a:solidFill>
                <a:schemeClr val="bg1">
                  <a:lumMod val="95000"/>
                </a:schemeClr>
              </a:solidFill>
            </a:endParaRPr>
          </a:p>
        </p:txBody>
      </p:sp>
      <p:sp>
        <p:nvSpPr>
          <p:cNvPr id="7" name="Elipse 6">
            <a:extLst>
              <a:ext uri="{FF2B5EF4-FFF2-40B4-BE49-F238E27FC236}">
                <a16:creationId xmlns:a16="http://schemas.microsoft.com/office/drawing/2014/main" id="{63EAEDEE-8707-4038-AAC9-91E12693AC38}"/>
              </a:ext>
            </a:extLst>
          </p:cNvPr>
          <p:cNvSpPr/>
          <p:nvPr/>
        </p:nvSpPr>
        <p:spPr>
          <a:xfrm>
            <a:off x="848271" y="1414733"/>
            <a:ext cx="3994030" cy="3502324"/>
          </a:xfrm>
          <a:prstGeom prst="ellipse">
            <a:avLst/>
          </a:prstGeom>
          <a:solidFill>
            <a:srgbClr val="0070C0">
              <a:alpha val="41176"/>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FF2547FF-633D-4693-A0CF-FCFF107DB393}"/>
              </a:ext>
            </a:extLst>
          </p:cNvPr>
          <p:cNvSpPr/>
          <p:nvPr/>
        </p:nvSpPr>
        <p:spPr>
          <a:xfrm>
            <a:off x="3896183" y="1506213"/>
            <a:ext cx="3994030" cy="3502324"/>
          </a:xfrm>
          <a:prstGeom prst="ellipse">
            <a:avLst/>
          </a:prstGeom>
          <a:solidFill>
            <a:schemeClr val="accent2">
              <a:lumMod val="60000"/>
              <a:lumOff val="40000"/>
              <a:alpha val="41176"/>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7C1C4EB4-6FED-4482-8BDC-3CE4109371A9}"/>
              </a:ext>
            </a:extLst>
          </p:cNvPr>
          <p:cNvSpPr/>
          <p:nvPr/>
        </p:nvSpPr>
        <p:spPr>
          <a:xfrm>
            <a:off x="2385211" y="3062378"/>
            <a:ext cx="3994030" cy="3502324"/>
          </a:xfrm>
          <a:prstGeom prst="ellipse">
            <a:avLst/>
          </a:prstGeom>
          <a:solidFill>
            <a:schemeClr val="accent4">
              <a:lumMod val="60000"/>
              <a:lumOff val="40000"/>
              <a:alpha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CuadroTexto 13">
            <a:extLst>
              <a:ext uri="{FF2B5EF4-FFF2-40B4-BE49-F238E27FC236}">
                <a16:creationId xmlns:a16="http://schemas.microsoft.com/office/drawing/2014/main" id="{E93F59E5-0ECF-4E3B-976D-3147BDE9B683}"/>
              </a:ext>
            </a:extLst>
          </p:cNvPr>
          <p:cNvSpPr txBox="1"/>
          <p:nvPr/>
        </p:nvSpPr>
        <p:spPr>
          <a:xfrm>
            <a:off x="2215558" y="1561381"/>
            <a:ext cx="1259456" cy="369332"/>
          </a:xfrm>
          <a:prstGeom prst="rect">
            <a:avLst/>
          </a:prstGeom>
          <a:noFill/>
        </p:spPr>
        <p:txBody>
          <a:bodyPr wrap="square" rtlCol="0">
            <a:spAutoFit/>
          </a:bodyPr>
          <a:lstStyle/>
          <a:p>
            <a:pPr algn="ctr"/>
            <a:r>
              <a:rPr lang="es-ES" dirty="0"/>
              <a:t>CIENCIA</a:t>
            </a:r>
            <a:endParaRPr lang="es-MX" dirty="0"/>
          </a:p>
        </p:txBody>
      </p:sp>
      <p:sp>
        <p:nvSpPr>
          <p:cNvPr id="16" name="CuadroTexto 15">
            <a:extLst>
              <a:ext uri="{FF2B5EF4-FFF2-40B4-BE49-F238E27FC236}">
                <a16:creationId xmlns:a16="http://schemas.microsoft.com/office/drawing/2014/main" id="{25A74503-5FC7-4200-9711-9B27FEEBBDE4}"/>
              </a:ext>
            </a:extLst>
          </p:cNvPr>
          <p:cNvSpPr txBox="1"/>
          <p:nvPr/>
        </p:nvSpPr>
        <p:spPr>
          <a:xfrm>
            <a:off x="5166511" y="1561381"/>
            <a:ext cx="1505310" cy="369332"/>
          </a:xfrm>
          <a:prstGeom prst="rect">
            <a:avLst/>
          </a:prstGeom>
          <a:noFill/>
        </p:spPr>
        <p:txBody>
          <a:bodyPr wrap="square" rtlCol="0">
            <a:spAutoFit/>
          </a:bodyPr>
          <a:lstStyle/>
          <a:p>
            <a:pPr algn="ctr"/>
            <a:r>
              <a:rPr lang="es-ES" dirty="0"/>
              <a:t>TECNOLOGIA</a:t>
            </a:r>
            <a:endParaRPr lang="es-MX" dirty="0"/>
          </a:p>
        </p:txBody>
      </p:sp>
      <p:sp>
        <p:nvSpPr>
          <p:cNvPr id="18" name="CuadroTexto 17">
            <a:extLst>
              <a:ext uri="{FF2B5EF4-FFF2-40B4-BE49-F238E27FC236}">
                <a16:creationId xmlns:a16="http://schemas.microsoft.com/office/drawing/2014/main" id="{B4325C4B-4CCC-4E73-B1BB-1E478A662149}"/>
              </a:ext>
            </a:extLst>
          </p:cNvPr>
          <p:cNvSpPr txBox="1"/>
          <p:nvPr/>
        </p:nvSpPr>
        <p:spPr>
          <a:xfrm>
            <a:off x="3661201" y="6113311"/>
            <a:ext cx="1505310" cy="369332"/>
          </a:xfrm>
          <a:prstGeom prst="rect">
            <a:avLst/>
          </a:prstGeom>
          <a:noFill/>
        </p:spPr>
        <p:txBody>
          <a:bodyPr wrap="square" rtlCol="0">
            <a:spAutoFit/>
          </a:bodyPr>
          <a:lstStyle/>
          <a:p>
            <a:pPr algn="ctr"/>
            <a:r>
              <a:rPr lang="es-ES" dirty="0"/>
              <a:t>ARTE</a:t>
            </a:r>
            <a:endParaRPr lang="es-MX" dirty="0"/>
          </a:p>
        </p:txBody>
      </p:sp>
      <p:sp>
        <p:nvSpPr>
          <p:cNvPr id="19" name="CuadroTexto 18">
            <a:extLst>
              <a:ext uri="{FF2B5EF4-FFF2-40B4-BE49-F238E27FC236}">
                <a16:creationId xmlns:a16="http://schemas.microsoft.com/office/drawing/2014/main" id="{001752EB-681F-49FA-B462-659FC89CA6F3}"/>
              </a:ext>
            </a:extLst>
          </p:cNvPr>
          <p:cNvSpPr txBox="1"/>
          <p:nvPr/>
        </p:nvSpPr>
        <p:spPr>
          <a:xfrm>
            <a:off x="8333117" y="1846053"/>
            <a:ext cx="3260785" cy="646331"/>
          </a:xfrm>
          <a:prstGeom prst="rect">
            <a:avLst/>
          </a:prstGeom>
          <a:noFill/>
        </p:spPr>
        <p:txBody>
          <a:bodyPr wrap="square" rtlCol="0">
            <a:spAutoFit/>
          </a:bodyPr>
          <a:lstStyle/>
          <a:p>
            <a:r>
              <a:rPr lang="es-ES" dirty="0"/>
              <a:t>No debemos optar por uno o dos de estos elementos</a:t>
            </a:r>
            <a:endParaRPr lang="es-MX" dirty="0"/>
          </a:p>
        </p:txBody>
      </p:sp>
      <p:sp>
        <p:nvSpPr>
          <p:cNvPr id="20" name="CuadroTexto 19">
            <a:extLst>
              <a:ext uri="{FF2B5EF4-FFF2-40B4-BE49-F238E27FC236}">
                <a16:creationId xmlns:a16="http://schemas.microsoft.com/office/drawing/2014/main" id="{D4816117-A922-4FD0-9928-217ABE6832D7}"/>
              </a:ext>
            </a:extLst>
          </p:cNvPr>
          <p:cNvSpPr txBox="1"/>
          <p:nvPr/>
        </p:nvSpPr>
        <p:spPr>
          <a:xfrm>
            <a:off x="2935863" y="4917057"/>
            <a:ext cx="3812876" cy="1169551"/>
          </a:xfrm>
          <a:prstGeom prst="rect">
            <a:avLst/>
          </a:prstGeom>
          <a:noFill/>
        </p:spPr>
        <p:txBody>
          <a:bodyPr wrap="square" rtlCol="0">
            <a:spAutoFit/>
          </a:bodyPr>
          <a:lstStyle/>
          <a:p>
            <a:pPr marL="85725" indent="-85725">
              <a:buFont typeface="Arial" panose="020B0604020202020204" pitchFamily="34" charset="0"/>
              <a:buChar char="•"/>
            </a:pPr>
            <a:r>
              <a:rPr lang="es-ES" sz="1400" dirty="0"/>
              <a:t>Unir los puntos</a:t>
            </a:r>
          </a:p>
          <a:p>
            <a:pPr marL="85725" indent="-85725">
              <a:buFont typeface="Arial" panose="020B0604020202020204" pitchFamily="34" charset="0"/>
              <a:buChar char="•"/>
            </a:pPr>
            <a:r>
              <a:rPr lang="es-ES" sz="1400" dirty="0"/>
              <a:t>Desarrollar nuevas sinapsis entre conceptos</a:t>
            </a:r>
          </a:p>
          <a:p>
            <a:pPr marL="85725" indent="-85725">
              <a:buFont typeface="Arial" panose="020B0604020202020204" pitchFamily="34" charset="0"/>
              <a:buChar char="•"/>
            </a:pPr>
            <a:r>
              <a:rPr lang="es-ES" sz="1400" dirty="0"/>
              <a:t>Experimentar, practicar </a:t>
            </a:r>
          </a:p>
          <a:p>
            <a:pPr marL="85725" indent="-85725">
              <a:buFont typeface="Arial" panose="020B0604020202020204" pitchFamily="34" charset="0"/>
              <a:buChar char="•"/>
            </a:pPr>
            <a:r>
              <a:rPr lang="es-ES" sz="1400" dirty="0"/>
              <a:t>Aprender</a:t>
            </a:r>
          </a:p>
          <a:p>
            <a:pPr marL="85725" indent="-85725">
              <a:buFont typeface="Arial" panose="020B0604020202020204" pitchFamily="34" charset="0"/>
              <a:buChar char="•"/>
            </a:pPr>
            <a:r>
              <a:rPr lang="es-ES" sz="1400" dirty="0"/>
              <a:t>Apasionarnos</a:t>
            </a:r>
            <a:endParaRPr lang="es-MX" sz="1400" dirty="0"/>
          </a:p>
        </p:txBody>
      </p:sp>
      <p:sp>
        <p:nvSpPr>
          <p:cNvPr id="22" name="CuadroTexto 21">
            <a:extLst>
              <a:ext uri="{FF2B5EF4-FFF2-40B4-BE49-F238E27FC236}">
                <a16:creationId xmlns:a16="http://schemas.microsoft.com/office/drawing/2014/main" id="{F2E6CF84-D732-44AD-A0D5-B27F0F1590BA}"/>
              </a:ext>
            </a:extLst>
          </p:cNvPr>
          <p:cNvSpPr txBox="1"/>
          <p:nvPr/>
        </p:nvSpPr>
        <p:spPr>
          <a:xfrm>
            <a:off x="4934317" y="2051575"/>
            <a:ext cx="2510279" cy="1600438"/>
          </a:xfrm>
          <a:prstGeom prst="rect">
            <a:avLst/>
          </a:prstGeom>
          <a:noFill/>
        </p:spPr>
        <p:txBody>
          <a:bodyPr wrap="square" rtlCol="0">
            <a:spAutoFit/>
          </a:bodyPr>
          <a:lstStyle/>
          <a:p>
            <a:pPr marL="180975" indent="-180975">
              <a:buFont typeface="Arial" panose="020B0604020202020204" pitchFamily="34" charset="0"/>
              <a:buChar char="•"/>
            </a:pPr>
            <a:r>
              <a:rPr lang="es-ES" sz="1400" dirty="0"/>
              <a:t>Nuevos Lenguajes</a:t>
            </a:r>
          </a:p>
          <a:p>
            <a:pPr marL="180975" indent="-180975">
              <a:buFont typeface="Arial" panose="020B0604020202020204" pitchFamily="34" charset="0"/>
              <a:buChar char="•"/>
            </a:pPr>
            <a:r>
              <a:rPr lang="es-ES" sz="1400" dirty="0"/>
              <a:t>Bases de datos</a:t>
            </a:r>
          </a:p>
          <a:p>
            <a:pPr marL="180975" indent="-180975">
              <a:buFont typeface="Arial" panose="020B0604020202020204" pitchFamily="34" charset="0"/>
              <a:buChar char="•"/>
            </a:pPr>
            <a:r>
              <a:rPr lang="es-ES" sz="1400" dirty="0"/>
              <a:t>Gadgets </a:t>
            </a:r>
          </a:p>
          <a:p>
            <a:pPr marL="180975" indent="-180975">
              <a:buFont typeface="Arial" panose="020B0604020202020204" pitchFamily="34" charset="0"/>
              <a:buChar char="•"/>
            </a:pPr>
            <a:r>
              <a:rPr lang="es-ES" sz="1400" dirty="0"/>
              <a:t>IA</a:t>
            </a:r>
          </a:p>
          <a:p>
            <a:pPr marL="180975" indent="-180975">
              <a:buFont typeface="Arial" panose="020B0604020202020204" pitchFamily="34" charset="0"/>
              <a:buChar char="•"/>
            </a:pPr>
            <a:r>
              <a:rPr lang="es-ES" sz="1400" dirty="0"/>
              <a:t>AGILE</a:t>
            </a:r>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MX" sz="1400" dirty="0"/>
          </a:p>
        </p:txBody>
      </p:sp>
      <p:sp>
        <p:nvSpPr>
          <p:cNvPr id="32" name="CuadroTexto 31">
            <a:extLst>
              <a:ext uri="{FF2B5EF4-FFF2-40B4-BE49-F238E27FC236}">
                <a16:creationId xmlns:a16="http://schemas.microsoft.com/office/drawing/2014/main" id="{42B3ECE6-F29E-4856-A039-3D59BE38D4B9}"/>
              </a:ext>
            </a:extLst>
          </p:cNvPr>
          <p:cNvSpPr txBox="1"/>
          <p:nvPr/>
        </p:nvSpPr>
        <p:spPr>
          <a:xfrm>
            <a:off x="1406838" y="2051575"/>
            <a:ext cx="3812876" cy="1600438"/>
          </a:xfrm>
          <a:prstGeom prst="rect">
            <a:avLst/>
          </a:prstGeom>
          <a:noFill/>
        </p:spPr>
        <p:txBody>
          <a:bodyPr wrap="square" rtlCol="0">
            <a:spAutoFit/>
          </a:bodyPr>
          <a:lstStyle/>
          <a:p>
            <a:pPr marL="180975" indent="-180975">
              <a:buFont typeface="Arial" panose="020B0604020202020204" pitchFamily="34" charset="0"/>
              <a:buChar char="•"/>
            </a:pPr>
            <a:r>
              <a:rPr lang="es-ES" sz="1400" dirty="0"/>
              <a:t>Teoría de Seguros</a:t>
            </a:r>
          </a:p>
          <a:p>
            <a:pPr marL="180975" indent="-180975">
              <a:buFont typeface="Arial" panose="020B0604020202020204" pitchFamily="34" charset="0"/>
              <a:buChar char="•"/>
            </a:pPr>
            <a:r>
              <a:rPr lang="es-ES" sz="1400" dirty="0"/>
              <a:t>Teoría de Riesgos</a:t>
            </a:r>
          </a:p>
          <a:p>
            <a:pPr marL="180975" indent="-180975">
              <a:buFont typeface="Arial" panose="020B0604020202020204" pitchFamily="34" charset="0"/>
              <a:buChar char="•"/>
            </a:pPr>
            <a:r>
              <a:rPr lang="es-ES" sz="1400" dirty="0"/>
              <a:t>Estadística</a:t>
            </a:r>
          </a:p>
          <a:p>
            <a:pPr marL="180975" indent="-180975">
              <a:buFont typeface="Arial" panose="020B0604020202020204" pitchFamily="34" charset="0"/>
              <a:buChar char="•"/>
            </a:pPr>
            <a:r>
              <a:rPr lang="es-ES" sz="1400" dirty="0"/>
              <a:t>Probabilidad</a:t>
            </a:r>
          </a:p>
          <a:p>
            <a:pPr marL="180975" indent="-180975">
              <a:buFont typeface="Arial" panose="020B0604020202020204" pitchFamily="34" charset="0"/>
              <a:buChar char="•"/>
            </a:pPr>
            <a:r>
              <a:rPr lang="es-ES" sz="1400" dirty="0"/>
              <a:t>Matemáticas financieras</a:t>
            </a:r>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MX" sz="1400" dirty="0"/>
          </a:p>
        </p:txBody>
      </p:sp>
      <p:pic>
        <p:nvPicPr>
          <p:cNvPr id="17" name="Imagen 16">
            <a:extLst>
              <a:ext uri="{FF2B5EF4-FFF2-40B4-BE49-F238E27FC236}">
                <a16:creationId xmlns:a16="http://schemas.microsoft.com/office/drawing/2014/main" id="{9FCDA9BE-CDA2-4342-8A2C-E93236441CD4}"/>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978533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El reto de las tasas de interés bajas</a:t>
            </a:r>
            <a:endParaRPr lang="es-MX" sz="3200" dirty="0">
              <a:solidFill>
                <a:schemeClr val="bg1">
                  <a:lumMod val="95000"/>
                </a:schemeClr>
              </a:solidFill>
            </a:endParaRPr>
          </a:p>
        </p:txBody>
      </p:sp>
      <p:sp>
        <p:nvSpPr>
          <p:cNvPr id="4" name="CuadroTexto 3">
            <a:extLst>
              <a:ext uri="{FF2B5EF4-FFF2-40B4-BE49-F238E27FC236}">
                <a16:creationId xmlns:a16="http://schemas.microsoft.com/office/drawing/2014/main" id="{A4B12339-D59E-478D-92DA-7C112DFA63CA}"/>
              </a:ext>
            </a:extLst>
          </p:cNvPr>
          <p:cNvSpPr txBox="1"/>
          <p:nvPr/>
        </p:nvSpPr>
        <p:spPr>
          <a:xfrm>
            <a:off x="838201" y="1457511"/>
            <a:ext cx="10515599" cy="4801314"/>
          </a:xfrm>
          <a:prstGeom prst="rect">
            <a:avLst/>
          </a:prstGeom>
          <a:noFill/>
        </p:spPr>
        <p:txBody>
          <a:bodyPr wrap="square">
            <a:spAutoFit/>
          </a:bodyPr>
          <a:lstStyle/>
          <a:p>
            <a:r>
              <a:rPr lang="es-MX" dirty="0"/>
              <a:t>Exposición de las compañías de seguros a variaciones en la tasa de interés</a:t>
            </a:r>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r>
              <a:rPr lang="es-MX" dirty="0"/>
              <a:t>El supuesto de  tasa de interés es la base para determinar las primas, las reservas y la competitividad en el mercado (al ofrecer tasas de interés garantizado y participación de utilidades por producto financiero). </a:t>
            </a:r>
          </a:p>
          <a:p>
            <a:endParaRPr lang="es-MX" dirty="0"/>
          </a:p>
          <a:p>
            <a:r>
              <a:rPr lang="es-MX" dirty="0"/>
              <a:t>Mayor exposición en la medida que las tasas de mercado se acercan a las tasas técnicas,.</a:t>
            </a:r>
          </a:p>
        </p:txBody>
      </p:sp>
      <p:graphicFrame>
        <p:nvGraphicFramePr>
          <p:cNvPr id="5" name="Tabla 5">
            <a:extLst>
              <a:ext uri="{FF2B5EF4-FFF2-40B4-BE49-F238E27FC236}">
                <a16:creationId xmlns:a16="http://schemas.microsoft.com/office/drawing/2014/main" id="{A8568C34-140A-406C-8722-211E08E5751C}"/>
              </a:ext>
            </a:extLst>
          </p:cNvPr>
          <p:cNvGraphicFramePr>
            <a:graphicFrameLocks noGrp="1"/>
          </p:cNvGraphicFramePr>
          <p:nvPr>
            <p:extLst>
              <p:ext uri="{D42A27DB-BD31-4B8C-83A1-F6EECF244321}">
                <p14:modId xmlns:p14="http://schemas.microsoft.com/office/powerpoint/2010/main" val="3572801275"/>
              </p:ext>
            </p:extLst>
          </p:nvPr>
        </p:nvGraphicFramePr>
        <p:xfrm>
          <a:off x="937491" y="1886989"/>
          <a:ext cx="10416308" cy="4394200"/>
        </p:xfrm>
        <a:graphic>
          <a:graphicData uri="http://schemas.openxmlformats.org/drawingml/2006/table">
            <a:tbl>
              <a:tblPr firstRow="1" bandRow="1">
                <a:tableStyleId>{5C22544A-7EE6-4342-B048-85BDC9FD1C3A}</a:tableStyleId>
              </a:tblPr>
              <a:tblGrid>
                <a:gridCol w="1293091">
                  <a:extLst>
                    <a:ext uri="{9D8B030D-6E8A-4147-A177-3AD203B41FA5}">
                      <a16:colId xmlns:a16="http://schemas.microsoft.com/office/drawing/2014/main" val="2597424751"/>
                    </a:ext>
                  </a:extLst>
                </a:gridCol>
                <a:gridCol w="9123217">
                  <a:extLst>
                    <a:ext uri="{9D8B030D-6E8A-4147-A177-3AD203B41FA5}">
                      <a16:colId xmlns:a16="http://schemas.microsoft.com/office/drawing/2014/main" val="4007478040"/>
                    </a:ext>
                  </a:extLst>
                </a:gridCol>
              </a:tblGrid>
              <a:tr h="370840">
                <a:tc>
                  <a:txBody>
                    <a:bodyPr/>
                    <a:lstStyle/>
                    <a:p>
                      <a:pPr algn="ctr"/>
                      <a:r>
                        <a:rPr lang="es-ES" dirty="0"/>
                        <a:t>Operación</a:t>
                      </a:r>
                      <a:endParaRPr lang="es-MX" dirty="0"/>
                    </a:p>
                  </a:txBody>
                  <a:tcPr/>
                </a:tc>
                <a:tc>
                  <a:txBody>
                    <a:bodyPr/>
                    <a:lstStyle/>
                    <a:p>
                      <a:pPr algn="ctr"/>
                      <a:r>
                        <a:rPr lang="es-ES" dirty="0"/>
                        <a:t>Exposición</a:t>
                      </a:r>
                      <a:endParaRPr lang="es-MX" dirty="0"/>
                    </a:p>
                  </a:txBody>
                  <a:tcPr/>
                </a:tc>
                <a:extLst>
                  <a:ext uri="{0D108BD9-81ED-4DB2-BD59-A6C34878D82A}">
                    <a16:rowId xmlns:a16="http://schemas.microsoft.com/office/drawing/2014/main" val="4268442161"/>
                  </a:ext>
                </a:extLst>
              </a:tr>
              <a:tr h="370840">
                <a:tc>
                  <a:txBody>
                    <a:bodyPr/>
                    <a:lstStyle/>
                    <a:p>
                      <a:r>
                        <a:rPr lang="es-ES" dirty="0"/>
                        <a:t>No Vida</a:t>
                      </a:r>
                      <a:endParaRPr lang="es-MX" dirty="0"/>
                    </a:p>
                  </a:txBody>
                  <a:tcPr/>
                </a:tc>
                <a:tc>
                  <a:txBody>
                    <a:bodyPr/>
                    <a:lstStyle/>
                    <a:p>
                      <a:r>
                        <a:rPr lang="es-ES" dirty="0"/>
                        <a:t>Baja a Moderada, al ser seguros de corto en los que los ingresos financieros por el manejo de las reservas no se consideran para determinar el precio del producto </a:t>
                      </a:r>
                      <a:endParaRPr lang="es-MX" dirty="0"/>
                    </a:p>
                  </a:txBody>
                  <a:tcPr/>
                </a:tc>
                <a:extLst>
                  <a:ext uri="{0D108BD9-81ED-4DB2-BD59-A6C34878D82A}">
                    <a16:rowId xmlns:a16="http://schemas.microsoft.com/office/drawing/2014/main" val="3913344314"/>
                  </a:ext>
                </a:extLst>
              </a:tr>
              <a:tr h="370840">
                <a:tc>
                  <a:txBody>
                    <a:bodyPr/>
                    <a:lstStyle/>
                    <a:p>
                      <a:r>
                        <a:rPr lang="es-ES" dirty="0"/>
                        <a:t>Vida</a:t>
                      </a:r>
                      <a:endParaRPr lang="es-MX" dirty="0"/>
                    </a:p>
                  </a:txBody>
                  <a:tcPr/>
                </a:tc>
                <a:tc>
                  <a:txBody>
                    <a:bodyPr/>
                    <a:lstStyle/>
                    <a:p>
                      <a:r>
                        <a:rPr lang="es-ES" dirty="0"/>
                        <a:t>Dependiendo del tipo de producto</a:t>
                      </a:r>
                    </a:p>
                    <a:p>
                      <a:r>
                        <a:rPr lang="es-ES" dirty="0"/>
                        <a:t>Protección  Pura. Baja – Moderado, si el enfoque es en productos de corto plazo, crece en la medida que aumentan las plazos de seguro y en esquemas en los que el plazo de pago de primas es menor que el plazo de seguro.</a:t>
                      </a:r>
                    </a:p>
                    <a:p>
                      <a:endParaRPr lang="es-ES" dirty="0"/>
                    </a:p>
                    <a:p>
                      <a:r>
                        <a:rPr lang="es-ES" dirty="0"/>
                        <a:t>Ahorro/Dotales: Alto, ya que se generan reservas con la tasa técnica, cualquier, una reducción de la tasa técnica representa una minusvalía del portafolio de inversión</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Ordinarios de vida: Alto, ya que se generan reservas con la tasa técnica, cualquier, una reducción de la tasa técnica representa una minusvalía del portafolio de inversión</a:t>
                      </a:r>
                    </a:p>
                    <a:p>
                      <a:endParaRPr lang="es-ES" dirty="0"/>
                    </a:p>
                    <a:p>
                      <a:r>
                        <a:rPr lang="es-MX" dirty="0" err="1"/>
                        <a:t>Unit</a:t>
                      </a:r>
                      <a:r>
                        <a:rPr lang="es-MX" dirty="0"/>
                        <a:t> Link. Baja. No hay un compromiso de tasa  garantizada sobre la inversión de los fondos</a:t>
                      </a:r>
                    </a:p>
                  </a:txBody>
                  <a:tcPr/>
                </a:tc>
                <a:extLst>
                  <a:ext uri="{0D108BD9-81ED-4DB2-BD59-A6C34878D82A}">
                    <a16:rowId xmlns:a16="http://schemas.microsoft.com/office/drawing/2014/main" val="3357309930"/>
                  </a:ext>
                </a:extLst>
              </a:tr>
            </a:tbl>
          </a:graphicData>
        </a:graphic>
      </p:graphicFrame>
      <p:pic>
        <p:nvPicPr>
          <p:cNvPr id="6" name="Imagen 5">
            <a:extLst>
              <a:ext uri="{FF2B5EF4-FFF2-40B4-BE49-F238E27FC236}">
                <a16:creationId xmlns:a16="http://schemas.microsoft.com/office/drawing/2014/main" id="{27E5436F-1583-46C4-A3FD-E91423CEA425}"/>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141972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3679037-0D87-41E9-843F-0ED7C0B0A153}"/>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Comportamiento de los supuestos en el largo plazo</a:t>
            </a:r>
            <a:endParaRPr lang="es-MX" sz="3200" dirty="0">
              <a:solidFill>
                <a:schemeClr val="bg1">
                  <a:lumMod val="95000"/>
                </a:schemeClr>
              </a:solidFill>
            </a:endParaRPr>
          </a:p>
        </p:txBody>
      </p:sp>
      <p:graphicFrame>
        <p:nvGraphicFramePr>
          <p:cNvPr id="5" name="Tabla 5">
            <a:extLst>
              <a:ext uri="{FF2B5EF4-FFF2-40B4-BE49-F238E27FC236}">
                <a16:creationId xmlns:a16="http://schemas.microsoft.com/office/drawing/2014/main" id="{53244F66-29AA-4C0D-9BF8-4532CDB9A902}"/>
              </a:ext>
            </a:extLst>
          </p:cNvPr>
          <p:cNvGraphicFramePr>
            <a:graphicFrameLocks noGrp="1"/>
          </p:cNvGraphicFramePr>
          <p:nvPr>
            <p:extLst>
              <p:ext uri="{D42A27DB-BD31-4B8C-83A1-F6EECF244321}">
                <p14:modId xmlns:p14="http://schemas.microsoft.com/office/powerpoint/2010/main" val="3442336005"/>
              </p:ext>
            </p:extLst>
          </p:nvPr>
        </p:nvGraphicFramePr>
        <p:xfrm>
          <a:off x="838200" y="1524634"/>
          <a:ext cx="10515600" cy="4968240"/>
        </p:xfrm>
        <a:graphic>
          <a:graphicData uri="http://schemas.openxmlformats.org/drawingml/2006/table">
            <a:tbl>
              <a:tblPr firstRow="1" bandRow="1">
                <a:tableStyleId>{F5AB1C69-6EDB-4FF4-983F-18BD219EF322}</a:tableStyleId>
              </a:tblPr>
              <a:tblGrid>
                <a:gridCol w="2198298">
                  <a:extLst>
                    <a:ext uri="{9D8B030D-6E8A-4147-A177-3AD203B41FA5}">
                      <a16:colId xmlns:a16="http://schemas.microsoft.com/office/drawing/2014/main" val="1082058084"/>
                    </a:ext>
                  </a:extLst>
                </a:gridCol>
                <a:gridCol w="8317302">
                  <a:extLst>
                    <a:ext uri="{9D8B030D-6E8A-4147-A177-3AD203B41FA5}">
                      <a16:colId xmlns:a16="http://schemas.microsoft.com/office/drawing/2014/main" val="4082420688"/>
                    </a:ext>
                  </a:extLst>
                </a:gridCol>
              </a:tblGrid>
              <a:tr h="370840">
                <a:tc>
                  <a:txBody>
                    <a:bodyPr/>
                    <a:lstStyle/>
                    <a:p>
                      <a:pPr algn="ctr"/>
                      <a:r>
                        <a:rPr lang="es-ES" sz="2400" dirty="0"/>
                        <a:t>Supuesto</a:t>
                      </a:r>
                      <a:endParaRPr lang="es-MX" sz="2400" dirty="0"/>
                    </a:p>
                  </a:txBody>
                  <a:tcPr/>
                </a:tc>
                <a:tc>
                  <a:txBody>
                    <a:bodyPr/>
                    <a:lstStyle/>
                    <a:p>
                      <a:pPr algn="ctr"/>
                      <a:r>
                        <a:rPr lang="es-ES" sz="1800" kern="1200" dirty="0">
                          <a:solidFill>
                            <a:schemeClr val="dk1"/>
                          </a:solidFill>
                          <a:latin typeface="+mn-lt"/>
                          <a:ea typeface="+mn-ea"/>
                          <a:cs typeface="+mn-cs"/>
                        </a:rPr>
                        <a:t>Comportamiento</a:t>
                      </a:r>
                      <a:endParaRPr lang="es-MX" sz="1800" kern="1200" dirty="0">
                        <a:solidFill>
                          <a:schemeClr val="dk1"/>
                        </a:solidFill>
                        <a:latin typeface="+mn-lt"/>
                        <a:ea typeface="+mn-ea"/>
                        <a:cs typeface="+mn-cs"/>
                      </a:endParaRPr>
                    </a:p>
                  </a:txBody>
                  <a:tcPr/>
                </a:tc>
                <a:extLst>
                  <a:ext uri="{0D108BD9-81ED-4DB2-BD59-A6C34878D82A}">
                    <a16:rowId xmlns:a16="http://schemas.microsoft.com/office/drawing/2014/main" val="699528889"/>
                  </a:ext>
                </a:extLst>
              </a:tr>
              <a:tr h="370840">
                <a:tc>
                  <a:txBody>
                    <a:bodyPr/>
                    <a:lstStyle/>
                    <a:p>
                      <a:r>
                        <a:rPr lang="es-ES" sz="2000" dirty="0"/>
                        <a:t>Mortalidad</a:t>
                      </a:r>
                      <a:endParaRPr lang="es-MX" sz="2000" dirty="0"/>
                    </a:p>
                  </a:txBody>
                  <a:tcPr/>
                </a:tc>
                <a:tc>
                  <a:txBody>
                    <a:bodyPr/>
                    <a:lstStyle/>
                    <a:p>
                      <a:r>
                        <a:rPr lang="es-ES" sz="2000" dirty="0"/>
                        <a:t>Mejora: Avances médicos, condiciones de vida, </a:t>
                      </a:r>
                      <a:endParaRPr lang="es-MX" sz="2000" dirty="0"/>
                    </a:p>
                  </a:txBody>
                  <a:tcPr/>
                </a:tc>
                <a:extLst>
                  <a:ext uri="{0D108BD9-81ED-4DB2-BD59-A6C34878D82A}">
                    <a16:rowId xmlns:a16="http://schemas.microsoft.com/office/drawing/2014/main" val="3191564473"/>
                  </a:ext>
                </a:extLst>
              </a:tr>
              <a:tr h="370840">
                <a:tc>
                  <a:txBody>
                    <a:bodyPr/>
                    <a:lstStyle/>
                    <a:p>
                      <a:r>
                        <a:rPr lang="es-ES" sz="2000" dirty="0"/>
                        <a:t>Tasa de interés</a:t>
                      </a:r>
                      <a:endParaRPr lang="es-MX" sz="2000" dirty="0"/>
                    </a:p>
                  </a:txBody>
                  <a:tcPr/>
                </a:tc>
                <a:tc>
                  <a:txBody>
                    <a:bodyPr/>
                    <a:lstStyle/>
                    <a:p>
                      <a:r>
                        <a:rPr lang="es-ES" sz="2000" dirty="0"/>
                        <a:t>Volátil: dependiendo del ciclo económico y la política económica del país, riesgo alto de calce de activos y pasivos. Tendencia negativa en los últimos años</a:t>
                      </a:r>
                      <a:endParaRPr lang="es-MX" sz="2000" dirty="0"/>
                    </a:p>
                  </a:txBody>
                  <a:tcPr/>
                </a:tc>
                <a:extLst>
                  <a:ext uri="{0D108BD9-81ED-4DB2-BD59-A6C34878D82A}">
                    <a16:rowId xmlns:a16="http://schemas.microsoft.com/office/drawing/2014/main" val="900167848"/>
                  </a:ext>
                </a:extLst>
              </a:tr>
              <a:tr h="370840">
                <a:tc>
                  <a:txBody>
                    <a:bodyPr/>
                    <a:lstStyle/>
                    <a:p>
                      <a:r>
                        <a:rPr lang="es-ES" sz="2000" dirty="0"/>
                        <a:t>Persistencia</a:t>
                      </a:r>
                      <a:endParaRPr lang="es-MX" sz="2000" dirty="0"/>
                    </a:p>
                  </a:txBody>
                  <a:tcPr/>
                </a:tc>
                <a:tc>
                  <a:txBody>
                    <a:bodyPr/>
                    <a:lstStyle/>
                    <a:p>
                      <a:r>
                        <a:rPr lang="es-ES" sz="2000" dirty="0"/>
                        <a:t>Volátil: Depende de la política comercial y de servicio de la compañía, a observar tipo de producto y canal de distribución</a:t>
                      </a:r>
                      <a:endParaRPr lang="es-MX" sz="2000" dirty="0"/>
                    </a:p>
                  </a:txBody>
                  <a:tcPr/>
                </a:tc>
                <a:extLst>
                  <a:ext uri="{0D108BD9-81ED-4DB2-BD59-A6C34878D82A}">
                    <a16:rowId xmlns:a16="http://schemas.microsoft.com/office/drawing/2014/main" val="2905150552"/>
                  </a:ext>
                </a:extLst>
              </a:tr>
              <a:tr h="370840">
                <a:tc>
                  <a:txBody>
                    <a:bodyPr/>
                    <a:lstStyle/>
                    <a:p>
                      <a:r>
                        <a:rPr lang="es-ES" sz="2000" dirty="0"/>
                        <a:t>Gastos de adquisición</a:t>
                      </a:r>
                    </a:p>
                  </a:txBody>
                  <a:tcPr/>
                </a:tc>
                <a:tc>
                  <a:txBody>
                    <a:bodyPr/>
                    <a:lstStyle/>
                    <a:p>
                      <a:r>
                        <a:rPr lang="es-ES" sz="2000" dirty="0"/>
                        <a:t>Estable: Hasta que surge un cambio significativo en las condiciones del mercado, generalmente cambios en tasa de interés.</a:t>
                      </a:r>
                      <a:endParaRPr lang="es-MX" sz="2000" dirty="0"/>
                    </a:p>
                  </a:txBody>
                  <a:tcPr/>
                </a:tc>
                <a:extLst>
                  <a:ext uri="{0D108BD9-81ED-4DB2-BD59-A6C34878D82A}">
                    <a16:rowId xmlns:a16="http://schemas.microsoft.com/office/drawing/2014/main" val="2983254460"/>
                  </a:ext>
                </a:extLst>
              </a:tr>
              <a:tr h="370840">
                <a:tc>
                  <a:txBody>
                    <a:bodyPr/>
                    <a:lstStyle/>
                    <a:p>
                      <a:r>
                        <a:rPr lang="es-ES" sz="2000" dirty="0"/>
                        <a:t>Gastos de administración</a:t>
                      </a:r>
                      <a:endParaRPr lang="es-MX" sz="2000" dirty="0"/>
                    </a:p>
                  </a:txBody>
                  <a:tcPr/>
                </a:tc>
                <a:tc>
                  <a:txBody>
                    <a:bodyPr/>
                    <a:lstStyle/>
                    <a:p>
                      <a:r>
                        <a:rPr lang="es-ES" sz="2000" dirty="0"/>
                        <a:t>Estable: Hasta que ocurren cambios en la plataforma de servicio, nuevas tecnologías</a:t>
                      </a:r>
                      <a:endParaRPr lang="es-MX" sz="2000" dirty="0"/>
                    </a:p>
                  </a:txBody>
                  <a:tcPr/>
                </a:tc>
                <a:extLst>
                  <a:ext uri="{0D108BD9-81ED-4DB2-BD59-A6C34878D82A}">
                    <a16:rowId xmlns:a16="http://schemas.microsoft.com/office/drawing/2014/main" val="1171054687"/>
                  </a:ext>
                </a:extLst>
              </a:tr>
              <a:tr h="370840">
                <a:tc>
                  <a:txBody>
                    <a:bodyPr/>
                    <a:lstStyle/>
                    <a:p>
                      <a:r>
                        <a:rPr lang="es-ES" sz="2000" dirty="0"/>
                        <a:t>Reaseguro</a:t>
                      </a:r>
                      <a:endParaRPr lang="es-MX" sz="2000" dirty="0"/>
                    </a:p>
                  </a:txBody>
                  <a:tcPr/>
                </a:tc>
                <a:tc>
                  <a:txBody>
                    <a:bodyPr/>
                    <a:lstStyle/>
                    <a:p>
                      <a:r>
                        <a:rPr lang="es-ES" sz="2000" dirty="0"/>
                        <a:t>Estable: SI no hay cambios en el apetito de riesgo de la compañía o cambios significativos en la política de suscripción, a observar la inconsistencia de duración entre el contrato de reaseguro (1 año) y el seguro directo (n años)</a:t>
                      </a:r>
                      <a:endParaRPr lang="es-MX" sz="2000" dirty="0"/>
                    </a:p>
                  </a:txBody>
                  <a:tcPr/>
                </a:tc>
                <a:extLst>
                  <a:ext uri="{0D108BD9-81ED-4DB2-BD59-A6C34878D82A}">
                    <a16:rowId xmlns:a16="http://schemas.microsoft.com/office/drawing/2014/main" val="2706287130"/>
                  </a:ext>
                </a:extLst>
              </a:tr>
            </a:tbl>
          </a:graphicData>
        </a:graphic>
      </p:graphicFrame>
      <p:pic>
        <p:nvPicPr>
          <p:cNvPr id="6" name="Imagen 5">
            <a:extLst>
              <a:ext uri="{FF2B5EF4-FFF2-40B4-BE49-F238E27FC236}">
                <a16:creationId xmlns:a16="http://schemas.microsoft.com/office/drawing/2014/main" id="{FE5EA4DD-7D15-4E17-9550-4B772FF06FF2}"/>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277169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A7F0BA-6C87-42B2-A858-90BBC04C47C2}"/>
              </a:ext>
            </a:extLst>
          </p:cNvPr>
          <p:cNvSpPr>
            <a:spLocks noGrp="1"/>
          </p:cNvSpPr>
          <p:nvPr>
            <p:ph idx="1"/>
          </p:nvPr>
        </p:nvSpPr>
        <p:spPr>
          <a:xfrm>
            <a:off x="1118820" y="1653593"/>
            <a:ext cx="10515600" cy="1627565"/>
          </a:xfrm>
          <a:solidFill>
            <a:schemeClr val="accent1">
              <a:lumMod val="50000"/>
            </a:schemeClr>
          </a:solidFill>
        </p:spPr>
        <p:txBody>
          <a:bodyPr>
            <a:normAutofit fontScale="92500" lnSpcReduction="20000"/>
          </a:bodyPr>
          <a:lstStyle/>
          <a:p>
            <a:pPr marL="0" indent="0" algn="ctr">
              <a:buNone/>
            </a:pPr>
            <a:endParaRPr lang="es-ES" sz="6600" dirty="0">
              <a:solidFill>
                <a:schemeClr val="bg1">
                  <a:lumMod val="95000"/>
                </a:schemeClr>
              </a:solidFill>
            </a:endParaRPr>
          </a:p>
          <a:p>
            <a:pPr marL="0" indent="0" algn="ctr">
              <a:buNone/>
            </a:pPr>
            <a:r>
              <a:rPr lang="es-ES" sz="6600" dirty="0">
                <a:solidFill>
                  <a:schemeClr val="bg1">
                    <a:lumMod val="95000"/>
                  </a:schemeClr>
                </a:solidFill>
              </a:rPr>
              <a:t>APENDICES</a:t>
            </a:r>
          </a:p>
          <a:p>
            <a:pPr marL="0" indent="0" algn="ctr">
              <a:buNone/>
            </a:pPr>
            <a:endParaRPr lang="es-MX" sz="6600" dirty="0">
              <a:solidFill>
                <a:schemeClr val="bg1">
                  <a:lumMod val="95000"/>
                </a:schemeClr>
              </a:solidFill>
            </a:endParaRPr>
          </a:p>
        </p:txBody>
      </p:sp>
      <p:sp>
        <p:nvSpPr>
          <p:cNvPr id="5" name="CuadroTexto 4">
            <a:extLst>
              <a:ext uri="{FF2B5EF4-FFF2-40B4-BE49-F238E27FC236}">
                <a16:creationId xmlns:a16="http://schemas.microsoft.com/office/drawing/2014/main" id="{A1544487-DE09-417E-BB88-2A582B20E167}"/>
              </a:ext>
            </a:extLst>
          </p:cNvPr>
          <p:cNvSpPr txBox="1"/>
          <p:nvPr/>
        </p:nvSpPr>
        <p:spPr>
          <a:xfrm>
            <a:off x="1118820" y="3576842"/>
            <a:ext cx="6096000" cy="1754326"/>
          </a:xfrm>
          <a:prstGeom prst="rect">
            <a:avLst/>
          </a:prstGeom>
          <a:noFill/>
        </p:spPr>
        <p:txBody>
          <a:bodyPr wrap="square">
            <a:spAutoFit/>
          </a:bodyPr>
          <a:lstStyle/>
          <a:p>
            <a:pPr marL="342900" indent="-342900">
              <a:buFont typeface="+mj-lt"/>
              <a:buAutoNum type="arabicPeriod"/>
            </a:pPr>
            <a:r>
              <a:rPr lang="es-ES" sz="1800" dirty="0">
                <a:solidFill>
                  <a:schemeClr val="accent1">
                    <a:lumMod val="50000"/>
                  </a:schemeClr>
                </a:solidFill>
              </a:rPr>
              <a:t>Pasos para la instalación de R y </a:t>
            </a:r>
            <a:r>
              <a:rPr lang="es-ES" sz="1800" dirty="0" err="1">
                <a:solidFill>
                  <a:schemeClr val="accent1">
                    <a:lumMod val="50000"/>
                  </a:schemeClr>
                </a:solidFill>
              </a:rPr>
              <a:t>Rstudio</a:t>
            </a:r>
            <a:endParaRPr lang="es-ES" sz="1800" dirty="0">
              <a:solidFill>
                <a:schemeClr val="accent1">
                  <a:lumMod val="50000"/>
                </a:schemeClr>
              </a:solidFill>
            </a:endParaRPr>
          </a:p>
          <a:p>
            <a:pPr marL="342900" indent="-342900">
              <a:buFont typeface="+mj-lt"/>
              <a:buAutoNum type="arabicPeriod"/>
            </a:pPr>
            <a:r>
              <a:rPr lang="es-ES" dirty="0">
                <a:solidFill>
                  <a:schemeClr val="accent1">
                    <a:lumMod val="50000"/>
                  </a:schemeClr>
                </a:solidFill>
              </a:rPr>
              <a:t>Recursos de R para actuarios</a:t>
            </a:r>
          </a:p>
          <a:p>
            <a:pPr marL="342900" indent="-342900">
              <a:buFont typeface="+mj-lt"/>
              <a:buAutoNum type="arabicPeriod"/>
            </a:pPr>
            <a:r>
              <a:rPr lang="es-ES" dirty="0">
                <a:solidFill>
                  <a:schemeClr val="accent1">
                    <a:lumMod val="50000"/>
                  </a:schemeClr>
                </a:solidFill>
              </a:rPr>
              <a:t>Bibliografía y recursos de WEB</a:t>
            </a:r>
          </a:p>
          <a:p>
            <a:pPr marL="342900" indent="-342900">
              <a:buFont typeface="+mj-lt"/>
              <a:buAutoNum type="arabicPeriod"/>
            </a:pPr>
            <a:r>
              <a:rPr lang="es-MX" dirty="0">
                <a:solidFill>
                  <a:schemeClr val="accent1">
                    <a:lumMod val="50000"/>
                  </a:schemeClr>
                </a:solidFill>
              </a:rPr>
              <a:t>Gastos</a:t>
            </a:r>
          </a:p>
          <a:p>
            <a:pPr marL="342900" indent="-342900">
              <a:buFont typeface="+mj-lt"/>
              <a:buAutoNum type="arabicPeriod"/>
            </a:pPr>
            <a:endParaRPr lang="es-ES" dirty="0">
              <a:solidFill>
                <a:schemeClr val="accent1">
                  <a:lumMod val="50000"/>
                </a:schemeClr>
              </a:solidFill>
            </a:endParaRPr>
          </a:p>
          <a:p>
            <a:pPr marL="342900" indent="-342900">
              <a:buFont typeface="+mj-lt"/>
              <a:buAutoNum type="arabicPeriod"/>
            </a:pPr>
            <a:endParaRPr lang="es-MX" dirty="0">
              <a:solidFill>
                <a:schemeClr val="accent1">
                  <a:lumMod val="50000"/>
                </a:schemeClr>
              </a:solidFill>
            </a:endParaRPr>
          </a:p>
        </p:txBody>
      </p:sp>
      <p:pic>
        <p:nvPicPr>
          <p:cNvPr id="4" name="Imagen 3">
            <a:extLst>
              <a:ext uri="{FF2B5EF4-FFF2-40B4-BE49-F238E27FC236}">
                <a16:creationId xmlns:a16="http://schemas.microsoft.com/office/drawing/2014/main" id="{ACF9EBB3-F0C9-4261-8178-4ADB900DA296}"/>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490898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Pasos para la instalación de R y </a:t>
            </a:r>
            <a:r>
              <a:rPr lang="es-ES" sz="3200" dirty="0" err="1">
                <a:solidFill>
                  <a:schemeClr val="bg1">
                    <a:lumMod val="95000"/>
                  </a:schemeClr>
                </a:solidFill>
              </a:rPr>
              <a:t>RStudio</a:t>
            </a:r>
            <a:endParaRPr lang="es-MX" sz="3200" dirty="0">
              <a:solidFill>
                <a:schemeClr val="bg1">
                  <a:lumMod val="95000"/>
                </a:schemeClr>
              </a:solidFill>
            </a:endParaRPr>
          </a:p>
        </p:txBody>
      </p:sp>
      <p:sp>
        <p:nvSpPr>
          <p:cNvPr id="4" name="CuadroTexto 3">
            <a:extLst>
              <a:ext uri="{FF2B5EF4-FFF2-40B4-BE49-F238E27FC236}">
                <a16:creationId xmlns:a16="http://schemas.microsoft.com/office/drawing/2014/main" id="{EB47EA20-7948-4CDF-8D84-AAC68F3C00C1}"/>
              </a:ext>
            </a:extLst>
          </p:cNvPr>
          <p:cNvSpPr txBox="1"/>
          <p:nvPr/>
        </p:nvSpPr>
        <p:spPr>
          <a:xfrm>
            <a:off x="935178" y="1691471"/>
            <a:ext cx="5209311" cy="5170646"/>
          </a:xfrm>
          <a:prstGeom prst="rect">
            <a:avLst/>
          </a:prstGeom>
          <a:noFill/>
        </p:spPr>
        <p:txBody>
          <a:bodyPr wrap="square" rtlCol="0">
            <a:spAutoFit/>
          </a:bodyPr>
          <a:lstStyle/>
          <a:p>
            <a:r>
              <a:rPr lang="es-ES" sz="2400" b="1" dirty="0"/>
              <a:t>Para R</a:t>
            </a:r>
          </a:p>
          <a:p>
            <a:endParaRPr lang="es-ES" dirty="0"/>
          </a:p>
          <a:p>
            <a:pPr marL="342900" indent="-342900">
              <a:buFont typeface="+mj-lt"/>
              <a:buAutoNum type="arabicPeriod"/>
            </a:pPr>
            <a:r>
              <a:rPr lang="es-ES" dirty="0"/>
              <a:t>Ir al sitio  https://cran.r-project.org</a:t>
            </a:r>
          </a:p>
          <a:p>
            <a:pPr marL="342900" indent="-342900">
              <a:buFont typeface="+mj-lt"/>
              <a:buAutoNum type="arabicPeriod"/>
            </a:pPr>
            <a:endParaRPr lang="es-ES" dirty="0"/>
          </a:p>
          <a:p>
            <a:pPr marL="342900" indent="-342900">
              <a:buFont typeface="+mj-lt"/>
              <a:buAutoNum type="arabicPeriod"/>
            </a:pPr>
            <a:r>
              <a:rPr lang="es-ES" dirty="0"/>
              <a:t>Seleccionar la versión de sistema operativo que corresponda a tu equipo</a:t>
            </a:r>
          </a:p>
          <a:p>
            <a:pPr marL="342900" indent="-342900">
              <a:buFont typeface="+mj-lt"/>
              <a:buAutoNum type="arabicPeriod"/>
            </a:pPr>
            <a:endParaRPr lang="es-ES" dirty="0"/>
          </a:p>
          <a:p>
            <a:pPr marL="342900" indent="-342900">
              <a:buFont typeface="+mj-lt"/>
              <a:buAutoNum type="arabicPeriod"/>
            </a:pPr>
            <a:r>
              <a:rPr lang="es-ES" dirty="0"/>
              <a:t>Seleccionar “</a:t>
            </a:r>
            <a:r>
              <a:rPr lang="es-ES" dirty="0" err="1"/>
              <a:t>Install</a:t>
            </a:r>
            <a:r>
              <a:rPr lang="es-ES" dirty="0"/>
              <a:t> R </a:t>
            </a:r>
            <a:r>
              <a:rPr lang="es-ES" dirty="0" err="1"/>
              <a:t>for</a:t>
            </a:r>
            <a:r>
              <a:rPr lang="es-ES" dirty="0"/>
              <a:t> </a:t>
            </a:r>
            <a:r>
              <a:rPr lang="es-ES" dirty="0" err="1"/>
              <a:t>the</a:t>
            </a:r>
            <a:r>
              <a:rPr lang="es-ES" dirty="0"/>
              <a:t> </a:t>
            </a:r>
            <a:r>
              <a:rPr lang="es-ES" dirty="0" err="1"/>
              <a:t>first</a:t>
            </a:r>
            <a:r>
              <a:rPr lang="es-ES" dirty="0"/>
              <a:t> time”</a:t>
            </a:r>
          </a:p>
          <a:p>
            <a:pPr marL="342900" indent="-342900">
              <a:buFont typeface="+mj-lt"/>
              <a:buAutoNum type="arabicPeriod"/>
            </a:pPr>
            <a:endParaRPr lang="es-ES" dirty="0"/>
          </a:p>
          <a:p>
            <a:pPr marL="342900" indent="-342900">
              <a:buFont typeface="+mj-lt"/>
              <a:buAutoNum type="arabicPeriod"/>
            </a:pPr>
            <a:r>
              <a:rPr lang="es-ES" dirty="0"/>
              <a:t>Ejecuta el asistente de instalación</a:t>
            </a:r>
          </a:p>
          <a:p>
            <a:pPr marL="342900" indent="-342900">
              <a:buFont typeface="+mj-lt"/>
              <a:buAutoNum type="arabicPeriod"/>
            </a:pPr>
            <a:endParaRPr lang="es-ES" dirty="0"/>
          </a:p>
          <a:p>
            <a:pPr marL="342900" indent="-342900">
              <a:buFont typeface="+mj-lt"/>
              <a:buAutoNum type="arabicPeriod"/>
            </a:pPr>
            <a:r>
              <a:rPr lang="es-ES" dirty="0"/>
              <a:t>Selecciona las opciones de tu preferencia: idioma, carpeta,  </a:t>
            </a:r>
          </a:p>
          <a:p>
            <a:pPr marL="342900" indent="-342900">
              <a:buFont typeface="+mj-lt"/>
              <a:buAutoNum type="arabicPeriod"/>
            </a:pPr>
            <a:endParaRPr lang="es-ES" dirty="0"/>
          </a:p>
          <a:p>
            <a:pPr marL="342900" indent="-342900">
              <a:buFont typeface="+mj-lt"/>
              <a:buAutoNum type="arabicPeriod"/>
            </a:pPr>
            <a:endParaRPr lang="es-ES" dirty="0"/>
          </a:p>
          <a:p>
            <a:endParaRPr lang="es-ES" dirty="0"/>
          </a:p>
          <a:p>
            <a:endParaRPr lang="es-ES" dirty="0"/>
          </a:p>
          <a:p>
            <a:endParaRPr lang="es-MX" dirty="0"/>
          </a:p>
        </p:txBody>
      </p:sp>
      <p:sp>
        <p:nvSpPr>
          <p:cNvPr id="6" name="CuadroTexto 5">
            <a:extLst>
              <a:ext uri="{FF2B5EF4-FFF2-40B4-BE49-F238E27FC236}">
                <a16:creationId xmlns:a16="http://schemas.microsoft.com/office/drawing/2014/main" id="{B833BB5E-160F-46FA-BE74-1DB0995CA4EA}"/>
              </a:ext>
            </a:extLst>
          </p:cNvPr>
          <p:cNvSpPr txBox="1"/>
          <p:nvPr/>
        </p:nvSpPr>
        <p:spPr>
          <a:xfrm>
            <a:off x="6213499" y="1691471"/>
            <a:ext cx="5209311" cy="3231654"/>
          </a:xfrm>
          <a:prstGeom prst="rect">
            <a:avLst/>
          </a:prstGeom>
          <a:noFill/>
        </p:spPr>
        <p:txBody>
          <a:bodyPr wrap="square" rtlCol="0">
            <a:spAutoFit/>
          </a:bodyPr>
          <a:lstStyle/>
          <a:p>
            <a:r>
              <a:rPr lang="es-ES" sz="2400" b="1" dirty="0"/>
              <a:t>Para </a:t>
            </a:r>
            <a:r>
              <a:rPr lang="es-ES" sz="2400" b="1" dirty="0" err="1"/>
              <a:t>Rstudio</a:t>
            </a:r>
            <a:endParaRPr lang="es-ES" sz="2400" b="1" dirty="0"/>
          </a:p>
          <a:p>
            <a:pPr marL="342900" indent="-342900">
              <a:buFont typeface="+mj-lt"/>
              <a:buAutoNum type="arabicPeriod"/>
            </a:pPr>
            <a:endParaRPr lang="es-ES" dirty="0"/>
          </a:p>
          <a:p>
            <a:pPr marL="342900" indent="-342900">
              <a:buFont typeface="+mj-lt"/>
              <a:buAutoNum type="arabicPeriod"/>
            </a:pPr>
            <a:r>
              <a:rPr lang="es-ES" dirty="0"/>
              <a:t>Ir al sitio </a:t>
            </a:r>
            <a:r>
              <a:rPr lang="es-ES" dirty="0">
                <a:hlinkClick r:id="rId2"/>
              </a:rPr>
              <a:t>https://rstudio.com/products/rstudio/</a:t>
            </a:r>
            <a:endParaRPr lang="es-ES" dirty="0"/>
          </a:p>
          <a:p>
            <a:pPr marL="342900" indent="-342900">
              <a:buFont typeface="+mj-lt"/>
              <a:buAutoNum type="arabicPeriod"/>
            </a:pPr>
            <a:endParaRPr lang="es-ES" dirty="0"/>
          </a:p>
          <a:p>
            <a:pPr marL="342900" indent="-342900">
              <a:buFont typeface="+mj-lt"/>
              <a:buAutoNum type="arabicPeriod"/>
            </a:pPr>
            <a:r>
              <a:rPr lang="es-ES" dirty="0"/>
              <a:t>Descarga la versión </a:t>
            </a:r>
            <a:r>
              <a:rPr lang="es-ES" dirty="0" err="1"/>
              <a:t>Rstudio</a:t>
            </a:r>
            <a:r>
              <a:rPr lang="es-ES" dirty="0"/>
              <a:t> Desktop</a:t>
            </a:r>
          </a:p>
          <a:p>
            <a:pPr marL="342900" indent="-342900">
              <a:buFont typeface="+mj-lt"/>
              <a:buAutoNum type="arabicPeriod"/>
            </a:pPr>
            <a:endParaRPr lang="es-ES" dirty="0"/>
          </a:p>
          <a:p>
            <a:pPr marL="342900" indent="-342900">
              <a:buFont typeface="+mj-lt"/>
              <a:buAutoNum type="arabicPeriod"/>
            </a:pPr>
            <a:r>
              <a:rPr lang="es-ES" dirty="0"/>
              <a:t>Ejecuta el asistente de instalación</a:t>
            </a:r>
          </a:p>
          <a:p>
            <a:pPr marL="342900" indent="-342900">
              <a:buFont typeface="+mj-lt"/>
              <a:buAutoNum type="arabicPeriod"/>
            </a:pPr>
            <a:endParaRPr lang="es-ES" dirty="0"/>
          </a:p>
          <a:p>
            <a:pPr marL="342900" indent="-342900">
              <a:buFont typeface="+mj-lt"/>
              <a:buAutoNum type="arabicPeriod"/>
            </a:pPr>
            <a:endParaRPr lang="es-ES" dirty="0"/>
          </a:p>
          <a:p>
            <a:pPr marL="342900" indent="-342900">
              <a:buFont typeface="+mj-lt"/>
              <a:buAutoNum type="arabicPeriod"/>
            </a:pPr>
            <a:endParaRPr lang="es-ES" dirty="0"/>
          </a:p>
          <a:p>
            <a:pPr marL="342900" indent="-342900">
              <a:buFont typeface="+mj-lt"/>
              <a:buAutoNum type="arabicPeriod"/>
            </a:pPr>
            <a:endParaRPr lang="es-MX" dirty="0"/>
          </a:p>
        </p:txBody>
      </p:sp>
      <p:pic>
        <p:nvPicPr>
          <p:cNvPr id="5" name="Imagen 4">
            <a:extLst>
              <a:ext uri="{FF2B5EF4-FFF2-40B4-BE49-F238E27FC236}">
                <a16:creationId xmlns:a16="http://schemas.microsoft.com/office/drawing/2014/main" id="{3746866F-D4B3-4614-91FA-8EA627FD64A4}"/>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3066568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5005E98-389E-4A2A-8A31-1D39155FA3C6}"/>
              </a:ext>
            </a:extLst>
          </p:cNvPr>
          <p:cNvSpPr txBox="1"/>
          <p:nvPr/>
        </p:nvSpPr>
        <p:spPr>
          <a:xfrm>
            <a:off x="554181" y="1724468"/>
            <a:ext cx="11249891" cy="5170646"/>
          </a:xfrm>
          <a:prstGeom prst="rect">
            <a:avLst/>
          </a:prstGeom>
          <a:noFill/>
        </p:spPr>
        <p:txBody>
          <a:bodyPr wrap="square">
            <a:spAutoFit/>
          </a:bodyPr>
          <a:lstStyle/>
          <a:p>
            <a:r>
              <a:rPr lang="en-US" sz="2000" b="1" dirty="0" err="1">
                <a:solidFill>
                  <a:srgbClr val="000000"/>
                </a:solidFill>
                <a:latin typeface="Open Sans"/>
              </a:rPr>
              <a:t>actuar</a:t>
            </a:r>
            <a:endParaRPr lang="en-US" sz="2000" b="1" dirty="0">
              <a:solidFill>
                <a:srgbClr val="000000"/>
              </a:solidFill>
              <a:latin typeface="Open Sans"/>
            </a:endParaRPr>
          </a:p>
          <a:p>
            <a:r>
              <a:rPr lang="en-US" dirty="0" err="1"/>
              <a:t>Incluye</a:t>
            </a:r>
            <a:r>
              <a:rPr lang="en-US" dirty="0"/>
              <a:t> </a:t>
            </a:r>
            <a:r>
              <a:rPr lang="en-US" dirty="0" err="1"/>
              <a:t>herramientas</a:t>
            </a:r>
            <a:r>
              <a:rPr lang="en-US" dirty="0"/>
              <a:t> </a:t>
            </a:r>
            <a:r>
              <a:rPr lang="en-US" dirty="0" err="1"/>
              <a:t>muy</a:t>
            </a:r>
            <a:r>
              <a:rPr lang="en-US" dirty="0"/>
              <a:t> </a:t>
            </a:r>
            <a:r>
              <a:rPr lang="en-US" dirty="0" err="1"/>
              <a:t>utiles</a:t>
            </a:r>
            <a:r>
              <a:rPr lang="en-US" dirty="0"/>
              <a:t>, un </a:t>
            </a:r>
            <a:r>
              <a:rPr lang="en-US" dirty="0" err="1"/>
              <a:t>complemento</a:t>
            </a:r>
            <a:r>
              <a:rPr lang="en-US" dirty="0"/>
              <a:t> de </a:t>
            </a:r>
            <a:r>
              <a:rPr lang="en-US" dirty="0" err="1"/>
              <a:t>distribuciones</a:t>
            </a:r>
            <a:r>
              <a:rPr lang="en-US" dirty="0"/>
              <a:t> de </a:t>
            </a:r>
            <a:r>
              <a:rPr lang="en-US" dirty="0" err="1"/>
              <a:t>probabilidad</a:t>
            </a:r>
            <a:r>
              <a:rPr lang="en-US" dirty="0"/>
              <a:t>  de cola </a:t>
            </a:r>
            <a:r>
              <a:rPr lang="en-US" dirty="0" err="1"/>
              <a:t>larga</a:t>
            </a:r>
            <a:r>
              <a:rPr lang="en-US" dirty="0"/>
              <a:t>, </a:t>
            </a:r>
            <a:r>
              <a:rPr lang="en-US" dirty="0" err="1"/>
              <a:t>funciones</a:t>
            </a:r>
            <a:r>
              <a:rPr lang="en-US" dirty="0"/>
              <a:t> de </a:t>
            </a:r>
            <a:r>
              <a:rPr lang="en-US" dirty="0" err="1"/>
              <a:t>credibilidad</a:t>
            </a:r>
            <a:r>
              <a:rPr lang="en-US" dirty="0"/>
              <a:t> y </a:t>
            </a:r>
            <a:r>
              <a:rPr lang="en-US" dirty="0" err="1"/>
              <a:t>modelos</a:t>
            </a:r>
            <a:r>
              <a:rPr lang="en-US" dirty="0"/>
              <a:t> de Perdida </a:t>
            </a:r>
            <a:r>
              <a:rPr lang="en-US" dirty="0" err="1"/>
              <a:t>compuestos</a:t>
            </a:r>
            <a:r>
              <a:rPr lang="en-US" dirty="0"/>
              <a:t>. </a:t>
            </a:r>
            <a:r>
              <a:rPr lang="en-US" dirty="0" err="1"/>
              <a:t>Incluye</a:t>
            </a:r>
            <a:r>
              <a:rPr lang="en-US" dirty="0"/>
              <a:t> Tambien los </a:t>
            </a:r>
            <a:r>
              <a:rPr lang="en-US" dirty="0" err="1"/>
              <a:t>datos</a:t>
            </a:r>
            <a:r>
              <a:rPr lang="en-US" dirty="0"/>
              <a:t> del </a:t>
            </a:r>
            <a:r>
              <a:rPr lang="en-US" dirty="0" err="1"/>
              <a:t>libro</a:t>
            </a:r>
            <a:r>
              <a:rPr lang="en-US" dirty="0"/>
              <a:t>  de </a:t>
            </a:r>
            <a:r>
              <a:rPr lang="en-US" dirty="0" err="1"/>
              <a:t>texto</a:t>
            </a:r>
            <a:r>
              <a:rPr lang="en-US" dirty="0"/>
              <a:t> “Loss Models” de  Klugman, </a:t>
            </a:r>
            <a:r>
              <a:rPr lang="en-US" dirty="0" err="1"/>
              <a:t>Panjer</a:t>
            </a:r>
            <a:r>
              <a:rPr lang="en-US" dirty="0"/>
              <a:t> and Wilmot. https://cran.r-project.org/package=actuar</a:t>
            </a:r>
          </a:p>
          <a:p>
            <a:endParaRPr lang="en-US" dirty="0"/>
          </a:p>
          <a:p>
            <a:r>
              <a:rPr lang="en-US" sz="2000" b="1" dirty="0" err="1">
                <a:solidFill>
                  <a:srgbClr val="000000"/>
                </a:solidFill>
                <a:latin typeface="Open Sans"/>
              </a:rPr>
              <a:t>ChainLadder</a:t>
            </a:r>
            <a:endParaRPr lang="en-US" sz="2000" b="1" dirty="0">
              <a:solidFill>
                <a:srgbClr val="000000"/>
              </a:solidFill>
              <a:latin typeface="Open Sans"/>
            </a:endParaRPr>
          </a:p>
          <a:p>
            <a:r>
              <a:rPr lang="en-US" dirty="0" err="1"/>
              <a:t>Incluye</a:t>
            </a:r>
            <a:r>
              <a:rPr lang="en-US" dirty="0"/>
              <a:t> </a:t>
            </a:r>
            <a:r>
              <a:rPr lang="en-US" dirty="0" err="1"/>
              <a:t>algunos</a:t>
            </a:r>
            <a:r>
              <a:rPr lang="en-US" dirty="0"/>
              <a:t> </a:t>
            </a:r>
            <a:r>
              <a:rPr lang="en-US" dirty="0" err="1"/>
              <a:t>metodos</a:t>
            </a:r>
            <a:r>
              <a:rPr lang="en-US" dirty="0"/>
              <a:t> de </a:t>
            </a:r>
            <a:r>
              <a:rPr lang="en-US" dirty="0" err="1"/>
              <a:t>calculo</a:t>
            </a:r>
            <a:r>
              <a:rPr lang="en-US" dirty="0"/>
              <a:t> de la reserve de </a:t>
            </a:r>
            <a:r>
              <a:rPr lang="en-US" dirty="0" err="1"/>
              <a:t>siniestros</a:t>
            </a:r>
            <a:r>
              <a:rPr lang="en-US" dirty="0"/>
              <a:t> </a:t>
            </a:r>
            <a:r>
              <a:rPr lang="en-US" dirty="0" err="1"/>
              <a:t>ocurrido</a:t>
            </a:r>
            <a:r>
              <a:rPr lang="en-US" dirty="0"/>
              <a:t> y no </a:t>
            </a:r>
            <a:r>
              <a:rPr lang="en-US" dirty="0" err="1"/>
              <a:t>reportados</a:t>
            </a:r>
            <a:r>
              <a:rPr lang="en-US" dirty="0"/>
              <a:t>, </a:t>
            </a:r>
            <a:r>
              <a:rPr lang="en-US" dirty="0" err="1"/>
              <a:t>incluye</a:t>
            </a:r>
            <a:r>
              <a:rPr lang="en-US" dirty="0"/>
              <a:t> una </a:t>
            </a:r>
            <a:r>
              <a:rPr lang="en-US" dirty="0" err="1"/>
              <a:t>serie</a:t>
            </a:r>
            <a:r>
              <a:rPr lang="en-US" dirty="0"/>
              <a:t> de </a:t>
            </a:r>
            <a:r>
              <a:rPr lang="en-US" dirty="0" err="1"/>
              <a:t>funciones</a:t>
            </a:r>
            <a:r>
              <a:rPr lang="en-US" dirty="0"/>
              <a:t> para el </a:t>
            </a:r>
            <a:r>
              <a:rPr lang="en-US" dirty="0" err="1"/>
              <a:t>manejo</a:t>
            </a:r>
            <a:r>
              <a:rPr lang="en-US" dirty="0"/>
              <a:t> de matrices </a:t>
            </a:r>
            <a:r>
              <a:rPr lang="en-US" dirty="0" err="1"/>
              <a:t>triangulares</a:t>
            </a:r>
            <a:r>
              <a:rPr lang="en-US" dirty="0"/>
              <a:t> </a:t>
            </a:r>
            <a:r>
              <a:rPr lang="en-US" dirty="0" err="1"/>
              <a:t>muy</a:t>
            </a:r>
            <a:r>
              <a:rPr lang="en-US" dirty="0"/>
              <a:t> </a:t>
            </a:r>
            <a:r>
              <a:rPr lang="en-US" dirty="0" err="1"/>
              <a:t>utiles</a:t>
            </a:r>
            <a:r>
              <a:rPr lang="en-US" dirty="0"/>
              <a:t>  </a:t>
            </a:r>
            <a:r>
              <a:rPr lang="en-US" dirty="0">
                <a:hlinkClick r:id="rId2"/>
              </a:rPr>
              <a:t>https://github.com/mages/ChainLadder</a:t>
            </a:r>
            <a:r>
              <a:rPr lang="en-US" dirty="0"/>
              <a:t>.</a:t>
            </a:r>
          </a:p>
          <a:p>
            <a:endParaRPr lang="en-US" dirty="0"/>
          </a:p>
          <a:p>
            <a:pPr algn="l"/>
            <a:r>
              <a:rPr lang="en-US" sz="2000" b="1" i="0" dirty="0" err="1">
                <a:solidFill>
                  <a:srgbClr val="000000"/>
                </a:solidFill>
                <a:effectLst/>
                <a:latin typeface="Open Sans"/>
              </a:rPr>
              <a:t>FinCal</a:t>
            </a:r>
            <a:endParaRPr lang="en-US" sz="2000" b="1" i="0" dirty="0">
              <a:solidFill>
                <a:srgbClr val="000000"/>
              </a:solidFill>
              <a:effectLst/>
              <a:latin typeface="Open Sans"/>
            </a:endParaRPr>
          </a:p>
          <a:p>
            <a:pPr algn="l"/>
            <a:r>
              <a:rPr lang="en-US" b="0" i="0" dirty="0" err="1">
                <a:solidFill>
                  <a:srgbClr val="000000"/>
                </a:solidFill>
                <a:effectLst/>
                <a:latin typeface="Open Sans"/>
              </a:rPr>
              <a:t>Contiene</a:t>
            </a:r>
            <a:r>
              <a:rPr lang="en-US" b="0" i="0" dirty="0">
                <a:solidFill>
                  <a:srgbClr val="000000"/>
                </a:solidFill>
                <a:effectLst/>
                <a:latin typeface="Open Sans"/>
              </a:rPr>
              <a:t> </a:t>
            </a:r>
            <a:r>
              <a:rPr lang="en-US" b="0" i="0" dirty="0" err="1">
                <a:solidFill>
                  <a:srgbClr val="000000"/>
                </a:solidFill>
                <a:effectLst/>
                <a:latin typeface="Open Sans"/>
              </a:rPr>
              <a:t>diferentes</a:t>
            </a:r>
            <a:r>
              <a:rPr lang="en-US" b="0" i="0" dirty="0">
                <a:solidFill>
                  <a:srgbClr val="000000"/>
                </a:solidFill>
                <a:effectLst/>
                <a:latin typeface="Open Sans"/>
              </a:rPr>
              <a:t> </a:t>
            </a:r>
            <a:r>
              <a:rPr lang="en-US" b="0" i="0" dirty="0" err="1">
                <a:solidFill>
                  <a:srgbClr val="000000"/>
                </a:solidFill>
                <a:effectLst/>
                <a:latin typeface="Open Sans"/>
              </a:rPr>
              <a:t>funciones</a:t>
            </a:r>
            <a:r>
              <a:rPr lang="en-US" b="0" i="0" dirty="0">
                <a:solidFill>
                  <a:srgbClr val="000000"/>
                </a:solidFill>
                <a:effectLst/>
                <a:latin typeface="Open Sans"/>
              </a:rPr>
              <a:t> para el </a:t>
            </a:r>
            <a:r>
              <a:rPr lang="en-US" b="0" i="0" dirty="0" err="1">
                <a:solidFill>
                  <a:srgbClr val="000000"/>
                </a:solidFill>
                <a:effectLst/>
                <a:latin typeface="Open Sans"/>
              </a:rPr>
              <a:t>manejo</a:t>
            </a:r>
            <a:r>
              <a:rPr lang="en-US" b="0" i="0" dirty="0">
                <a:solidFill>
                  <a:srgbClr val="000000"/>
                </a:solidFill>
                <a:effectLst/>
                <a:latin typeface="Open Sans"/>
              </a:rPr>
              <a:t> de valor </a:t>
            </a:r>
            <a:r>
              <a:rPr lang="en-US" b="0" i="0" dirty="0" err="1">
                <a:solidFill>
                  <a:srgbClr val="000000"/>
                </a:solidFill>
                <a:effectLst/>
                <a:latin typeface="Open Sans"/>
              </a:rPr>
              <a:t>presente</a:t>
            </a:r>
            <a:r>
              <a:rPr lang="en-US" dirty="0">
                <a:solidFill>
                  <a:srgbClr val="000000"/>
                </a:solidFill>
                <a:latin typeface="Open Sans"/>
              </a:rPr>
              <a:t>, </a:t>
            </a:r>
            <a:r>
              <a:rPr lang="en-US" dirty="0" err="1">
                <a:solidFill>
                  <a:srgbClr val="000000"/>
                </a:solidFill>
                <a:latin typeface="Open Sans"/>
              </a:rPr>
              <a:t>anualidades</a:t>
            </a:r>
            <a:r>
              <a:rPr lang="en-US" dirty="0">
                <a:solidFill>
                  <a:srgbClr val="000000"/>
                </a:solidFill>
                <a:latin typeface="Open Sans"/>
              </a:rPr>
              <a:t>, </a:t>
            </a:r>
            <a:r>
              <a:rPr lang="en-US" dirty="0" err="1">
                <a:solidFill>
                  <a:srgbClr val="000000"/>
                </a:solidFill>
                <a:latin typeface="Open Sans"/>
              </a:rPr>
              <a:t>tasa</a:t>
            </a:r>
            <a:r>
              <a:rPr lang="en-US" dirty="0">
                <a:solidFill>
                  <a:srgbClr val="000000"/>
                </a:solidFill>
                <a:latin typeface="Open Sans"/>
              </a:rPr>
              <a:t> </a:t>
            </a:r>
            <a:r>
              <a:rPr lang="en-US" dirty="0" err="1">
                <a:solidFill>
                  <a:srgbClr val="000000"/>
                </a:solidFill>
                <a:latin typeface="Open Sans"/>
              </a:rPr>
              <a:t>interna</a:t>
            </a:r>
            <a:r>
              <a:rPr lang="en-US" dirty="0">
                <a:solidFill>
                  <a:srgbClr val="000000"/>
                </a:solidFill>
                <a:latin typeface="Open Sans"/>
              </a:rPr>
              <a:t> de </a:t>
            </a:r>
            <a:r>
              <a:rPr lang="en-US" dirty="0" err="1">
                <a:solidFill>
                  <a:srgbClr val="000000"/>
                </a:solidFill>
                <a:latin typeface="Open Sans"/>
              </a:rPr>
              <a:t>retorno</a:t>
            </a:r>
            <a:r>
              <a:rPr lang="en-US" dirty="0">
                <a:solidFill>
                  <a:srgbClr val="000000"/>
                </a:solidFill>
                <a:latin typeface="Open Sans"/>
              </a:rPr>
              <a:t>, entre </a:t>
            </a:r>
            <a:r>
              <a:rPr lang="en-US" dirty="0" err="1">
                <a:solidFill>
                  <a:srgbClr val="000000"/>
                </a:solidFill>
                <a:latin typeface="Open Sans"/>
              </a:rPr>
              <a:t>otras</a:t>
            </a:r>
            <a:r>
              <a:rPr lang="en-US" dirty="0">
                <a:solidFill>
                  <a:srgbClr val="000000"/>
                </a:solidFill>
                <a:latin typeface="Open Sans"/>
              </a:rPr>
              <a:t> </a:t>
            </a:r>
            <a:r>
              <a:rPr lang="en-US" b="0" i="0" dirty="0">
                <a:solidFill>
                  <a:srgbClr val="000000"/>
                </a:solidFill>
                <a:effectLst/>
                <a:latin typeface="Open Sans"/>
              </a:rPr>
              <a:t> </a:t>
            </a:r>
            <a:r>
              <a:rPr lang="en-US" b="0" i="0" u="sng" dirty="0">
                <a:solidFill>
                  <a:srgbClr val="800080"/>
                </a:solidFill>
                <a:effectLst/>
                <a:latin typeface="Open Sans"/>
                <a:hlinkClick r:id="rId3"/>
              </a:rPr>
              <a:t>http://felixfan.github.io/FinCal/</a:t>
            </a:r>
            <a:endParaRPr lang="en-US" b="0" i="0" dirty="0">
              <a:solidFill>
                <a:srgbClr val="000000"/>
              </a:solidFill>
              <a:effectLst/>
              <a:latin typeface="Open Sans"/>
            </a:endParaRPr>
          </a:p>
          <a:p>
            <a:pPr algn="l"/>
            <a:endParaRPr lang="en-US" b="1" i="0" dirty="0">
              <a:solidFill>
                <a:srgbClr val="000000"/>
              </a:solidFill>
              <a:effectLst/>
              <a:latin typeface="Open Sans"/>
            </a:endParaRPr>
          </a:p>
          <a:p>
            <a:pPr algn="l"/>
            <a:r>
              <a:rPr lang="en-US" b="1" dirty="0" err="1">
                <a:solidFill>
                  <a:srgbClr val="000000"/>
                </a:solidFill>
                <a:latin typeface="Open Sans"/>
              </a:rPr>
              <a:t>MortalityTable</a:t>
            </a:r>
            <a:endParaRPr lang="en-US" b="1" dirty="0">
              <a:solidFill>
                <a:srgbClr val="000000"/>
              </a:solidFill>
              <a:latin typeface="Open Sans"/>
            </a:endParaRPr>
          </a:p>
          <a:p>
            <a:pPr algn="l"/>
            <a:r>
              <a:rPr lang="en-US" dirty="0" err="1">
                <a:solidFill>
                  <a:srgbClr val="000000"/>
                </a:solidFill>
                <a:latin typeface="Open Sans"/>
              </a:rPr>
              <a:t>Incluye</a:t>
            </a:r>
            <a:r>
              <a:rPr lang="en-US" dirty="0">
                <a:solidFill>
                  <a:srgbClr val="000000"/>
                </a:solidFill>
                <a:latin typeface="Open Sans"/>
              </a:rPr>
              <a:t> </a:t>
            </a:r>
            <a:r>
              <a:rPr lang="en-US" dirty="0" err="1">
                <a:solidFill>
                  <a:srgbClr val="000000"/>
                </a:solidFill>
                <a:latin typeface="Open Sans"/>
              </a:rPr>
              <a:t>funciones</a:t>
            </a:r>
            <a:r>
              <a:rPr lang="en-US" dirty="0">
                <a:solidFill>
                  <a:srgbClr val="000000"/>
                </a:solidFill>
                <a:latin typeface="Open Sans"/>
              </a:rPr>
              <a:t> para </a:t>
            </a:r>
            <a:r>
              <a:rPr lang="en-US" dirty="0" err="1">
                <a:solidFill>
                  <a:srgbClr val="000000"/>
                </a:solidFill>
                <a:latin typeface="Open Sans"/>
              </a:rPr>
              <a:t>diferentes</a:t>
            </a:r>
            <a:r>
              <a:rPr lang="en-US" dirty="0">
                <a:solidFill>
                  <a:srgbClr val="000000"/>
                </a:solidFill>
                <a:latin typeface="Open Sans"/>
              </a:rPr>
              <a:t> </a:t>
            </a:r>
            <a:r>
              <a:rPr lang="en-US" dirty="0" err="1">
                <a:solidFill>
                  <a:srgbClr val="000000"/>
                </a:solidFill>
                <a:latin typeface="Open Sans"/>
              </a:rPr>
              <a:t>leyes</a:t>
            </a:r>
            <a:r>
              <a:rPr lang="en-US" dirty="0">
                <a:solidFill>
                  <a:srgbClr val="000000"/>
                </a:solidFill>
                <a:latin typeface="Open Sans"/>
              </a:rPr>
              <a:t> de </a:t>
            </a:r>
            <a:r>
              <a:rPr lang="en-US" dirty="0" err="1">
                <a:solidFill>
                  <a:srgbClr val="000000"/>
                </a:solidFill>
                <a:latin typeface="Open Sans"/>
              </a:rPr>
              <a:t>mortalidad</a:t>
            </a:r>
            <a:endParaRPr lang="en-US" dirty="0">
              <a:solidFill>
                <a:srgbClr val="000000"/>
              </a:solidFill>
              <a:latin typeface="Open Sans"/>
            </a:endParaRPr>
          </a:p>
          <a:p>
            <a:pPr algn="l"/>
            <a:r>
              <a:rPr lang="en-US" b="1" dirty="0">
                <a:solidFill>
                  <a:srgbClr val="000000"/>
                </a:solidFill>
                <a:latin typeface="Open Sans"/>
              </a:rPr>
              <a:t>https://rpubs.com/Timexpo/487053</a:t>
            </a:r>
          </a:p>
          <a:p>
            <a:pPr algn="l"/>
            <a:endParaRPr lang="en-US" b="1" i="0" dirty="0">
              <a:solidFill>
                <a:srgbClr val="000000"/>
              </a:solidFill>
              <a:effectLst/>
              <a:latin typeface="Open Sans"/>
            </a:endParaRPr>
          </a:p>
          <a:p>
            <a:endParaRPr lang="es-MX" dirty="0"/>
          </a:p>
        </p:txBody>
      </p:sp>
      <p:sp>
        <p:nvSpPr>
          <p:cNvPr id="6" name="CuadroTexto 5">
            <a:extLst>
              <a:ext uri="{FF2B5EF4-FFF2-40B4-BE49-F238E27FC236}">
                <a16:creationId xmlns:a16="http://schemas.microsoft.com/office/drawing/2014/main" id="{6F6DD7B3-ED59-4169-B52A-D34D4C030869}"/>
              </a:ext>
            </a:extLst>
          </p:cNvPr>
          <p:cNvSpPr txBox="1"/>
          <p:nvPr/>
        </p:nvSpPr>
        <p:spPr>
          <a:xfrm>
            <a:off x="540327" y="457200"/>
            <a:ext cx="11097491" cy="584775"/>
          </a:xfrm>
          <a:prstGeom prst="rect">
            <a:avLst/>
          </a:prstGeom>
          <a:solidFill>
            <a:schemeClr val="accent1">
              <a:lumMod val="50000"/>
            </a:schemeClr>
          </a:solidFill>
        </p:spPr>
        <p:txBody>
          <a:bodyPr wrap="square" rtlCol="0">
            <a:spAutoFit/>
          </a:bodyPr>
          <a:lstStyle/>
          <a:p>
            <a:r>
              <a:rPr lang="es-ES" sz="3200" dirty="0">
                <a:solidFill>
                  <a:schemeClr val="bg1">
                    <a:lumMod val="95000"/>
                  </a:schemeClr>
                </a:solidFill>
              </a:rPr>
              <a:t>Recursos de R para actuarios</a:t>
            </a:r>
            <a:endParaRPr lang="es-MX" sz="3200" dirty="0">
              <a:solidFill>
                <a:schemeClr val="bg1">
                  <a:lumMod val="95000"/>
                </a:schemeClr>
              </a:solidFill>
            </a:endParaRPr>
          </a:p>
        </p:txBody>
      </p:sp>
    </p:spTree>
    <p:extLst>
      <p:ext uri="{BB962C8B-B14F-4D97-AF65-F5344CB8AC3E}">
        <p14:creationId xmlns:p14="http://schemas.microsoft.com/office/powerpoint/2010/main" val="996676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52C4C02-B6BB-4565-93E9-E5BE5D269084}"/>
              </a:ext>
            </a:extLst>
          </p:cNvPr>
          <p:cNvSpPr>
            <a:spLocks noGrp="1"/>
          </p:cNvSpPr>
          <p:nvPr>
            <p:ph type="title"/>
          </p:nvPr>
        </p:nvSpPr>
        <p:spPr>
          <a:xfrm>
            <a:off x="567288" y="529021"/>
            <a:ext cx="11056675" cy="812511"/>
          </a:xfrm>
          <a:solidFill>
            <a:schemeClr val="accent1">
              <a:lumMod val="50000"/>
            </a:schemeClr>
          </a:solidFill>
        </p:spPr>
        <p:txBody>
          <a:bodyPr rtlCol="0"/>
          <a:lstStyle/>
          <a:p>
            <a:pPr rtl="0"/>
            <a:r>
              <a:rPr lang="es-ES" dirty="0">
                <a:solidFill>
                  <a:schemeClr val="bg1">
                    <a:lumMod val="95000"/>
                  </a:schemeClr>
                </a:solidFill>
              </a:rPr>
              <a:t>¿Que buscamos y como lo vamos a lograr?</a:t>
            </a:r>
          </a:p>
        </p:txBody>
      </p:sp>
      <p:sp>
        <p:nvSpPr>
          <p:cNvPr id="2" name="CuadroTexto 1">
            <a:extLst>
              <a:ext uri="{FF2B5EF4-FFF2-40B4-BE49-F238E27FC236}">
                <a16:creationId xmlns:a16="http://schemas.microsoft.com/office/drawing/2014/main" id="{EB5D044E-6077-42D5-A884-D9F7E03F6B56}"/>
              </a:ext>
            </a:extLst>
          </p:cNvPr>
          <p:cNvSpPr txBox="1"/>
          <p:nvPr/>
        </p:nvSpPr>
        <p:spPr>
          <a:xfrm>
            <a:off x="463333" y="1675554"/>
            <a:ext cx="4126055" cy="1908215"/>
          </a:xfrm>
          <a:prstGeom prst="rect">
            <a:avLst/>
          </a:prstGeom>
          <a:noFill/>
        </p:spPr>
        <p:txBody>
          <a:bodyPr wrap="square" rtlCol="0">
            <a:spAutoFit/>
          </a:bodyPr>
          <a:lstStyle/>
          <a:p>
            <a:r>
              <a:rPr lang="es-ES" sz="2800" dirty="0"/>
              <a:t>R</a:t>
            </a:r>
            <a:r>
              <a:rPr lang="es-ES" dirty="0"/>
              <a:t>ecordar, </a:t>
            </a:r>
            <a:r>
              <a:rPr lang="es-ES" sz="2800" dirty="0"/>
              <a:t>R</a:t>
            </a:r>
            <a:r>
              <a:rPr lang="es-ES" dirty="0"/>
              <a:t>efrescar conceptos técnicos</a:t>
            </a:r>
          </a:p>
          <a:p>
            <a:pPr algn="r"/>
            <a:r>
              <a:rPr lang="es-ES" dirty="0"/>
              <a:t>Modelos de </a:t>
            </a:r>
            <a:r>
              <a:rPr lang="es-ES" dirty="0" err="1"/>
              <a:t>pricing</a:t>
            </a:r>
            <a:r>
              <a:rPr lang="es-ES" dirty="0"/>
              <a:t> -</a:t>
            </a:r>
          </a:p>
          <a:p>
            <a:pPr algn="r"/>
            <a:r>
              <a:rPr lang="es-ES" dirty="0"/>
              <a:t>Esquema de gastos -</a:t>
            </a:r>
          </a:p>
          <a:p>
            <a:pPr algn="r"/>
            <a:r>
              <a:rPr lang="es-ES" dirty="0"/>
              <a:t>Primas de riesgo -</a:t>
            </a:r>
          </a:p>
          <a:p>
            <a:pPr algn="r"/>
            <a:r>
              <a:rPr lang="es-ES" dirty="0"/>
              <a:t>Anualidades -</a:t>
            </a:r>
          </a:p>
          <a:p>
            <a:pPr algn="r"/>
            <a:r>
              <a:rPr lang="es-ES" dirty="0"/>
              <a:t>Valor presente y futuro -</a:t>
            </a:r>
          </a:p>
        </p:txBody>
      </p:sp>
      <p:grpSp>
        <p:nvGrpSpPr>
          <p:cNvPr id="10" name="Grupo 9">
            <a:extLst>
              <a:ext uri="{FF2B5EF4-FFF2-40B4-BE49-F238E27FC236}">
                <a16:creationId xmlns:a16="http://schemas.microsoft.com/office/drawing/2014/main" id="{869BD716-1DDC-4770-AD1F-B4D78359662E}"/>
              </a:ext>
            </a:extLst>
          </p:cNvPr>
          <p:cNvGrpSpPr/>
          <p:nvPr/>
        </p:nvGrpSpPr>
        <p:grpSpPr>
          <a:xfrm>
            <a:off x="2317651" y="3931646"/>
            <a:ext cx="6618539" cy="3037191"/>
            <a:chOff x="600973" y="2650591"/>
            <a:chExt cx="8076356" cy="3764063"/>
          </a:xfrm>
        </p:grpSpPr>
        <p:pic>
          <p:nvPicPr>
            <p:cNvPr id="1026" name="Picture 2" descr="business-together-brain-icon &gt; Expense Reduction Analysts">
              <a:extLst>
                <a:ext uri="{FF2B5EF4-FFF2-40B4-BE49-F238E27FC236}">
                  <a16:creationId xmlns:a16="http://schemas.microsoft.com/office/drawing/2014/main" id="{3D12EEE9-4664-4243-948F-69D691BCD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973" y="3851678"/>
              <a:ext cx="1532740" cy="18426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bined human brain with computing engine icon">
              <a:extLst>
                <a:ext uri="{FF2B5EF4-FFF2-40B4-BE49-F238E27FC236}">
                  <a16:creationId xmlns:a16="http://schemas.microsoft.com/office/drawing/2014/main" id="{95F806C6-7F5F-4D7D-9B4D-D39D4F63B1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382" t="6444" b="15334"/>
            <a:stretch/>
          </p:blipFill>
          <p:spPr bwMode="auto">
            <a:xfrm>
              <a:off x="7156248" y="2650591"/>
              <a:ext cx="1521081" cy="161653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E1D98C15-E9AF-47DA-975E-A1BABB2264D0}"/>
                </a:ext>
              </a:extLst>
            </p:cNvPr>
            <p:cNvSpPr/>
            <p:nvPr/>
          </p:nvSpPr>
          <p:spPr>
            <a:xfrm rot="20837539">
              <a:off x="3608097" y="3507072"/>
              <a:ext cx="2292167" cy="1182447"/>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algn="ctr"/>
              <a:r>
                <a:rPr lang="es-ES" sz="2800" b="0" cap="none" spc="0" dirty="0">
                  <a:ln w="0"/>
                  <a:solidFill>
                    <a:schemeClr val="accent1">
                      <a:lumMod val="75000"/>
                    </a:schemeClr>
                  </a:solidFill>
                  <a:effectLst/>
                </a:rPr>
                <a:t>Train</a:t>
              </a:r>
              <a:r>
                <a:rPr lang="es-ES" sz="2800" b="0" cap="none" spc="0" dirty="0">
                  <a:ln w="0"/>
                  <a:gradFill>
                    <a:gsLst>
                      <a:gs pos="21000">
                        <a:srgbClr val="53575C"/>
                      </a:gs>
                      <a:gs pos="88000">
                        <a:srgbClr val="C5C7CA"/>
                      </a:gs>
                    </a:gsLst>
                    <a:lin ang="5400000"/>
                  </a:gradFill>
                  <a:effectLst/>
                </a:rPr>
                <a:t> </a:t>
              </a:r>
              <a:r>
                <a:rPr lang="es-ES" sz="2800" b="0" cap="none" spc="0" dirty="0" err="1">
                  <a:ln w="0"/>
                  <a:solidFill>
                    <a:schemeClr val="accent2">
                      <a:lumMod val="75000"/>
                    </a:schemeClr>
                  </a:solidFill>
                  <a:effectLst/>
                </a:rPr>
                <a:t>your</a:t>
              </a:r>
              <a:r>
                <a:rPr lang="es-ES" sz="2800" b="0" cap="none" spc="0" dirty="0">
                  <a:ln w="0"/>
                  <a:gradFill>
                    <a:gsLst>
                      <a:gs pos="21000">
                        <a:srgbClr val="53575C"/>
                      </a:gs>
                      <a:gs pos="88000">
                        <a:srgbClr val="C5C7CA"/>
                      </a:gs>
                    </a:gsLst>
                    <a:lin ang="5400000"/>
                  </a:gradFill>
                  <a:effectLst/>
                </a:rPr>
                <a:t> </a:t>
              </a:r>
            </a:p>
            <a:p>
              <a:pPr algn="ctr"/>
              <a:r>
                <a:rPr lang="es-ES" sz="2800" b="0" cap="none" spc="0" dirty="0" err="1">
                  <a:ln w="0"/>
                  <a:solidFill>
                    <a:schemeClr val="accent6">
                      <a:lumMod val="75000"/>
                    </a:schemeClr>
                  </a:solidFill>
                  <a:effectLst/>
                </a:rPr>
                <a:t>Brain</a:t>
              </a:r>
              <a:endParaRPr lang="es-ES" sz="2800" b="0" cap="none" spc="0" dirty="0">
                <a:ln w="0"/>
                <a:solidFill>
                  <a:schemeClr val="accent6">
                    <a:lumMod val="75000"/>
                  </a:schemeClr>
                </a:solidFill>
                <a:effectLst/>
              </a:endParaRPr>
            </a:p>
          </p:txBody>
        </p:sp>
        <p:sp>
          <p:nvSpPr>
            <p:cNvPr id="5" name="Círculo parcial 4">
              <a:extLst>
                <a:ext uri="{FF2B5EF4-FFF2-40B4-BE49-F238E27FC236}">
                  <a16:creationId xmlns:a16="http://schemas.microsoft.com/office/drawing/2014/main" id="{6204AA90-556B-4D91-A8AB-22AA4C386422}"/>
                </a:ext>
              </a:extLst>
            </p:cNvPr>
            <p:cNvSpPr/>
            <p:nvPr/>
          </p:nvSpPr>
          <p:spPr>
            <a:xfrm rot="10800000">
              <a:off x="4031500" y="5140036"/>
              <a:ext cx="1565563" cy="1274618"/>
            </a:xfrm>
            <a:prstGeom prst="pie">
              <a:avLst>
                <a:gd name="adj1" fmla="val 0"/>
                <a:gd name="adj2" fmla="val 10732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cxnSp>
          <p:nvCxnSpPr>
            <p:cNvPr id="7" name="Conector recto 6">
              <a:extLst>
                <a:ext uri="{FF2B5EF4-FFF2-40B4-BE49-F238E27FC236}">
                  <a16:creationId xmlns:a16="http://schemas.microsoft.com/office/drawing/2014/main" id="{336DEAAE-EF84-40AB-9F54-2196B67900BC}"/>
                </a:ext>
              </a:extLst>
            </p:cNvPr>
            <p:cNvCxnSpPr/>
            <p:nvPr/>
          </p:nvCxnSpPr>
          <p:spPr>
            <a:xfrm>
              <a:off x="2105661" y="5777345"/>
              <a:ext cx="541724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ángulo 7">
              <a:extLst>
                <a:ext uri="{FF2B5EF4-FFF2-40B4-BE49-F238E27FC236}">
                  <a16:creationId xmlns:a16="http://schemas.microsoft.com/office/drawing/2014/main" id="{8E72202C-0126-4D07-BAE8-04B1B676EB66}"/>
                </a:ext>
              </a:extLst>
            </p:cNvPr>
            <p:cNvSpPr/>
            <p:nvPr/>
          </p:nvSpPr>
          <p:spPr>
            <a:xfrm rot="21022077">
              <a:off x="1419903" y="4945999"/>
              <a:ext cx="7135206" cy="152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9" name="CuadroTexto 8">
            <a:extLst>
              <a:ext uri="{FF2B5EF4-FFF2-40B4-BE49-F238E27FC236}">
                <a16:creationId xmlns:a16="http://schemas.microsoft.com/office/drawing/2014/main" id="{884224DD-39EF-4B76-9F1D-BA169BC250D3}"/>
              </a:ext>
            </a:extLst>
          </p:cNvPr>
          <p:cNvSpPr txBox="1"/>
          <p:nvPr/>
        </p:nvSpPr>
        <p:spPr>
          <a:xfrm>
            <a:off x="7118498" y="1649695"/>
            <a:ext cx="2815211" cy="1908215"/>
          </a:xfrm>
          <a:prstGeom prst="rect">
            <a:avLst/>
          </a:prstGeom>
          <a:noFill/>
        </p:spPr>
        <p:txBody>
          <a:bodyPr wrap="square" rtlCol="0">
            <a:spAutoFit/>
          </a:bodyPr>
          <a:lstStyle/>
          <a:p>
            <a:r>
              <a:rPr lang="es-ES" sz="2800" dirty="0" err="1"/>
              <a:t>R</a:t>
            </a:r>
            <a:r>
              <a:rPr lang="es-ES" dirty="0" err="1"/>
              <a:t>eexpresarlo</a:t>
            </a:r>
            <a:r>
              <a:rPr lang="es-ES" dirty="0"/>
              <a:t> en </a:t>
            </a:r>
            <a:r>
              <a:rPr lang="es-ES" sz="2800" dirty="0">
                <a:solidFill>
                  <a:schemeClr val="accent5">
                    <a:lumMod val="50000"/>
                  </a:schemeClr>
                </a:solidFill>
              </a:rPr>
              <a:t>R</a:t>
            </a:r>
          </a:p>
          <a:p>
            <a:pPr marL="285750" indent="-285750">
              <a:buFontTx/>
              <a:buChar char="-"/>
            </a:pPr>
            <a:r>
              <a:rPr lang="es-MX" dirty="0"/>
              <a:t>Modelos</a:t>
            </a:r>
          </a:p>
          <a:p>
            <a:pPr marL="285750" indent="-285750">
              <a:buFontTx/>
              <a:buChar char="-"/>
            </a:pPr>
            <a:r>
              <a:rPr lang="es-MX" dirty="0"/>
              <a:t>Funciones</a:t>
            </a:r>
          </a:p>
          <a:p>
            <a:pPr marL="285750" indent="-285750">
              <a:buFontTx/>
              <a:buChar char="-"/>
            </a:pPr>
            <a:r>
              <a:rPr lang="es-MX" dirty="0"/>
              <a:t>Control de Flujo</a:t>
            </a:r>
          </a:p>
          <a:p>
            <a:pPr marL="285750" indent="-285750">
              <a:buFontTx/>
              <a:buChar char="-"/>
            </a:pPr>
            <a:r>
              <a:rPr lang="es-MX" dirty="0"/>
              <a:t>Vectores</a:t>
            </a:r>
          </a:p>
          <a:p>
            <a:pPr marL="285750" indent="-285750">
              <a:buFontTx/>
              <a:buChar char="-"/>
            </a:pPr>
            <a:r>
              <a:rPr lang="es-MX" dirty="0"/>
              <a:t>Variables</a:t>
            </a:r>
          </a:p>
        </p:txBody>
      </p:sp>
      <p:sp>
        <p:nvSpPr>
          <p:cNvPr id="52" name="Trapecio 51">
            <a:extLst>
              <a:ext uri="{FF2B5EF4-FFF2-40B4-BE49-F238E27FC236}">
                <a16:creationId xmlns:a16="http://schemas.microsoft.com/office/drawing/2014/main" id="{1C13D768-C676-476D-87BB-70D88491D911}"/>
              </a:ext>
            </a:extLst>
          </p:cNvPr>
          <p:cNvSpPr/>
          <p:nvPr/>
        </p:nvSpPr>
        <p:spPr>
          <a:xfrm>
            <a:off x="4824147" y="3154056"/>
            <a:ext cx="2042291" cy="341188"/>
          </a:xfrm>
          <a:prstGeom prst="trapezoid">
            <a:avLst>
              <a:gd name="adj" fmla="val 74014"/>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Trapecio 53">
            <a:extLst>
              <a:ext uri="{FF2B5EF4-FFF2-40B4-BE49-F238E27FC236}">
                <a16:creationId xmlns:a16="http://schemas.microsoft.com/office/drawing/2014/main" id="{DF226E54-1C41-4ED0-9E61-518728CD3899}"/>
              </a:ext>
            </a:extLst>
          </p:cNvPr>
          <p:cNvSpPr/>
          <p:nvPr/>
        </p:nvSpPr>
        <p:spPr>
          <a:xfrm>
            <a:off x="5156632" y="2758267"/>
            <a:ext cx="1368861" cy="278199"/>
          </a:xfrm>
          <a:prstGeom prst="trapezoid">
            <a:avLst>
              <a:gd name="adj" fmla="val 74014"/>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Trapecio 54">
            <a:extLst>
              <a:ext uri="{FF2B5EF4-FFF2-40B4-BE49-F238E27FC236}">
                <a16:creationId xmlns:a16="http://schemas.microsoft.com/office/drawing/2014/main" id="{F83CD812-5527-43EB-9169-3C5446D4FA54}"/>
              </a:ext>
            </a:extLst>
          </p:cNvPr>
          <p:cNvSpPr/>
          <p:nvPr/>
        </p:nvSpPr>
        <p:spPr>
          <a:xfrm>
            <a:off x="5366878" y="2370334"/>
            <a:ext cx="918710" cy="278199"/>
          </a:xfrm>
          <a:prstGeom prst="trapezoid">
            <a:avLst>
              <a:gd name="adj" fmla="val 74014"/>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Triángulo isósceles 56">
            <a:extLst>
              <a:ext uri="{FF2B5EF4-FFF2-40B4-BE49-F238E27FC236}">
                <a16:creationId xmlns:a16="http://schemas.microsoft.com/office/drawing/2014/main" id="{D7801661-C260-4202-B3C2-FD8C2057AFA8}"/>
              </a:ext>
            </a:extLst>
          </p:cNvPr>
          <p:cNvSpPr/>
          <p:nvPr/>
        </p:nvSpPr>
        <p:spPr>
          <a:xfrm>
            <a:off x="5618233" y="1836022"/>
            <a:ext cx="454117" cy="408006"/>
          </a:xfrm>
          <a:prstGeom prst="triangl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6" name="Imagen 15">
            <a:extLst>
              <a:ext uri="{FF2B5EF4-FFF2-40B4-BE49-F238E27FC236}">
                <a16:creationId xmlns:a16="http://schemas.microsoft.com/office/drawing/2014/main" id="{9C6259E6-07E0-46CC-ADB4-6ADB6D942DF6}"/>
              </a:ext>
            </a:extLst>
          </p:cNvPr>
          <p:cNvPicPr/>
          <p:nvPr/>
        </p:nvPicPr>
        <p:blipFill rotWithShape="1">
          <a:blip r:embed="rId5">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290168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439CAABC-A72F-4D76-9F42-C71DE75A12FD}"/>
              </a:ext>
            </a:extLst>
          </p:cNvPr>
          <p:cNvSpPr txBox="1"/>
          <p:nvPr/>
        </p:nvSpPr>
        <p:spPr>
          <a:xfrm>
            <a:off x="547254" y="457200"/>
            <a:ext cx="11097491" cy="584775"/>
          </a:xfrm>
          <a:prstGeom prst="rect">
            <a:avLst/>
          </a:prstGeom>
          <a:solidFill>
            <a:schemeClr val="accent1">
              <a:lumMod val="50000"/>
            </a:schemeClr>
          </a:solidFill>
        </p:spPr>
        <p:txBody>
          <a:bodyPr wrap="square" rtlCol="0">
            <a:spAutoFit/>
          </a:bodyPr>
          <a:lstStyle/>
          <a:p>
            <a:r>
              <a:rPr lang="es-ES" sz="3200" dirty="0">
                <a:solidFill>
                  <a:schemeClr val="bg1">
                    <a:lumMod val="95000"/>
                  </a:schemeClr>
                </a:solidFill>
              </a:rPr>
              <a:t>Bibliografía</a:t>
            </a:r>
            <a:endParaRPr lang="es-MX" sz="3200" dirty="0">
              <a:solidFill>
                <a:schemeClr val="bg1">
                  <a:lumMod val="95000"/>
                </a:schemeClr>
              </a:solidFill>
            </a:endParaRPr>
          </a:p>
        </p:txBody>
      </p:sp>
      <p:sp>
        <p:nvSpPr>
          <p:cNvPr id="9" name="CuadroTexto 8">
            <a:extLst>
              <a:ext uri="{FF2B5EF4-FFF2-40B4-BE49-F238E27FC236}">
                <a16:creationId xmlns:a16="http://schemas.microsoft.com/office/drawing/2014/main" id="{4DE7EB3B-6563-467A-A979-6A67C86F8A1F}"/>
              </a:ext>
            </a:extLst>
          </p:cNvPr>
          <p:cNvSpPr txBox="1"/>
          <p:nvPr/>
        </p:nvSpPr>
        <p:spPr>
          <a:xfrm>
            <a:off x="466126" y="1196073"/>
            <a:ext cx="10674926" cy="7571303"/>
          </a:xfrm>
          <a:prstGeom prst="rect">
            <a:avLst/>
          </a:prstGeom>
          <a:noFill/>
        </p:spPr>
        <p:txBody>
          <a:bodyPr wrap="square">
            <a:spAutoFit/>
          </a:bodyPr>
          <a:lstStyle/>
          <a:p>
            <a:pPr algn="l"/>
            <a:r>
              <a:rPr lang="es-ES" sz="1800" i="0" u="none" strike="noStrike" baseline="0" dirty="0">
                <a:solidFill>
                  <a:schemeClr val="accent1">
                    <a:lumMod val="50000"/>
                  </a:schemeClr>
                </a:solidFill>
                <a:latin typeface="SwissReSansOT-Bold"/>
              </a:rPr>
              <a:t>Tablas de Mortalidad CNSF 2000-I y CNSF 2000-G</a:t>
            </a:r>
          </a:p>
          <a:p>
            <a:pPr algn="l"/>
            <a:r>
              <a:rPr lang="es-ES" sz="1800" i="0" u="none" strike="noStrike" baseline="0" dirty="0">
                <a:solidFill>
                  <a:schemeClr val="accent1">
                    <a:lumMod val="50000"/>
                  </a:schemeClr>
                </a:solidFill>
                <a:latin typeface="SwissReSansOT-Bold"/>
              </a:rPr>
              <a:t>Serie Documentos de Trabajo, Documento de trabajo No. 80</a:t>
            </a:r>
          </a:p>
          <a:p>
            <a:pPr algn="l"/>
            <a:r>
              <a:rPr lang="en-US" sz="1800" i="0" u="none" strike="noStrike" baseline="0" dirty="0">
                <a:solidFill>
                  <a:schemeClr val="accent1">
                    <a:lumMod val="50000"/>
                  </a:schemeClr>
                </a:solidFill>
                <a:latin typeface="SwissReSansOT-Bold"/>
              </a:rPr>
              <a:t>Manuel Mendoza, et al, </a:t>
            </a:r>
          </a:p>
          <a:p>
            <a:pPr algn="l"/>
            <a:endParaRPr lang="en-US" sz="1800" i="0" u="none" strike="noStrike" baseline="0" dirty="0">
              <a:solidFill>
                <a:schemeClr val="accent1">
                  <a:lumMod val="50000"/>
                </a:schemeClr>
              </a:solidFill>
              <a:latin typeface="SwissReSansOT-Bold"/>
            </a:endParaRPr>
          </a:p>
          <a:p>
            <a:pPr algn="l"/>
            <a:r>
              <a:rPr lang="en-US" sz="1800" i="0" u="none" strike="noStrike" baseline="0" dirty="0">
                <a:solidFill>
                  <a:schemeClr val="accent1">
                    <a:lumMod val="50000"/>
                  </a:schemeClr>
                </a:solidFill>
                <a:latin typeface="SwissReSansOT-Bold"/>
              </a:rPr>
              <a:t>The Impact of Low Interest Rates on Insurers</a:t>
            </a:r>
          </a:p>
          <a:p>
            <a:r>
              <a:rPr lang="en-US" dirty="0">
                <a:solidFill>
                  <a:schemeClr val="accent1">
                    <a:lumMod val="50000"/>
                  </a:schemeClr>
                </a:solidFill>
                <a:latin typeface="SwissReSansOT-Bold"/>
              </a:rPr>
              <a:t>The Geneva Papers on Risk and Insurance Vol. 25 No. 1 (January 2000) 38±58</a:t>
            </a:r>
          </a:p>
          <a:p>
            <a:pPr algn="l"/>
            <a:endParaRPr lang="en-US" sz="1800" i="0" u="none" strike="noStrike" baseline="0" dirty="0">
              <a:solidFill>
                <a:schemeClr val="accent1">
                  <a:lumMod val="50000"/>
                </a:schemeClr>
              </a:solidFill>
              <a:latin typeface="SwissReSansOT-Bold"/>
            </a:endParaRPr>
          </a:p>
          <a:p>
            <a:pPr algn="l"/>
            <a:r>
              <a:rPr lang="en-US" sz="1800" i="0" u="none" strike="noStrike" baseline="0" dirty="0">
                <a:solidFill>
                  <a:schemeClr val="accent1">
                    <a:lumMod val="50000"/>
                  </a:schemeClr>
                </a:solidFill>
                <a:latin typeface="SwissReSansOT-Bold"/>
              </a:rPr>
              <a:t>Lower for even longer: what does the low interest rate economy mean for insurers?</a:t>
            </a:r>
          </a:p>
          <a:p>
            <a:pPr algn="l"/>
            <a:r>
              <a:rPr lang="en-US" dirty="0">
                <a:solidFill>
                  <a:schemeClr val="accent1">
                    <a:lumMod val="50000"/>
                  </a:schemeClr>
                </a:solidFill>
                <a:latin typeface="SwissReSansOT-Bold"/>
              </a:rPr>
              <a:t>Swiss Re </a:t>
            </a:r>
            <a:r>
              <a:rPr lang="en-US" dirty="0" err="1">
                <a:solidFill>
                  <a:schemeClr val="accent1">
                    <a:lumMod val="50000"/>
                  </a:schemeClr>
                </a:solidFill>
                <a:latin typeface="SwissReSansOT-Bold"/>
              </a:rPr>
              <a:t>Institue</a:t>
            </a:r>
            <a:r>
              <a:rPr lang="en-US" dirty="0">
                <a:solidFill>
                  <a:schemeClr val="accent1">
                    <a:lumMod val="50000"/>
                  </a:schemeClr>
                </a:solidFill>
                <a:latin typeface="SwissReSansOT-Bold"/>
              </a:rPr>
              <a:t> Irina Fan et al.  September 2020</a:t>
            </a:r>
          </a:p>
          <a:p>
            <a:pPr algn="l"/>
            <a:endParaRPr lang="en-US" dirty="0">
              <a:solidFill>
                <a:schemeClr val="accent1">
                  <a:lumMod val="50000"/>
                </a:schemeClr>
              </a:solidFill>
              <a:latin typeface="SwissReSansOT-Bold"/>
            </a:endParaRPr>
          </a:p>
          <a:p>
            <a:pPr algn="l"/>
            <a:r>
              <a:rPr lang="en-US" dirty="0">
                <a:solidFill>
                  <a:schemeClr val="accent1">
                    <a:lumMod val="50000"/>
                  </a:schemeClr>
                </a:solidFill>
                <a:latin typeface="SwissReSansOT-Bold"/>
              </a:rPr>
              <a:t>Actuarial Mathematics</a:t>
            </a:r>
          </a:p>
          <a:p>
            <a:pPr algn="l"/>
            <a:r>
              <a:rPr lang="en-US" dirty="0">
                <a:solidFill>
                  <a:schemeClr val="accent1">
                    <a:lumMod val="50000"/>
                  </a:schemeClr>
                </a:solidFill>
                <a:latin typeface="SwissReSansOT-Bold"/>
              </a:rPr>
              <a:t>Bowers Newton et. al.   Society of Actuaries</a:t>
            </a:r>
          </a:p>
          <a:p>
            <a:pPr algn="l"/>
            <a:endParaRPr lang="en-US" dirty="0">
              <a:solidFill>
                <a:schemeClr val="accent1">
                  <a:lumMod val="50000"/>
                </a:schemeClr>
              </a:solidFill>
              <a:latin typeface="SwissReSansOT-Bold"/>
            </a:endParaRPr>
          </a:p>
          <a:p>
            <a:r>
              <a:rPr lang="es-MX" dirty="0">
                <a:solidFill>
                  <a:schemeClr val="accent1">
                    <a:lumMod val="50000"/>
                  </a:schemeClr>
                </a:solidFill>
                <a:latin typeface="SwissReSansOT-Bold"/>
              </a:rPr>
              <a:t>MATEMÁTICAS ACTUARIALES Y OPERACIONES DE SEGUROS</a:t>
            </a:r>
          </a:p>
          <a:p>
            <a:r>
              <a:rPr lang="es-MX" dirty="0">
                <a:solidFill>
                  <a:schemeClr val="accent1">
                    <a:lumMod val="50000"/>
                  </a:schemeClr>
                </a:solidFill>
                <a:latin typeface="SwissReSansOT-Bold"/>
              </a:rPr>
              <a:t>FERNANDO SANDOYA ISBN: 978-9978-310-46-5; ESPOL; 2007</a:t>
            </a:r>
            <a:endParaRPr lang="en-US" dirty="0">
              <a:solidFill>
                <a:schemeClr val="accent1">
                  <a:lumMod val="50000"/>
                </a:schemeClr>
              </a:solidFill>
              <a:latin typeface="SwissReSansOT-Bold"/>
            </a:endParaRPr>
          </a:p>
          <a:p>
            <a:pPr algn="l"/>
            <a:endParaRPr lang="en-US" dirty="0">
              <a:solidFill>
                <a:schemeClr val="accent1">
                  <a:lumMod val="50000"/>
                </a:schemeClr>
              </a:solidFill>
              <a:latin typeface="SwissReSansOT-Bold"/>
            </a:endParaRPr>
          </a:p>
          <a:p>
            <a:pPr algn="l"/>
            <a:r>
              <a:rPr lang="en-US" dirty="0">
                <a:solidFill>
                  <a:schemeClr val="accent1">
                    <a:lumMod val="50000"/>
                  </a:schemeClr>
                </a:solidFill>
                <a:latin typeface="SwissReSansOT-Bold"/>
              </a:rPr>
              <a:t>The R Book, Second Edition</a:t>
            </a:r>
          </a:p>
          <a:p>
            <a:pPr algn="l"/>
            <a:r>
              <a:rPr lang="en-US" dirty="0">
                <a:solidFill>
                  <a:schemeClr val="accent1">
                    <a:lumMod val="50000"/>
                  </a:schemeClr>
                </a:solidFill>
                <a:latin typeface="SwissReSansOT-Bold"/>
              </a:rPr>
              <a:t>Michael J. Crawley,  Imperial College London</a:t>
            </a:r>
          </a:p>
          <a:p>
            <a:pPr algn="l"/>
            <a:endParaRPr lang="en-US" dirty="0">
              <a:solidFill>
                <a:schemeClr val="accent1">
                  <a:lumMod val="50000"/>
                </a:schemeClr>
              </a:solidFill>
              <a:latin typeface="SwissReSansOT-Bold"/>
            </a:endParaRPr>
          </a:p>
          <a:p>
            <a:r>
              <a:rPr lang="es-MX" dirty="0">
                <a:solidFill>
                  <a:schemeClr val="accent1">
                    <a:lumMod val="50000"/>
                  </a:schemeClr>
                </a:solidFill>
                <a:latin typeface="SwissReSansOT-Bold"/>
              </a:rPr>
              <a:t>R </a:t>
            </a:r>
            <a:r>
              <a:rPr lang="es-MX" dirty="0" err="1">
                <a:solidFill>
                  <a:schemeClr val="accent1">
                    <a:lumMod val="50000"/>
                  </a:schemeClr>
                </a:solidFill>
                <a:latin typeface="SwissReSansOT-Bold"/>
              </a:rPr>
              <a:t>for</a:t>
            </a:r>
            <a:r>
              <a:rPr lang="es-MX" dirty="0">
                <a:solidFill>
                  <a:schemeClr val="accent1">
                    <a:lumMod val="50000"/>
                  </a:schemeClr>
                </a:solidFill>
                <a:latin typeface="SwissReSansOT-Bold"/>
              </a:rPr>
              <a:t> </a:t>
            </a:r>
            <a:r>
              <a:rPr lang="es-MX" dirty="0" err="1">
                <a:solidFill>
                  <a:schemeClr val="accent1">
                    <a:lumMod val="50000"/>
                  </a:schemeClr>
                </a:solidFill>
                <a:latin typeface="SwissReSansOT-Bold"/>
              </a:rPr>
              <a:t>Beginners</a:t>
            </a:r>
            <a:endParaRPr lang="es-MX" dirty="0">
              <a:solidFill>
                <a:schemeClr val="accent1">
                  <a:lumMod val="50000"/>
                </a:schemeClr>
              </a:solidFill>
              <a:latin typeface="SwissReSansOT-Bold"/>
            </a:endParaRPr>
          </a:p>
          <a:p>
            <a:r>
              <a:rPr lang="es-MX" dirty="0">
                <a:solidFill>
                  <a:schemeClr val="accent1">
                    <a:lumMod val="50000"/>
                  </a:schemeClr>
                </a:solidFill>
                <a:latin typeface="SwissReSansOT-Bold"/>
              </a:rPr>
              <a:t>Emmanuel </a:t>
            </a:r>
            <a:r>
              <a:rPr lang="es-MX" dirty="0" err="1">
                <a:solidFill>
                  <a:schemeClr val="accent1">
                    <a:lumMod val="50000"/>
                  </a:schemeClr>
                </a:solidFill>
                <a:latin typeface="SwissReSansOT-Bold"/>
              </a:rPr>
              <a:t>Paradis</a:t>
            </a:r>
            <a:endParaRPr lang="es-MX" dirty="0">
              <a:solidFill>
                <a:schemeClr val="accent1">
                  <a:lumMod val="50000"/>
                </a:schemeClr>
              </a:solidFill>
              <a:latin typeface="SwissReSansOT-Bold"/>
            </a:endParaRPr>
          </a:p>
          <a:p>
            <a:endParaRPr lang="es-MX" dirty="0">
              <a:solidFill>
                <a:schemeClr val="accent1">
                  <a:lumMod val="50000"/>
                </a:schemeClr>
              </a:solidFill>
              <a:latin typeface="SwissReSansOT-Bold"/>
            </a:endParaRPr>
          </a:p>
          <a:p>
            <a:r>
              <a:rPr lang="es-MX" dirty="0" err="1">
                <a:solidFill>
                  <a:schemeClr val="accent1">
                    <a:lumMod val="50000"/>
                  </a:schemeClr>
                </a:solidFill>
                <a:latin typeface="SwissReSansOT-Bold"/>
              </a:rPr>
              <a:t>Insurance</a:t>
            </a:r>
            <a:r>
              <a:rPr lang="es-MX" dirty="0">
                <a:solidFill>
                  <a:schemeClr val="accent1">
                    <a:lumMod val="50000"/>
                  </a:schemeClr>
                </a:solidFill>
                <a:latin typeface="SwissReSansOT-Bold"/>
              </a:rPr>
              <a:t> </a:t>
            </a:r>
            <a:r>
              <a:rPr lang="es-MX" dirty="0" err="1">
                <a:solidFill>
                  <a:schemeClr val="accent1">
                    <a:lumMod val="50000"/>
                  </a:schemeClr>
                </a:solidFill>
                <a:latin typeface="SwissReSansOT-Bold"/>
              </a:rPr>
              <a:t>Economics</a:t>
            </a:r>
            <a:endParaRPr lang="es-MX" dirty="0">
              <a:solidFill>
                <a:schemeClr val="accent1">
                  <a:lumMod val="50000"/>
                </a:schemeClr>
              </a:solidFill>
              <a:latin typeface="SwissReSansOT-Bold"/>
            </a:endParaRPr>
          </a:p>
          <a:p>
            <a:r>
              <a:rPr lang="es-MX" dirty="0">
                <a:solidFill>
                  <a:schemeClr val="accent1">
                    <a:lumMod val="50000"/>
                  </a:schemeClr>
                </a:solidFill>
                <a:latin typeface="SwissReSansOT-Bold"/>
              </a:rPr>
              <a:t>Peter </a:t>
            </a:r>
            <a:r>
              <a:rPr lang="es-MX" dirty="0" err="1">
                <a:solidFill>
                  <a:schemeClr val="accent1">
                    <a:lumMod val="50000"/>
                  </a:schemeClr>
                </a:solidFill>
                <a:latin typeface="SwissReSansOT-Bold"/>
              </a:rPr>
              <a:t>Zweifel</a:t>
            </a:r>
            <a:r>
              <a:rPr lang="es-MX" dirty="0">
                <a:solidFill>
                  <a:schemeClr val="accent1">
                    <a:lumMod val="50000"/>
                  </a:schemeClr>
                </a:solidFill>
                <a:latin typeface="SwissReSansOT-Bold"/>
              </a:rPr>
              <a:t>  Springer ISBN 978-3-642-20547-7</a:t>
            </a:r>
            <a:endParaRPr lang="en-US" dirty="0">
              <a:solidFill>
                <a:schemeClr val="accent1">
                  <a:lumMod val="50000"/>
                </a:schemeClr>
              </a:solidFill>
              <a:latin typeface="SwissReSansOT-Bold"/>
            </a:endParaRPr>
          </a:p>
          <a:p>
            <a:pPr algn="l"/>
            <a:endParaRPr lang="en-US" dirty="0">
              <a:solidFill>
                <a:schemeClr val="accent1">
                  <a:lumMod val="50000"/>
                </a:schemeClr>
              </a:solidFill>
              <a:latin typeface="SwissReSansOT-Bold"/>
            </a:endParaRPr>
          </a:p>
          <a:p>
            <a:pPr algn="l"/>
            <a:endParaRPr lang="en-US" dirty="0">
              <a:solidFill>
                <a:schemeClr val="accent1">
                  <a:lumMod val="50000"/>
                </a:schemeClr>
              </a:solidFill>
              <a:latin typeface="SwissReSansOT-Bold"/>
            </a:endParaRPr>
          </a:p>
          <a:p>
            <a:pPr algn="l"/>
            <a:endParaRPr lang="es-MX" dirty="0">
              <a:solidFill>
                <a:schemeClr val="accent1">
                  <a:lumMod val="50000"/>
                </a:schemeClr>
              </a:solidFill>
            </a:endParaRPr>
          </a:p>
        </p:txBody>
      </p:sp>
    </p:spTree>
    <p:extLst>
      <p:ext uri="{BB962C8B-B14F-4D97-AF65-F5344CB8AC3E}">
        <p14:creationId xmlns:p14="http://schemas.microsoft.com/office/powerpoint/2010/main" val="2326728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439CAABC-A72F-4D76-9F42-C71DE75A12FD}"/>
              </a:ext>
            </a:extLst>
          </p:cNvPr>
          <p:cNvSpPr txBox="1"/>
          <p:nvPr/>
        </p:nvSpPr>
        <p:spPr>
          <a:xfrm>
            <a:off x="547254" y="457200"/>
            <a:ext cx="11097491" cy="584775"/>
          </a:xfrm>
          <a:prstGeom prst="rect">
            <a:avLst/>
          </a:prstGeom>
          <a:solidFill>
            <a:schemeClr val="accent1">
              <a:lumMod val="50000"/>
            </a:schemeClr>
          </a:solidFill>
        </p:spPr>
        <p:txBody>
          <a:bodyPr wrap="square" rtlCol="0">
            <a:spAutoFit/>
          </a:bodyPr>
          <a:lstStyle/>
          <a:p>
            <a:r>
              <a:rPr lang="es-ES" sz="3200" dirty="0">
                <a:solidFill>
                  <a:schemeClr val="bg1">
                    <a:lumMod val="95000"/>
                  </a:schemeClr>
                </a:solidFill>
              </a:rPr>
              <a:t>Gastos</a:t>
            </a:r>
            <a:endParaRPr lang="es-MX" sz="3200" dirty="0">
              <a:solidFill>
                <a:schemeClr val="bg1">
                  <a:lumMod val="95000"/>
                </a:schemeClr>
              </a:solidFill>
            </a:endParaRPr>
          </a:p>
        </p:txBody>
      </p:sp>
      <p:sp>
        <p:nvSpPr>
          <p:cNvPr id="9" name="CuadroTexto 8">
            <a:extLst>
              <a:ext uri="{FF2B5EF4-FFF2-40B4-BE49-F238E27FC236}">
                <a16:creationId xmlns:a16="http://schemas.microsoft.com/office/drawing/2014/main" id="{4DE7EB3B-6563-467A-A979-6A67C86F8A1F}"/>
              </a:ext>
            </a:extLst>
          </p:cNvPr>
          <p:cNvSpPr txBox="1"/>
          <p:nvPr/>
        </p:nvSpPr>
        <p:spPr>
          <a:xfrm>
            <a:off x="590385" y="1581835"/>
            <a:ext cx="10674926" cy="4524315"/>
          </a:xfrm>
          <a:prstGeom prst="rect">
            <a:avLst/>
          </a:prstGeom>
          <a:noFill/>
        </p:spPr>
        <p:txBody>
          <a:bodyPr wrap="square">
            <a:spAutoFit/>
          </a:bodyPr>
          <a:lstStyle/>
          <a:p>
            <a:pPr algn="l"/>
            <a:r>
              <a:rPr lang="es-MX" sz="1800" b="1" i="0" u="none" strike="noStrike" baseline="0" dirty="0">
                <a:solidFill>
                  <a:schemeClr val="accent1">
                    <a:lumMod val="50000"/>
                  </a:schemeClr>
                </a:solidFill>
                <a:latin typeface="SwissReSansOT-Bold"/>
              </a:rPr>
              <a:t>Gastos de administración al millar de Suma Asegurada</a:t>
            </a:r>
          </a:p>
          <a:p>
            <a:pPr algn="l"/>
            <a:endParaRPr lang="es-MX" b="1" dirty="0">
              <a:solidFill>
                <a:schemeClr val="accent1">
                  <a:lumMod val="50000"/>
                </a:schemeClr>
              </a:solidFill>
              <a:latin typeface="SwissReSansOT-Bold"/>
            </a:endParaRPr>
          </a:p>
          <a:p>
            <a:pPr algn="l"/>
            <a:r>
              <a:rPr lang="es-MX" dirty="0">
                <a:solidFill>
                  <a:schemeClr val="accent1">
                    <a:lumMod val="50000"/>
                  </a:schemeClr>
                </a:solidFill>
                <a:latin typeface="SwissReSansOT-Bold"/>
              </a:rPr>
              <a:t>Están asociados al volumen de negocio, un ejemplo claro son el costo de las pruebas médicas, así como el costo de las áreas de selección y emisión,  generalmente se establecen con la suma asegurada promedio y se acompaña con una tabla de descuentos por volumen de suma asegurada.</a:t>
            </a:r>
          </a:p>
          <a:p>
            <a:pPr algn="l"/>
            <a:endParaRPr lang="es-MX" dirty="0">
              <a:solidFill>
                <a:schemeClr val="accent1">
                  <a:lumMod val="50000"/>
                </a:schemeClr>
              </a:solidFill>
              <a:latin typeface="SwissReSansOT-Bold"/>
            </a:endParaRPr>
          </a:p>
          <a:p>
            <a:pPr algn="l"/>
            <a:r>
              <a:rPr lang="es-MX" b="1" dirty="0">
                <a:solidFill>
                  <a:schemeClr val="accent1">
                    <a:lumMod val="50000"/>
                  </a:schemeClr>
                </a:solidFill>
                <a:latin typeface="SwissReSansOT-Bold"/>
              </a:rPr>
              <a:t>Gastos de administración en porcentaje de la prima</a:t>
            </a:r>
          </a:p>
          <a:p>
            <a:pPr algn="l"/>
            <a:endParaRPr lang="es-MX" dirty="0">
              <a:solidFill>
                <a:schemeClr val="accent1">
                  <a:lumMod val="50000"/>
                </a:schemeClr>
              </a:solidFill>
            </a:endParaRPr>
          </a:p>
          <a:p>
            <a:pPr algn="l"/>
            <a:r>
              <a:rPr lang="es-MX" dirty="0">
                <a:solidFill>
                  <a:schemeClr val="accent1">
                    <a:lumMod val="50000"/>
                  </a:schemeClr>
                </a:solidFill>
              </a:rPr>
              <a:t>Incluyen el costo de servicios que varían con la prima, por ejemplo el costo de cobranza o mas recientemente los costos de internet y almacenamiento en la nube</a:t>
            </a:r>
          </a:p>
          <a:p>
            <a:pPr algn="l"/>
            <a:endParaRPr lang="es-MX" dirty="0">
              <a:solidFill>
                <a:schemeClr val="accent1">
                  <a:lumMod val="50000"/>
                </a:schemeClr>
              </a:solidFill>
            </a:endParaRPr>
          </a:p>
          <a:p>
            <a:pPr algn="l"/>
            <a:r>
              <a:rPr lang="es-MX" b="1" dirty="0">
                <a:solidFill>
                  <a:schemeClr val="accent1">
                    <a:lumMod val="50000"/>
                  </a:schemeClr>
                </a:solidFill>
              </a:rPr>
              <a:t>Gastos de adquisición nivelados</a:t>
            </a:r>
          </a:p>
          <a:p>
            <a:pPr algn="l"/>
            <a:endParaRPr lang="es-MX" dirty="0">
              <a:solidFill>
                <a:schemeClr val="accent1">
                  <a:lumMod val="50000"/>
                </a:schemeClr>
              </a:solidFill>
            </a:endParaRPr>
          </a:p>
          <a:p>
            <a:pPr algn="l"/>
            <a:r>
              <a:rPr lang="es-MX" dirty="0">
                <a:solidFill>
                  <a:schemeClr val="accent1">
                    <a:lumMod val="50000"/>
                  </a:schemeClr>
                </a:solidFill>
              </a:rPr>
              <a:t>En los seguros de vida es común tener una comisión de primer año mayor que el resto de los años, para incentivar la venta,  lo anterior en términos genera tramos de anualidades en el denominador, una forma de evitar esto es establecer un esquema de compensación nivelado equivalente, que tenga el mismo valor presente</a:t>
            </a:r>
          </a:p>
        </p:txBody>
      </p:sp>
    </p:spTree>
    <p:extLst>
      <p:ext uri="{BB962C8B-B14F-4D97-AF65-F5344CB8AC3E}">
        <p14:creationId xmlns:p14="http://schemas.microsoft.com/office/powerpoint/2010/main" val="2829030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conos peligro Imágenes Vectoriales, Ilustraciones Libres de Regalías de  Iconos peligro | Depositphotos®">
            <a:extLst>
              <a:ext uri="{FF2B5EF4-FFF2-40B4-BE49-F238E27FC236}">
                <a16:creationId xmlns:a16="http://schemas.microsoft.com/office/drawing/2014/main" id="{3E0D990C-4A28-41FC-9831-2901453C90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44" t="10889" r="69778" b="69555"/>
          <a:stretch/>
        </p:blipFill>
        <p:spPr bwMode="auto">
          <a:xfrm>
            <a:off x="6692900" y="1473200"/>
            <a:ext cx="1244600" cy="1117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conos peligro Imágenes Vectoriales, Ilustraciones Libres de Regalías de  Iconos peligro | Depositphotos®">
            <a:extLst>
              <a:ext uri="{FF2B5EF4-FFF2-40B4-BE49-F238E27FC236}">
                <a16:creationId xmlns:a16="http://schemas.microsoft.com/office/drawing/2014/main" id="{03D6818C-06BB-48F6-8981-B4924ADFBF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11" t="40667" r="69111" b="39778"/>
          <a:stretch/>
        </p:blipFill>
        <p:spPr bwMode="auto">
          <a:xfrm>
            <a:off x="8521700" y="1473200"/>
            <a:ext cx="1244600" cy="1117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conos peligro Imágenes Vectoriales, Ilustraciones Libres de Regalías de  Iconos peligro | Depositphotos®">
            <a:extLst>
              <a:ext uri="{FF2B5EF4-FFF2-40B4-BE49-F238E27FC236}">
                <a16:creationId xmlns:a16="http://schemas.microsoft.com/office/drawing/2014/main" id="{444A0370-595F-4BF2-8C78-2EB41F90DA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t="10222" r="29556" b="70222"/>
          <a:stretch/>
        </p:blipFill>
        <p:spPr bwMode="auto">
          <a:xfrm>
            <a:off x="7581900" y="2590800"/>
            <a:ext cx="1168400" cy="1117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ágenes de Iconos Riesgo Electrico | Vectores, fotos de stock y PSD  gratuitos">
            <a:extLst>
              <a:ext uri="{FF2B5EF4-FFF2-40B4-BE49-F238E27FC236}">
                <a16:creationId xmlns:a16="http://schemas.microsoft.com/office/drawing/2014/main" id="{AF14D20E-8912-4774-B5FB-42980ED07F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635" t="-1657" r="34542" b="72012"/>
          <a:stretch/>
        </p:blipFill>
        <p:spPr bwMode="auto">
          <a:xfrm>
            <a:off x="5067300" y="1303020"/>
            <a:ext cx="1180508" cy="11734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conos peligro Imágenes Vectoriales, Ilustraciones Libres de Regalías de  Iconos peligro | Depositphotos®">
            <a:extLst>
              <a:ext uri="{FF2B5EF4-FFF2-40B4-BE49-F238E27FC236}">
                <a16:creationId xmlns:a16="http://schemas.microsoft.com/office/drawing/2014/main" id="{8E3BF85F-AFB0-4C48-962F-7ADD804922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00" t="71335" r="70267" b="11065"/>
          <a:stretch/>
        </p:blipFill>
        <p:spPr bwMode="auto">
          <a:xfrm>
            <a:off x="5895044" y="2532380"/>
            <a:ext cx="1150620" cy="100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926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030BD2-1A2D-49EA-8920-B3DAD01C420F}"/>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B531A88F-3C9F-49A4-B035-7FE7045F0BAA}"/>
              </a:ext>
            </a:extLst>
          </p:cNvPr>
          <p:cNvSpPr>
            <a:spLocks noGrp="1"/>
          </p:cNvSpPr>
          <p:nvPr>
            <p:ph idx="1"/>
          </p:nvPr>
        </p:nvSpPr>
        <p:spPr/>
        <p:txBody>
          <a:bodyPr/>
          <a:lstStyle/>
          <a:p>
            <a:r>
              <a:rPr lang="es-ES" sz="1800" b="1" i="0" dirty="0">
                <a:solidFill>
                  <a:srgbClr val="2F2F2F"/>
                </a:solidFill>
                <a:effectLst/>
                <a:latin typeface="Times" panose="02020603050405020304" pitchFamily="18" charset="0"/>
              </a:rPr>
              <a:t>ANEXO Transitorio 2 de la Circular Única de Seguros y Fianzas, publicada el 19 de diciembre de 2014. (Continúa en la Tercera Sección)</a:t>
            </a:r>
            <a:endParaRPr lang="es-ES" sz="1800" b="1" i="0" dirty="0">
              <a:solidFill>
                <a:srgbClr val="2F2F2F"/>
              </a:solidFill>
              <a:effectLst/>
              <a:latin typeface="Times New Roman" panose="02020603050405020304" pitchFamily="18" charset="0"/>
            </a:endParaRPr>
          </a:p>
          <a:p>
            <a:r>
              <a:rPr lang="es-ES" b="0" i="0" dirty="0">
                <a:solidFill>
                  <a:srgbClr val="2F2F2F"/>
                </a:solidFill>
                <a:effectLst/>
                <a:latin typeface="Helvetica" panose="020B0604020202020204" pitchFamily="34" charset="0"/>
              </a:rPr>
              <a:t>A2.1.1.9.</a:t>
            </a:r>
            <a:r>
              <a:rPr lang="es-ES" sz="1800" b="0" i="0" dirty="0">
                <a:solidFill>
                  <a:srgbClr val="2F2F2F"/>
                </a:solidFill>
                <a:effectLst/>
                <a:latin typeface="Arial" panose="020B0604020202020204" pitchFamily="34" charset="0"/>
              </a:rPr>
              <a:t>           </a:t>
            </a:r>
            <a:r>
              <a:rPr lang="es-ES" b="0" i="0" dirty="0">
                <a:solidFill>
                  <a:srgbClr val="2F2F2F"/>
                </a:solidFill>
                <a:effectLst/>
                <a:latin typeface="Helvetica" panose="020B0604020202020204" pitchFamily="34" charset="0"/>
              </a:rPr>
              <a:t>La tasa de interés técnico que utilicen las Instituciones de Seguros y Sociedades Mutualistas para el cálculo de la reserva matemática de planes en moneda nacional, no será superior al 5.5%. Asimismo, en el caso de planes indexados a la inflación dicha tasa no deberá ser superior al 3.5%, en tanto que para planes de seguros nominados en moneda extranjera, no deberá ser superior al 4%.</a:t>
            </a:r>
            <a:endParaRPr lang="es-MX" dirty="0"/>
          </a:p>
        </p:txBody>
      </p:sp>
      <p:pic>
        <p:nvPicPr>
          <p:cNvPr id="4" name="Imagen 3">
            <a:extLst>
              <a:ext uri="{FF2B5EF4-FFF2-40B4-BE49-F238E27FC236}">
                <a16:creationId xmlns:a16="http://schemas.microsoft.com/office/drawing/2014/main" id="{3EB3B45A-E6EA-4C67-A2BF-15F31C72CB22}"/>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70338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1B2A464-CA10-4E71-B507-EE036BD21E1D}"/>
              </a:ext>
            </a:extLst>
          </p:cNvPr>
          <p:cNvSpPr>
            <a:spLocks noGrp="1"/>
          </p:cNvSpPr>
          <p:nvPr>
            <p:ph type="title"/>
          </p:nvPr>
        </p:nvSpPr>
        <p:spPr>
          <a:xfrm>
            <a:off x="567288" y="529021"/>
            <a:ext cx="11056675" cy="812511"/>
          </a:xfrm>
          <a:solidFill>
            <a:schemeClr val="accent1">
              <a:lumMod val="50000"/>
            </a:schemeClr>
          </a:solidFill>
        </p:spPr>
        <p:txBody>
          <a:bodyPr rtlCol="0"/>
          <a:lstStyle/>
          <a:p>
            <a:pPr rtl="0"/>
            <a:r>
              <a:rPr lang="es-ES" dirty="0">
                <a:solidFill>
                  <a:schemeClr val="bg1">
                    <a:lumMod val="95000"/>
                  </a:schemeClr>
                </a:solidFill>
              </a:rPr>
              <a:t>Antes de empezar . . . .</a:t>
            </a:r>
          </a:p>
        </p:txBody>
      </p:sp>
      <p:sp>
        <p:nvSpPr>
          <p:cNvPr id="5" name="CuadroTexto 4">
            <a:extLst>
              <a:ext uri="{FF2B5EF4-FFF2-40B4-BE49-F238E27FC236}">
                <a16:creationId xmlns:a16="http://schemas.microsoft.com/office/drawing/2014/main" id="{EBD56839-CB6F-4424-9588-0C4735A1DCE3}"/>
              </a:ext>
            </a:extLst>
          </p:cNvPr>
          <p:cNvSpPr txBox="1"/>
          <p:nvPr/>
        </p:nvSpPr>
        <p:spPr>
          <a:xfrm>
            <a:off x="803564" y="1925782"/>
            <a:ext cx="10626436" cy="4247317"/>
          </a:xfrm>
          <a:prstGeom prst="rect">
            <a:avLst/>
          </a:prstGeom>
          <a:noFill/>
        </p:spPr>
        <p:txBody>
          <a:bodyPr wrap="square" rtlCol="0">
            <a:spAutoFit/>
          </a:bodyPr>
          <a:lstStyle/>
          <a:p>
            <a:pPr marL="285750" indent="-285750">
              <a:buFont typeface="Wingdings" panose="05000000000000000000" pitchFamily="2" charset="2"/>
              <a:buChar char="v"/>
            </a:pPr>
            <a:r>
              <a:rPr lang="es-ES" dirty="0"/>
              <a:t>Los ejercicios están realizados para que corran en R Studio, por lo que es necesario que instales este software </a:t>
            </a:r>
          </a:p>
          <a:p>
            <a:endParaRPr lang="es-ES" dirty="0"/>
          </a:p>
          <a:p>
            <a:pPr marL="285750" indent="-285750">
              <a:buFont typeface="Wingdings" panose="05000000000000000000" pitchFamily="2" charset="2"/>
              <a:buChar char="v"/>
            </a:pPr>
            <a:r>
              <a:rPr lang="es-ES" dirty="0"/>
              <a:t>Cada ejercicio es independiente y puede reiniciarse las veces que sea necesario, </a:t>
            </a:r>
            <a:r>
              <a:rPr lang="es-ES" dirty="0" err="1"/>
              <a:t>Start</a:t>
            </a:r>
            <a:r>
              <a:rPr lang="es-ES" dirty="0"/>
              <a:t> </a:t>
            </a:r>
            <a:r>
              <a:rPr lang="es-ES" dirty="0" err="1"/>
              <a:t>Over</a:t>
            </a:r>
            <a:r>
              <a:rPr lang="es-ES" dirty="0"/>
              <a:t> lleva el ejercicio a su estado inicial (Considera que cuando reinicias pierdes todo el avance) </a:t>
            </a:r>
          </a:p>
          <a:p>
            <a:pPr marL="285750" indent="-285750">
              <a:buFont typeface="Wingdings" panose="05000000000000000000" pitchFamily="2" charset="2"/>
              <a:buChar char="v"/>
            </a:pPr>
            <a:endParaRPr lang="es-ES" dirty="0"/>
          </a:p>
          <a:p>
            <a:pPr marL="285750" indent="-285750">
              <a:buFont typeface="Wingdings" panose="05000000000000000000" pitchFamily="2" charset="2"/>
              <a:buChar char="v"/>
            </a:pPr>
            <a:r>
              <a:rPr lang="es-ES" dirty="0"/>
              <a:t>Verifica que revisas todo el ejercicio con la barra espaciadora</a:t>
            </a:r>
          </a:p>
          <a:p>
            <a:pPr marL="285750" indent="-285750">
              <a:buFont typeface="Wingdings" panose="05000000000000000000" pitchFamily="2" charset="2"/>
              <a:buChar char="v"/>
            </a:pPr>
            <a:endParaRPr lang="es-ES" dirty="0"/>
          </a:p>
          <a:p>
            <a:pPr marL="285750" indent="-285750">
              <a:buFont typeface="Wingdings" panose="05000000000000000000" pitchFamily="2" charset="2"/>
              <a:buChar char="v"/>
            </a:pPr>
            <a:r>
              <a:rPr lang="es-ES" dirty="0"/>
              <a:t>Lo botones tiene la siguiente funcionalidad</a:t>
            </a:r>
          </a:p>
          <a:p>
            <a:r>
              <a:rPr lang="es-ES" dirty="0"/>
              <a:t>	</a:t>
            </a:r>
            <a:r>
              <a:rPr lang="es-ES" dirty="0" err="1"/>
              <a:t>Start</a:t>
            </a:r>
            <a:r>
              <a:rPr lang="es-ES" dirty="0"/>
              <a:t> </a:t>
            </a:r>
            <a:r>
              <a:rPr lang="es-ES" dirty="0" err="1"/>
              <a:t>Over</a:t>
            </a:r>
            <a:r>
              <a:rPr lang="es-ES" dirty="0"/>
              <a:t>          Reinicia el ejercicio</a:t>
            </a:r>
          </a:p>
          <a:p>
            <a:r>
              <a:rPr lang="es-ES" dirty="0"/>
              <a:t>                  </a:t>
            </a:r>
            <a:r>
              <a:rPr lang="es-ES" dirty="0" err="1"/>
              <a:t>Hint</a:t>
            </a:r>
            <a:r>
              <a:rPr lang="es-ES" dirty="0"/>
              <a:t>                    Despliega una ayuda de como resolver el código</a:t>
            </a:r>
          </a:p>
          <a:p>
            <a:r>
              <a:rPr lang="es-ES" dirty="0"/>
              <a:t>                  Run </a:t>
            </a:r>
            <a:r>
              <a:rPr lang="es-ES" dirty="0" err="1"/>
              <a:t>Code</a:t>
            </a:r>
            <a:r>
              <a:rPr lang="es-ES" dirty="0"/>
              <a:t>           Ejecuta todo el código</a:t>
            </a:r>
          </a:p>
          <a:p>
            <a:r>
              <a:rPr lang="es-ES" dirty="0"/>
              <a:t>                  &lt;&lt;Tu Código&gt;&gt;  Espacio para que incluyas tu propuesta de solución</a:t>
            </a:r>
          </a:p>
          <a:p>
            <a:r>
              <a:rPr lang="es-ES" dirty="0"/>
              <a:t>                  Reactivos            Preguntas para reafirmar los conceptos revisados</a:t>
            </a:r>
          </a:p>
          <a:p>
            <a:r>
              <a:rPr lang="es-ES" dirty="0"/>
              <a:t>                  Resumen            Recapitulación de los conceptos/comandos que se revisaron en la unidad</a:t>
            </a:r>
          </a:p>
          <a:p>
            <a:endParaRPr lang="es-MX" dirty="0"/>
          </a:p>
        </p:txBody>
      </p:sp>
      <p:pic>
        <p:nvPicPr>
          <p:cNvPr id="6" name="Imagen 5">
            <a:extLst>
              <a:ext uri="{FF2B5EF4-FFF2-40B4-BE49-F238E27FC236}">
                <a16:creationId xmlns:a16="http://schemas.microsoft.com/office/drawing/2014/main" id="{2D65537E-05F5-44B2-B322-3A1D4F28B4F9}"/>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3932720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663F35C-7716-41C1-91C4-7B9124E91ADD}"/>
              </a:ext>
            </a:extLst>
          </p:cNvPr>
          <p:cNvSpPr>
            <a:spLocks noGrp="1"/>
          </p:cNvSpPr>
          <p:nvPr>
            <p:ph type="title"/>
          </p:nvPr>
        </p:nvSpPr>
        <p:spPr>
          <a:xfrm>
            <a:off x="1870365" y="3990108"/>
            <a:ext cx="9836728" cy="2369127"/>
          </a:xfrm>
          <a:solidFill>
            <a:schemeClr val="accent1">
              <a:lumMod val="50000"/>
            </a:schemeClr>
          </a:solidFill>
        </p:spPr>
        <p:txBody>
          <a:bodyPr rtlCol="0">
            <a:normAutofit/>
          </a:bodyPr>
          <a:lstStyle/>
          <a:p>
            <a:pPr algn="r" rtl="0"/>
            <a:r>
              <a:rPr lang="es-ES" dirty="0">
                <a:solidFill>
                  <a:schemeClr val="accent4">
                    <a:lumMod val="60000"/>
                    <a:lumOff val="40000"/>
                  </a:schemeClr>
                </a:solidFill>
              </a:rPr>
              <a:t>Variables </a:t>
            </a:r>
            <a:br>
              <a:rPr lang="es-ES" dirty="0">
                <a:solidFill>
                  <a:schemeClr val="accent4">
                    <a:lumMod val="60000"/>
                    <a:lumOff val="40000"/>
                  </a:schemeClr>
                </a:solidFill>
              </a:rPr>
            </a:br>
            <a:r>
              <a:rPr lang="es-ES" dirty="0">
                <a:solidFill>
                  <a:schemeClr val="accent4">
                    <a:lumMod val="60000"/>
                    <a:lumOff val="40000"/>
                  </a:schemeClr>
                </a:solidFill>
              </a:rPr>
              <a:t>y </a:t>
            </a:r>
            <a:br>
              <a:rPr lang="es-ES" dirty="0">
                <a:solidFill>
                  <a:schemeClr val="accent4">
                    <a:lumMod val="60000"/>
                    <a:lumOff val="40000"/>
                  </a:schemeClr>
                </a:solidFill>
              </a:rPr>
            </a:br>
            <a:r>
              <a:rPr lang="es-ES" dirty="0">
                <a:solidFill>
                  <a:schemeClr val="accent4">
                    <a:lumMod val="60000"/>
                    <a:lumOff val="40000"/>
                  </a:schemeClr>
                </a:solidFill>
              </a:rPr>
              <a:t>Operadores Aritméticos </a:t>
            </a:r>
          </a:p>
        </p:txBody>
      </p:sp>
      <p:sp>
        <p:nvSpPr>
          <p:cNvPr id="5" name="Título 1">
            <a:extLst>
              <a:ext uri="{FF2B5EF4-FFF2-40B4-BE49-F238E27FC236}">
                <a16:creationId xmlns:a16="http://schemas.microsoft.com/office/drawing/2014/main" id="{33415841-90E0-4ED8-8F02-6EEDE8974736}"/>
              </a:ext>
            </a:extLst>
          </p:cNvPr>
          <p:cNvSpPr txBox="1">
            <a:spLocks/>
          </p:cNvSpPr>
          <p:nvPr/>
        </p:nvSpPr>
        <p:spPr>
          <a:xfrm>
            <a:off x="1870365" y="2660071"/>
            <a:ext cx="9836728" cy="1080655"/>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lumMod val="95000"/>
                  </a:schemeClr>
                </a:solidFill>
              </a:rPr>
              <a:t>Unidad 1</a:t>
            </a:r>
            <a:endParaRPr lang="es-ES" sz="1600" dirty="0">
              <a:solidFill>
                <a:schemeClr val="bg1">
                  <a:lumMod val="95000"/>
                </a:schemeClr>
              </a:solidFill>
            </a:endParaRPr>
          </a:p>
        </p:txBody>
      </p:sp>
      <p:pic>
        <p:nvPicPr>
          <p:cNvPr id="3" name="Imagen 2">
            <a:extLst>
              <a:ext uri="{FF2B5EF4-FFF2-40B4-BE49-F238E27FC236}">
                <a16:creationId xmlns:a16="http://schemas.microsoft.com/office/drawing/2014/main" id="{C14E4599-E3BC-4E68-9DFC-35E511ED6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25" y="498765"/>
            <a:ext cx="4268454" cy="1363723"/>
          </a:xfrm>
          <a:prstGeom prst="rect">
            <a:avLst/>
          </a:prstGeom>
        </p:spPr>
      </p:pic>
      <p:pic>
        <p:nvPicPr>
          <p:cNvPr id="6" name="Imagen 5">
            <a:extLst>
              <a:ext uri="{FF2B5EF4-FFF2-40B4-BE49-F238E27FC236}">
                <a16:creationId xmlns:a16="http://schemas.microsoft.com/office/drawing/2014/main" id="{C2947843-C281-438D-9C27-00696366B9A8}"/>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91005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Variables y operadores aritméticos</a:t>
            </a:r>
            <a:endParaRPr lang="es-MX" sz="3200" dirty="0">
              <a:solidFill>
                <a:schemeClr val="bg1">
                  <a:lumMod val="95000"/>
                </a:schemeClr>
              </a:solidFill>
            </a:endParaRPr>
          </a:p>
        </p:txBody>
      </p:sp>
      <p:sp>
        <p:nvSpPr>
          <p:cNvPr id="7" name="CuadroTexto 6">
            <a:extLst>
              <a:ext uri="{FF2B5EF4-FFF2-40B4-BE49-F238E27FC236}">
                <a16:creationId xmlns:a16="http://schemas.microsoft.com/office/drawing/2014/main" id="{FED37C61-583F-4B52-9E02-DFAE789E17DE}"/>
              </a:ext>
            </a:extLst>
          </p:cNvPr>
          <p:cNvSpPr txBox="1"/>
          <p:nvPr/>
        </p:nvSpPr>
        <p:spPr>
          <a:xfrm>
            <a:off x="6614630" y="2504559"/>
            <a:ext cx="5092852" cy="2339102"/>
          </a:xfrm>
          <a:prstGeom prst="rect">
            <a:avLst/>
          </a:prstGeom>
          <a:noFill/>
        </p:spPr>
        <p:txBody>
          <a:bodyPr wrap="square">
            <a:spAutoFit/>
          </a:bodyPr>
          <a:lstStyle/>
          <a:p>
            <a:r>
              <a:rPr lang="es-ES" b="1" dirty="0"/>
              <a:t>Consideraciones para definir una variable en R </a:t>
            </a:r>
          </a:p>
          <a:p>
            <a:endParaRPr lang="es-ES" dirty="0"/>
          </a:p>
          <a:p>
            <a:pPr marL="285750" indent="-285750">
              <a:buFont typeface="Arial" panose="020B0604020202020204" pitchFamily="34" charset="0"/>
              <a:buChar char="•"/>
            </a:pPr>
            <a:r>
              <a:rPr lang="es-ES" dirty="0"/>
              <a:t>Las nombres de las variables diferencian entre mayúsculas y minúsculas "y", no es lo mismo que "Y". </a:t>
            </a:r>
          </a:p>
          <a:p>
            <a:pPr marL="285750" indent="-285750">
              <a:buFont typeface="Arial" panose="020B0604020202020204" pitchFamily="34" charset="0"/>
              <a:buChar char="•"/>
            </a:pPr>
            <a:r>
              <a:rPr lang="es-ES" dirty="0"/>
              <a:t>No pueden empezar con un número o símbolo</a:t>
            </a:r>
          </a:p>
          <a:p>
            <a:pPr marL="285750" indent="-285750">
              <a:buFont typeface="Arial" panose="020B0604020202020204" pitchFamily="34" charset="0"/>
              <a:buChar char="•"/>
            </a:pPr>
            <a:r>
              <a:rPr lang="es-ES" dirty="0"/>
              <a:t>No deben contener espacios en blanco </a:t>
            </a:r>
          </a:p>
          <a:p>
            <a:endParaRPr lang="es-ES" sz="2000" dirty="0"/>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E1746387-9F9C-45DD-8FC1-F1B286F798A0}"/>
                  </a:ext>
                </a:extLst>
              </p:cNvPr>
              <p:cNvSpPr txBox="1"/>
              <p:nvPr/>
            </p:nvSpPr>
            <p:spPr>
              <a:xfrm>
                <a:off x="838200" y="1360384"/>
                <a:ext cx="10699376" cy="1465786"/>
              </a:xfrm>
              <a:prstGeom prst="rect">
                <a:avLst/>
              </a:prstGeom>
              <a:noFill/>
            </p:spPr>
            <p:txBody>
              <a:bodyPr wrap="square">
                <a:spAutoFit/>
              </a:bodyPr>
              <a:lstStyle/>
              <a:p>
                <a:r>
                  <a:rPr lang="es-ES" dirty="0"/>
                  <a:t>Iniciemos con el valor presente una anualidad cierta de una renta de 1 por “n” años con una tasa de interés “i”</a:t>
                </a:r>
              </a:p>
              <a:p>
                <a:endParaRPr lang="es-ES" sz="1400" dirty="0"/>
              </a:p>
              <a:p>
                <a:r>
                  <a:rPr lang="es-ES" dirty="0"/>
                  <a:t>Tenemos  </a:t>
                </a:r>
                <a14:m>
                  <m:oMath xmlns:m="http://schemas.openxmlformats.org/officeDocument/2006/math">
                    <m:r>
                      <m:rPr>
                        <m:sty m:val="p"/>
                      </m:rPr>
                      <a:rPr lang="es-ES" b="0" i="0" smtClean="0">
                        <a:latin typeface="Cambria Math" panose="02040503050406030204" pitchFamily="18" charset="0"/>
                      </a:rPr>
                      <m:t>V</m:t>
                    </m:r>
                    <m:r>
                      <a:rPr lang="es-ES" b="0" i="1" smtClean="0">
                        <a:latin typeface="Cambria Math" panose="02040503050406030204" pitchFamily="18" charset="0"/>
                      </a:rPr>
                      <m:t>𝑃</m:t>
                    </m:r>
                    <m:r>
                      <a:rPr lang="es-ES" b="0" i="1" smtClean="0">
                        <a:latin typeface="Cambria Math" panose="02040503050406030204" pitchFamily="18" charset="0"/>
                      </a:rPr>
                      <m:t>=</m:t>
                    </m:r>
                    <m:r>
                      <a:rPr lang="es-ES" b="0" i="1" smtClean="0">
                        <a:latin typeface="Cambria Math" panose="02040503050406030204" pitchFamily="18" charset="0"/>
                      </a:rPr>
                      <m:t>𝑅</m:t>
                    </m:r>
                  </m:oMath>
                </a14:m>
                <a:r>
                  <a:rPr lang="es-ES" dirty="0"/>
                  <a:t> </a:t>
                </a:r>
                <a14:m>
                  <m:oMath xmlns:m="http://schemas.openxmlformats.org/officeDocument/2006/math">
                    <m:f>
                      <m:fPr>
                        <m:ctrlPr>
                          <a:rPr lang="es-ES" i="1" dirty="0" smtClean="0">
                            <a:latin typeface="Cambria Math" panose="02040503050406030204" pitchFamily="18" charset="0"/>
                          </a:rPr>
                        </m:ctrlPr>
                      </m:fPr>
                      <m:num>
                        <m:r>
                          <a:rPr lang="es-ES" b="0" i="1" dirty="0" smtClean="0">
                            <a:latin typeface="Cambria Math" panose="02040503050406030204" pitchFamily="18" charset="0"/>
                          </a:rPr>
                          <m:t>1−</m:t>
                        </m:r>
                        <m:sSup>
                          <m:sSupPr>
                            <m:ctrlPr>
                              <a:rPr lang="es-ES" b="0" i="1" dirty="0" smtClean="0">
                                <a:latin typeface="Cambria Math" panose="02040503050406030204" pitchFamily="18" charset="0"/>
                              </a:rPr>
                            </m:ctrlPr>
                          </m:sSupPr>
                          <m:e>
                            <m:r>
                              <a:rPr lang="es-ES" b="0" i="1" dirty="0" smtClean="0">
                                <a:latin typeface="Cambria Math" panose="02040503050406030204" pitchFamily="18" charset="0"/>
                              </a:rPr>
                              <m:t>(1+</m:t>
                            </m:r>
                            <m:r>
                              <a:rPr lang="es-ES" b="0" i="1" dirty="0" smtClean="0">
                                <a:latin typeface="Cambria Math" panose="02040503050406030204" pitchFamily="18" charset="0"/>
                              </a:rPr>
                              <m:t>𝑖</m:t>
                            </m:r>
                            <m:r>
                              <a:rPr lang="es-ES" b="0" i="1" dirty="0" smtClean="0">
                                <a:latin typeface="Cambria Math" panose="02040503050406030204" pitchFamily="18" charset="0"/>
                              </a:rPr>
                              <m:t>)</m:t>
                            </m:r>
                          </m:e>
                          <m:sup>
                            <m:r>
                              <a:rPr lang="es-ES" b="0" i="1" dirty="0" smtClean="0">
                                <a:latin typeface="Cambria Math" panose="02040503050406030204" pitchFamily="18" charset="0"/>
                              </a:rPr>
                              <m:t>−</m:t>
                            </m:r>
                            <m:r>
                              <a:rPr lang="es-ES" b="0" i="1" dirty="0" smtClean="0">
                                <a:latin typeface="Cambria Math" panose="02040503050406030204" pitchFamily="18" charset="0"/>
                              </a:rPr>
                              <m:t>𝑛</m:t>
                            </m:r>
                          </m:sup>
                        </m:sSup>
                      </m:num>
                      <m:den>
                        <m:r>
                          <a:rPr lang="es-ES" b="0" i="1" dirty="0" smtClean="0">
                            <a:latin typeface="Cambria Math" panose="02040503050406030204" pitchFamily="18" charset="0"/>
                          </a:rPr>
                          <m:t>𝑖</m:t>
                        </m:r>
                      </m:den>
                    </m:f>
                  </m:oMath>
                </a14:m>
                <a:r>
                  <a:rPr lang="es-ES" dirty="0"/>
                  <a:t>          tenemos las variables   </a:t>
                </a:r>
                <a:r>
                  <a:rPr lang="es-ES" i="1" dirty="0"/>
                  <a:t>“n”</a:t>
                </a:r>
                <a:r>
                  <a:rPr lang="es-ES" dirty="0"/>
                  <a:t>  </a:t>
                </a:r>
                <a:r>
                  <a:rPr lang="es-ES" b="1" i="1" dirty="0"/>
                  <a:t>plazo,</a:t>
                </a:r>
                <a:r>
                  <a:rPr lang="es-ES" dirty="0"/>
                  <a:t> </a:t>
                </a:r>
                <a:r>
                  <a:rPr lang="es-ES" i="1" dirty="0"/>
                  <a:t>“i”</a:t>
                </a:r>
                <a:r>
                  <a:rPr lang="es-ES" dirty="0"/>
                  <a:t>  </a:t>
                </a:r>
                <a:r>
                  <a:rPr lang="es-ES" b="1" i="1" dirty="0"/>
                  <a:t>tasa</a:t>
                </a:r>
                <a:r>
                  <a:rPr lang="es-ES" dirty="0"/>
                  <a:t> de interés, “VP” valor presente </a:t>
                </a:r>
              </a:p>
              <a:p>
                <a:endParaRPr lang="es-ES" sz="1200" dirty="0"/>
              </a:p>
              <a:p>
                <a:r>
                  <a:rPr lang="es-ES" dirty="0"/>
                  <a:t>En  R  podemos codificar las  expresiones </a:t>
                </a:r>
              </a:p>
            </p:txBody>
          </p:sp>
        </mc:Choice>
        <mc:Fallback xmlns="">
          <p:sp>
            <p:nvSpPr>
              <p:cNvPr id="10" name="CuadroTexto 9">
                <a:extLst>
                  <a:ext uri="{FF2B5EF4-FFF2-40B4-BE49-F238E27FC236}">
                    <a16:creationId xmlns:a16="http://schemas.microsoft.com/office/drawing/2014/main" id="{E1746387-9F9C-45DD-8FC1-F1B286F798A0}"/>
                  </a:ext>
                </a:extLst>
              </p:cNvPr>
              <p:cNvSpPr txBox="1">
                <a:spLocks noRot="1" noChangeAspect="1" noMove="1" noResize="1" noEditPoints="1" noAdjustHandles="1" noChangeArrowheads="1" noChangeShapeType="1" noTextEdit="1"/>
              </p:cNvSpPr>
              <p:nvPr/>
            </p:nvSpPr>
            <p:spPr>
              <a:xfrm>
                <a:off x="838200" y="1360384"/>
                <a:ext cx="10699376" cy="1465786"/>
              </a:xfrm>
              <a:prstGeom prst="rect">
                <a:avLst/>
              </a:prstGeom>
              <a:blipFill>
                <a:blip r:embed="rId3"/>
                <a:stretch>
                  <a:fillRect l="-513" t="-2075" b="-5394"/>
                </a:stretch>
              </a:blipFill>
            </p:spPr>
            <p:txBody>
              <a:bodyPr/>
              <a:lstStyle/>
              <a:p>
                <a:r>
                  <a:rPr lang="es-MX">
                    <a:noFill/>
                  </a:rPr>
                  <a:t> </a:t>
                </a:r>
              </a:p>
            </p:txBody>
          </p:sp>
        </mc:Fallback>
      </mc:AlternateContent>
      <p:sp>
        <p:nvSpPr>
          <p:cNvPr id="17" name="CuadroTexto 16">
            <a:extLst>
              <a:ext uri="{FF2B5EF4-FFF2-40B4-BE49-F238E27FC236}">
                <a16:creationId xmlns:a16="http://schemas.microsoft.com/office/drawing/2014/main" id="{C3D44E43-38FE-4DCB-98BB-B9F455ABE331}"/>
              </a:ext>
            </a:extLst>
          </p:cNvPr>
          <p:cNvSpPr txBox="1"/>
          <p:nvPr/>
        </p:nvSpPr>
        <p:spPr>
          <a:xfrm>
            <a:off x="865517" y="2980058"/>
            <a:ext cx="5319624" cy="1354217"/>
          </a:xfrm>
          <a:prstGeom prst="rect">
            <a:avLst/>
          </a:prstGeom>
          <a:solidFill>
            <a:schemeClr val="bg1">
              <a:lumMod val="95000"/>
            </a:schemeClr>
          </a:solidFill>
          <a:ln>
            <a:solidFill>
              <a:schemeClr val="tx1"/>
            </a:solidFill>
          </a:ln>
        </p:spPr>
        <p:txBody>
          <a:bodyPr wrap="square">
            <a:spAutoFit/>
          </a:bodyPr>
          <a:lstStyle/>
          <a:p>
            <a:r>
              <a:rPr lang="es-MX" dirty="0"/>
              <a:t>i &lt;- tasa &lt;- .04 ; n &lt;- plazo &lt;- 10 </a:t>
            </a:r>
          </a:p>
          <a:p>
            <a:endParaRPr lang="es-MX" sz="1400" dirty="0"/>
          </a:p>
          <a:p>
            <a:r>
              <a:rPr lang="es-MX" dirty="0"/>
              <a:t>VP &lt;- (1-(1+tasa)^(-plazo))/tasa		(1)     </a:t>
            </a:r>
          </a:p>
          <a:p>
            <a:endParaRPr lang="es-MX" sz="1400" dirty="0"/>
          </a:p>
          <a:p>
            <a:r>
              <a:rPr lang="es-MX" dirty="0" err="1"/>
              <a:t>vp</a:t>
            </a:r>
            <a:r>
              <a:rPr lang="es-MX" dirty="0"/>
              <a:t> &lt;- (1-(1+i)^(-n*2))/i			</a:t>
            </a:r>
          </a:p>
        </p:txBody>
      </p:sp>
      <p:sp>
        <p:nvSpPr>
          <p:cNvPr id="20" name="CuadroTexto 19">
            <a:extLst>
              <a:ext uri="{FF2B5EF4-FFF2-40B4-BE49-F238E27FC236}">
                <a16:creationId xmlns:a16="http://schemas.microsoft.com/office/drawing/2014/main" id="{C7DB886A-0607-4893-A2DD-858D72CCF51D}"/>
              </a:ext>
            </a:extLst>
          </p:cNvPr>
          <p:cNvSpPr txBox="1"/>
          <p:nvPr/>
        </p:nvSpPr>
        <p:spPr>
          <a:xfrm>
            <a:off x="838200" y="4466564"/>
            <a:ext cx="5422747" cy="2893100"/>
          </a:xfrm>
          <a:prstGeom prst="rect">
            <a:avLst/>
          </a:prstGeom>
          <a:noFill/>
        </p:spPr>
        <p:txBody>
          <a:bodyPr wrap="square">
            <a:spAutoFit/>
          </a:bodyPr>
          <a:lstStyle/>
          <a:p>
            <a:r>
              <a:rPr lang="es-ES" dirty="0"/>
              <a:t>En  R  las </a:t>
            </a:r>
            <a:r>
              <a:rPr lang="es-ES" b="1" dirty="0">
                <a:solidFill>
                  <a:schemeClr val="accent1">
                    <a:lumMod val="75000"/>
                  </a:schemeClr>
                </a:solidFill>
              </a:rPr>
              <a:t>variables</a:t>
            </a:r>
            <a:r>
              <a:rPr lang="es-ES" dirty="0"/>
              <a:t> </a:t>
            </a:r>
            <a:r>
              <a:rPr lang="es-ES" i="1" dirty="0"/>
              <a:t>i – tasa – n –plazo- VP - </a:t>
            </a:r>
            <a:r>
              <a:rPr lang="es-ES" i="1" dirty="0" err="1"/>
              <a:t>vp</a:t>
            </a:r>
            <a:r>
              <a:rPr lang="es-ES" i="1" dirty="0"/>
              <a:t> </a:t>
            </a:r>
            <a:r>
              <a:rPr lang="es-ES" dirty="0"/>
              <a:t>son </a:t>
            </a:r>
            <a:r>
              <a:rPr lang="es-ES" b="1" dirty="0">
                <a:solidFill>
                  <a:schemeClr val="accent1">
                    <a:lumMod val="75000"/>
                  </a:schemeClr>
                </a:solidFill>
              </a:rPr>
              <a:t>objetos</a:t>
            </a:r>
            <a:r>
              <a:rPr lang="es-ES" dirty="0"/>
              <a:t>, que tienen un nombre, contenido y atributos (</a:t>
            </a:r>
            <a:r>
              <a:rPr lang="es-ES" b="1" i="1" dirty="0" err="1"/>
              <a:t>mode</a:t>
            </a:r>
            <a:r>
              <a:rPr lang="es-ES" dirty="0"/>
              <a:t>: </a:t>
            </a:r>
            <a:r>
              <a:rPr lang="es-ES" dirty="0" err="1"/>
              <a:t>numeric-character-complex-logical</a:t>
            </a:r>
            <a:r>
              <a:rPr lang="es-ES" dirty="0"/>
              <a:t> y </a:t>
            </a:r>
            <a:r>
              <a:rPr lang="es-ES" b="1" dirty="0" err="1"/>
              <a:t>length</a:t>
            </a:r>
            <a:r>
              <a:rPr lang="es-ES" dirty="0"/>
              <a:t> ) </a:t>
            </a:r>
          </a:p>
          <a:p>
            <a:endParaRPr lang="es-ES" dirty="0"/>
          </a:p>
          <a:p>
            <a:r>
              <a:rPr lang="es-ES" dirty="0"/>
              <a:t>El contenido de una variable ‘</a:t>
            </a:r>
            <a:r>
              <a:rPr lang="es-ES" dirty="0" err="1"/>
              <a:t>character</a:t>
            </a:r>
            <a:r>
              <a:rPr lang="es-ES" dirty="0"/>
              <a:t>' debe declararse entre comillas </a:t>
            </a:r>
          </a:p>
          <a:p>
            <a:endParaRPr lang="es-ES" dirty="0"/>
          </a:p>
          <a:p>
            <a:endParaRPr lang="es-ES" dirty="0"/>
          </a:p>
          <a:p>
            <a:endParaRPr lang="es-ES" dirty="0"/>
          </a:p>
          <a:p>
            <a:endParaRPr lang="es-ES" sz="2000" dirty="0"/>
          </a:p>
        </p:txBody>
      </p:sp>
      <p:sp>
        <p:nvSpPr>
          <p:cNvPr id="22" name="CuadroTexto 21">
            <a:extLst>
              <a:ext uri="{FF2B5EF4-FFF2-40B4-BE49-F238E27FC236}">
                <a16:creationId xmlns:a16="http://schemas.microsoft.com/office/drawing/2014/main" id="{879C26CE-FF21-4735-9B5B-69BDD7DA1D15}"/>
              </a:ext>
            </a:extLst>
          </p:cNvPr>
          <p:cNvSpPr txBox="1"/>
          <p:nvPr/>
        </p:nvSpPr>
        <p:spPr>
          <a:xfrm>
            <a:off x="865517" y="6289726"/>
            <a:ext cx="5319624" cy="369332"/>
          </a:xfrm>
          <a:prstGeom prst="rect">
            <a:avLst/>
          </a:prstGeom>
          <a:solidFill>
            <a:schemeClr val="bg1">
              <a:lumMod val="95000"/>
            </a:schemeClr>
          </a:solidFill>
          <a:ln>
            <a:solidFill>
              <a:schemeClr val="tx1"/>
            </a:solidFill>
          </a:ln>
        </p:spPr>
        <p:txBody>
          <a:bodyPr wrap="square">
            <a:spAutoFit/>
          </a:bodyPr>
          <a:lstStyle/>
          <a:p>
            <a:r>
              <a:rPr lang="es-MX" dirty="0"/>
              <a:t>Nombre &lt;- “</a:t>
            </a:r>
            <a:r>
              <a:rPr lang="es-ES" dirty="0"/>
              <a:t>valor presente una anualidad cierta”</a:t>
            </a:r>
            <a:r>
              <a:rPr lang="es-MX" dirty="0"/>
              <a:t>	</a:t>
            </a:r>
          </a:p>
        </p:txBody>
      </p:sp>
      <p:pic>
        <p:nvPicPr>
          <p:cNvPr id="8" name="Imagen 7">
            <a:extLst>
              <a:ext uri="{FF2B5EF4-FFF2-40B4-BE49-F238E27FC236}">
                <a16:creationId xmlns:a16="http://schemas.microsoft.com/office/drawing/2014/main" id="{629B503F-B4AB-4C91-8EC2-BBB2AEC6F0F2}"/>
              </a:ext>
            </a:extLst>
          </p:cNvPr>
          <p:cNvPicPr/>
          <p:nvPr/>
        </p:nvPicPr>
        <p:blipFill rotWithShape="1">
          <a:blip r:embed="rId4">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03794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Variables y operadores aritméticos</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66E34D3E-0F08-4ED5-9345-3F5222D7179A}"/>
              </a:ext>
            </a:extLst>
          </p:cNvPr>
          <p:cNvSpPr txBox="1"/>
          <p:nvPr/>
        </p:nvSpPr>
        <p:spPr>
          <a:xfrm>
            <a:off x="838200" y="1329997"/>
            <a:ext cx="10515600" cy="1754326"/>
          </a:xfrm>
          <a:prstGeom prst="rect">
            <a:avLst/>
          </a:prstGeom>
          <a:solidFill>
            <a:schemeClr val="accent1">
              <a:lumMod val="20000"/>
              <a:lumOff val="80000"/>
            </a:schemeClr>
          </a:solidFill>
          <a:ln>
            <a:solidFill>
              <a:schemeClr val="tx1"/>
            </a:solidFill>
          </a:ln>
        </p:spPr>
        <p:txBody>
          <a:bodyPr wrap="square">
            <a:spAutoFit/>
          </a:bodyPr>
          <a:lstStyle>
            <a:defPPr>
              <a:defRPr lang="es-MX"/>
            </a:defPPr>
          </a:lstStyle>
          <a:p>
            <a:r>
              <a:rPr lang="es-MX" dirty="0"/>
              <a:t># Operaciones aritméticas   </a:t>
            </a:r>
            <a:r>
              <a:rPr lang="es-ES" sz="1800" dirty="0">
                <a:solidFill>
                  <a:srgbClr val="FF0000"/>
                </a:solidFill>
              </a:rPr>
              <a:t>+       -       *     /      %/%       %%     ^</a:t>
            </a:r>
            <a:endParaRPr lang="es-MX" dirty="0">
              <a:solidFill>
                <a:srgbClr val="FF0000"/>
              </a:solidFill>
            </a:endParaRPr>
          </a:p>
          <a:p>
            <a:r>
              <a:rPr lang="es-MX" dirty="0"/>
              <a:t>Res&lt;- (A ⃝ B)    # donde ⃝ puede ser cualquiera de los operadores aritméticos, opera las variables A y B, asigna el resultado a la variable RES</a:t>
            </a:r>
          </a:p>
          <a:p>
            <a:endParaRPr lang="es-MX" dirty="0"/>
          </a:p>
          <a:p>
            <a:r>
              <a:rPr lang="es-MX" dirty="0"/>
              <a:t># Comparaciones lógicas     </a:t>
            </a:r>
            <a:r>
              <a:rPr lang="es-MX" sz="1800" dirty="0">
                <a:solidFill>
                  <a:srgbClr val="FF0000"/>
                </a:solidFill>
              </a:rPr>
              <a:t>&gt;      &gt;=     &lt;     &lt;=     ==      !=     !    &amp;   |</a:t>
            </a:r>
            <a:r>
              <a:rPr lang="es-MX" dirty="0">
                <a:solidFill>
                  <a:srgbClr val="FF0000"/>
                </a:solidFill>
              </a:rPr>
              <a:t> </a:t>
            </a:r>
          </a:p>
          <a:p>
            <a:r>
              <a:rPr lang="es-MX" dirty="0"/>
              <a:t>Log&lt;- A ⃝ B  # Comparación de las variable A y B, si verdadero asigna 1-TRUE,  falso  asigna 0-FALSE</a:t>
            </a:r>
          </a:p>
        </p:txBody>
      </p:sp>
      <p:sp>
        <p:nvSpPr>
          <p:cNvPr id="6" name="CuadroTexto 5">
            <a:extLst>
              <a:ext uri="{FF2B5EF4-FFF2-40B4-BE49-F238E27FC236}">
                <a16:creationId xmlns:a16="http://schemas.microsoft.com/office/drawing/2014/main" id="{FC11FEFB-137A-4BD8-88D5-D6A330F1F8EB}"/>
              </a:ext>
            </a:extLst>
          </p:cNvPr>
          <p:cNvSpPr txBox="1"/>
          <p:nvPr/>
        </p:nvSpPr>
        <p:spPr>
          <a:xfrm>
            <a:off x="838200" y="3235069"/>
            <a:ext cx="10515600" cy="1077218"/>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sz="1600" dirty="0"/>
              <a:t>A &lt;- 4  ; B &lt;- 2</a:t>
            </a:r>
          </a:p>
          <a:p>
            <a:r>
              <a:rPr lang="es-ES" sz="1600" dirty="0"/>
              <a:t>#  Suma                   Resta              Multiplicación           División           Parte entera               Modulo                  Potencia                 </a:t>
            </a:r>
          </a:p>
          <a:p>
            <a:r>
              <a:rPr lang="es-ES" sz="1600" dirty="0"/>
              <a:t>#      +                          -                            *                               /                        %/%                         %%                              ^</a:t>
            </a:r>
          </a:p>
          <a:p>
            <a:r>
              <a:rPr lang="es-MX" sz="1600" dirty="0"/>
              <a:t>Res1 &lt;- A</a:t>
            </a:r>
            <a:r>
              <a:rPr lang="es-MX" sz="1600" dirty="0">
                <a:solidFill>
                  <a:srgbClr val="FF0000"/>
                </a:solidFill>
              </a:rPr>
              <a:t>+</a:t>
            </a:r>
            <a:r>
              <a:rPr lang="es-MX" sz="1600" dirty="0"/>
              <a:t>B ;     Res2 &lt;- A </a:t>
            </a:r>
            <a:r>
              <a:rPr lang="es-MX" sz="1600" dirty="0">
                <a:solidFill>
                  <a:srgbClr val="FF0000"/>
                </a:solidFill>
              </a:rPr>
              <a:t>- </a:t>
            </a:r>
            <a:r>
              <a:rPr lang="es-MX" sz="1600" dirty="0"/>
              <a:t>B ;     Res3 &lt;- A</a:t>
            </a:r>
            <a:r>
              <a:rPr lang="es-MX" sz="1600" dirty="0">
                <a:solidFill>
                  <a:srgbClr val="FF0000"/>
                </a:solidFill>
              </a:rPr>
              <a:t>*</a:t>
            </a:r>
            <a:r>
              <a:rPr lang="es-MX" sz="1600" dirty="0"/>
              <a:t>B ;     Res4 &lt;- A</a:t>
            </a:r>
            <a:r>
              <a:rPr lang="es-MX" sz="1600" dirty="0">
                <a:solidFill>
                  <a:srgbClr val="FF0000"/>
                </a:solidFill>
              </a:rPr>
              <a:t>/</a:t>
            </a:r>
            <a:r>
              <a:rPr lang="es-MX" sz="1600" dirty="0"/>
              <a:t>B ;     Res5 &lt;- A</a:t>
            </a:r>
            <a:r>
              <a:rPr lang="es-ES" sz="1600" dirty="0"/>
              <a:t> </a:t>
            </a:r>
            <a:r>
              <a:rPr lang="es-ES" sz="1600" dirty="0">
                <a:solidFill>
                  <a:srgbClr val="FF0000"/>
                </a:solidFill>
              </a:rPr>
              <a:t>%/%</a:t>
            </a:r>
            <a:r>
              <a:rPr lang="es-ES" sz="1600" dirty="0"/>
              <a:t> </a:t>
            </a:r>
            <a:r>
              <a:rPr lang="es-MX" sz="1600" dirty="0"/>
              <a:t>B ;     Res6 &lt;- A</a:t>
            </a:r>
            <a:r>
              <a:rPr lang="es-ES" sz="1600" dirty="0"/>
              <a:t> </a:t>
            </a:r>
            <a:r>
              <a:rPr lang="es-ES" sz="1600" dirty="0">
                <a:solidFill>
                  <a:srgbClr val="FF0000"/>
                </a:solidFill>
              </a:rPr>
              <a:t>%%</a:t>
            </a:r>
            <a:r>
              <a:rPr lang="es-ES" sz="1600" dirty="0"/>
              <a:t> </a:t>
            </a:r>
            <a:r>
              <a:rPr lang="es-MX" sz="1600" dirty="0"/>
              <a:t>B ;     Res7 &lt;- A</a:t>
            </a:r>
            <a:r>
              <a:rPr lang="es-MX" sz="1600" dirty="0">
                <a:solidFill>
                  <a:srgbClr val="FF0000"/>
                </a:solidFill>
              </a:rPr>
              <a:t>^</a:t>
            </a:r>
            <a:r>
              <a:rPr lang="es-MX" sz="1600" dirty="0"/>
              <a:t>B</a:t>
            </a:r>
          </a:p>
        </p:txBody>
      </p:sp>
      <p:sp>
        <p:nvSpPr>
          <p:cNvPr id="7" name="CuadroTexto 6">
            <a:extLst>
              <a:ext uri="{FF2B5EF4-FFF2-40B4-BE49-F238E27FC236}">
                <a16:creationId xmlns:a16="http://schemas.microsoft.com/office/drawing/2014/main" id="{B51AC72D-E8B4-44A2-83C4-789FA52FCA25}"/>
              </a:ext>
            </a:extLst>
          </p:cNvPr>
          <p:cNvSpPr txBox="1"/>
          <p:nvPr/>
        </p:nvSpPr>
        <p:spPr>
          <a:xfrm>
            <a:off x="838200" y="4463033"/>
            <a:ext cx="10515600" cy="1077218"/>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sz="1600" dirty="0"/>
              <a:t>A&lt;-4  ; B&lt;-2</a:t>
            </a:r>
          </a:p>
          <a:p>
            <a:r>
              <a:rPr lang="es-ES" sz="1600" dirty="0"/>
              <a:t>#  Mayor            </a:t>
            </a:r>
            <a:r>
              <a:rPr lang="es-ES" sz="1600" dirty="0" err="1"/>
              <a:t>Mayor</a:t>
            </a:r>
            <a:r>
              <a:rPr lang="es-ES" sz="1600" dirty="0"/>
              <a:t> o Igual              Menor           </a:t>
            </a:r>
            <a:r>
              <a:rPr lang="es-ES" sz="1600" dirty="0" err="1"/>
              <a:t>Menor</a:t>
            </a:r>
            <a:r>
              <a:rPr lang="es-ES" sz="1600" dirty="0"/>
              <a:t> o igual           </a:t>
            </a:r>
            <a:r>
              <a:rPr lang="es-ES" sz="1600" dirty="0" err="1"/>
              <a:t>Igual</a:t>
            </a:r>
            <a:r>
              <a:rPr lang="es-ES" sz="1600" dirty="0"/>
              <a:t>                          Diferente   </a:t>
            </a:r>
          </a:p>
          <a:p>
            <a:r>
              <a:rPr lang="es-ES" sz="1600" dirty="0"/>
              <a:t>#      </a:t>
            </a:r>
            <a:r>
              <a:rPr lang="es-MX" sz="1600" dirty="0"/>
              <a:t>&gt;                         &gt;=                                &lt;                        &lt;=                          ==                               != </a:t>
            </a:r>
          </a:p>
          <a:p>
            <a:r>
              <a:rPr lang="es-MX" sz="1600" dirty="0"/>
              <a:t>Log1 &lt;- A </a:t>
            </a:r>
            <a:r>
              <a:rPr lang="es-MX" sz="1600" dirty="0">
                <a:solidFill>
                  <a:srgbClr val="FF0000"/>
                </a:solidFill>
              </a:rPr>
              <a:t>&gt; </a:t>
            </a:r>
            <a:r>
              <a:rPr lang="es-MX" sz="1600" dirty="0"/>
              <a:t>B ;    Log2 &lt;- A</a:t>
            </a:r>
            <a:r>
              <a:rPr lang="es-MX" sz="1600" dirty="0">
                <a:solidFill>
                  <a:srgbClr val="FF0000"/>
                </a:solidFill>
              </a:rPr>
              <a:t>&gt;=</a:t>
            </a:r>
            <a:r>
              <a:rPr lang="es-MX" sz="1600" dirty="0"/>
              <a:t>B ;     Log3 &lt;- A</a:t>
            </a:r>
            <a:r>
              <a:rPr lang="es-MX" sz="1600" dirty="0">
                <a:solidFill>
                  <a:srgbClr val="FF0000"/>
                </a:solidFill>
              </a:rPr>
              <a:t>&lt;</a:t>
            </a:r>
            <a:r>
              <a:rPr lang="es-MX" sz="1600" dirty="0"/>
              <a:t>B ;     Log4 &lt;- A</a:t>
            </a:r>
            <a:r>
              <a:rPr lang="es-MX" sz="1600" dirty="0">
                <a:solidFill>
                  <a:srgbClr val="FF0000"/>
                </a:solidFill>
              </a:rPr>
              <a:t>&lt;=</a:t>
            </a:r>
            <a:r>
              <a:rPr lang="es-MX" sz="1600" dirty="0"/>
              <a:t>B ;     Log5 &lt;- A</a:t>
            </a:r>
            <a:r>
              <a:rPr lang="es-ES" sz="1600" dirty="0"/>
              <a:t> </a:t>
            </a:r>
            <a:r>
              <a:rPr lang="es-ES" sz="1600" dirty="0">
                <a:solidFill>
                  <a:srgbClr val="FF0000"/>
                </a:solidFill>
              </a:rPr>
              <a:t>==</a:t>
            </a:r>
            <a:r>
              <a:rPr lang="es-ES" sz="1600" dirty="0"/>
              <a:t> </a:t>
            </a:r>
            <a:r>
              <a:rPr lang="es-MX" sz="1600" dirty="0"/>
              <a:t>B ;     Log6 &lt;- A</a:t>
            </a:r>
            <a:r>
              <a:rPr lang="es-ES" sz="1600" dirty="0"/>
              <a:t> </a:t>
            </a:r>
            <a:r>
              <a:rPr lang="es-ES" sz="1600" dirty="0">
                <a:solidFill>
                  <a:srgbClr val="FF0000"/>
                </a:solidFill>
              </a:rPr>
              <a:t>!=</a:t>
            </a:r>
            <a:r>
              <a:rPr lang="es-ES" sz="1600" dirty="0"/>
              <a:t> </a:t>
            </a:r>
            <a:r>
              <a:rPr lang="es-MX" sz="1600" dirty="0"/>
              <a:t>B </a:t>
            </a:r>
          </a:p>
        </p:txBody>
      </p:sp>
      <p:sp>
        <p:nvSpPr>
          <p:cNvPr id="8" name="CuadroTexto 7">
            <a:extLst>
              <a:ext uri="{FF2B5EF4-FFF2-40B4-BE49-F238E27FC236}">
                <a16:creationId xmlns:a16="http://schemas.microsoft.com/office/drawing/2014/main" id="{060BBEEC-CD9C-4032-B5BD-5593133128F7}"/>
              </a:ext>
            </a:extLst>
          </p:cNvPr>
          <p:cNvSpPr txBox="1"/>
          <p:nvPr/>
        </p:nvSpPr>
        <p:spPr>
          <a:xfrm>
            <a:off x="838200" y="5690997"/>
            <a:ext cx="10515600" cy="1077218"/>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sz="1600" dirty="0"/>
              <a:t># Dado que Log1 →  FALSE    Log3 → TRUE</a:t>
            </a:r>
          </a:p>
          <a:p>
            <a:r>
              <a:rPr lang="es-ES" sz="1600" dirty="0"/>
              <a:t>#  Negación              Conjunción “y”       Disyunción “o”   </a:t>
            </a:r>
          </a:p>
          <a:p>
            <a:r>
              <a:rPr lang="es-ES" sz="1600" dirty="0"/>
              <a:t>#      !</a:t>
            </a:r>
            <a:r>
              <a:rPr lang="es-MX" sz="1600" dirty="0"/>
              <a:t>                                    &amp;                           |                   </a:t>
            </a:r>
          </a:p>
          <a:p>
            <a:r>
              <a:rPr lang="es-MX" sz="1600" dirty="0"/>
              <a:t>Log7 &lt;-  </a:t>
            </a:r>
            <a:r>
              <a:rPr lang="es-MX" sz="1600" dirty="0">
                <a:solidFill>
                  <a:srgbClr val="FF0000"/>
                </a:solidFill>
              </a:rPr>
              <a:t>!</a:t>
            </a:r>
            <a:r>
              <a:rPr lang="es-MX" sz="1600" dirty="0"/>
              <a:t>Log1 ;    Log8 &lt;- Log1</a:t>
            </a:r>
            <a:r>
              <a:rPr lang="es-MX" sz="1600" dirty="0">
                <a:solidFill>
                  <a:srgbClr val="FF0000"/>
                </a:solidFill>
              </a:rPr>
              <a:t>&amp;</a:t>
            </a:r>
            <a:r>
              <a:rPr lang="es-MX" sz="1600" dirty="0"/>
              <a:t>Log3 ;     Log3 &lt;- Log1</a:t>
            </a:r>
            <a:r>
              <a:rPr lang="es-MX" sz="1600" dirty="0">
                <a:solidFill>
                  <a:srgbClr val="FF0000"/>
                </a:solidFill>
              </a:rPr>
              <a:t>|</a:t>
            </a:r>
            <a:r>
              <a:rPr lang="es-MX" sz="1600" dirty="0"/>
              <a:t>Log3  </a:t>
            </a:r>
          </a:p>
        </p:txBody>
      </p:sp>
      <p:pic>
        <p:nvPicPr>
          <p:cNvPr id="9" name="Imagen 8">
            <a:extLst>
              <a:ext uri="{FF2B5EF4-FFF2-40B4-BE49-F238E27FC236}">
                <a16:creationId xmlns:a16="http://schemas.microsoft.com/office/drawing/2014/main" id="{4D307137-1061-4D9D-8EC4-EE8039976470}"/>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73091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B36B8F2-4F2E-41D5-91B0-9DC8547D44C1}"/>
              </a:ext>
            </a:extLst>
          </p:cNvPr>
          <p:cNvSpPr txBox="1">
            <a:spLocks/>
          </p:cNvSpPr>
          <p:nvPr/>
        </p:nvSpPr>
        <p:spPr>
          <a:xfrm>
            <a:off x="838200" y="365126"/>
            <a:ext cx="10515600" cy="826366"/>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solidFill>
                  <a:schemeClr val="bg1">
                    <a:lumMod val="95000"/>
                  </a:schemeClr>
                </a:solidFill>
              </a:rPr>
              <a:t>Variables y operadores aritméticos</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F37804EB-5979-4BE2-BBCF-C051AF6C7BA5}"/>
              </a:ext>
            </a:extLst>
          </p:cNvPr>
          <p:cNvSpPr txBox="1"/>
          <p:nvPr/>
        </p:nvSpPr>
        <p:spPr>
          <a:xfrm>
            <a:off x="838200" y="1905460"/>
            <a:ext cx="10515600" cy="1569660"/>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sz="1600" dirty="0"/>
              <a:t># Valor actual: El gasto de operación por póliza era de 1000 hace 5 años, si la inflación ha sido del 4% anual cual es el gasto de operación actual</a:t>
            </a:r>
          </a:p>
          <a:p>
            <a:r>
              <a:rPr lang="es-ES" sz="1600" dirty="0"/>
              <a:t># Formula   VA = VI *(1+I)^n    Donde VI valor inicial, VA Valor Actual, I Inflación  y n periodo de tiempo</a:t>
            </a:r>
          </a:p>
          <a:p>
            <a:endParaRPr lang="es-ES" sz="1600" dirty="0"/>
          </a:p>
          <a:p>
            <a:r>
              <a:rPr lang="es-ES" sz="1600" dirty="0" err="1"/>
              <a:t>ValIni</a:t>
            </a:r>
            <a:r>
              <a:rPr lang="es-ES" sz="1600" dirty="0"/>
              <a:t>&lt;-1000 ; </a:t>
            </a:r>
            <a:r>
              <a:rPr lang="es-ES" sz="1600" dirty="0" err="1"/>
              <a:t>Inflacion</a:t>
            </a:r>
            <a:r>
              <a:rPr lang="es-ES" sz="1600" dirty="0"/>
              <a:t>&lt;-0.04 ; Plazo&lt;-5</a:t>
            </a:r>
          </a:p>
          <a:p>
            <a:r>
              <a:rPr lang="es-ES" sz="1600" dirty="0" err="1"/>
              <a:t>ValAct</a:t>
            </a:r>
            <a:r>
              <a:rPr lang="es-ES" sz="1600" dirty="0"/>
              <a:t>&lt;-</a:t>
            </a:r>
            <a:r>
              <a:rPr lang="es-ES" sz="1600" dirty="0" err="1"/>
              <a:t>ValIni</a:t>
            </a:r>
            <a:r>
              <a:rPr lang="es-ES" sz="1600" dirty="0"/>
              <a:t>*(1+Inflacion)^Plazo</a:t>
            </a:r>
            <a:endParaRPr lang="es-MX" sz="1600" dirty="0"/>
          </a:p>
        </p:txBody>
      </p:sp>
      <p:sp>
        <p:nvSpPr>
          <p:cNvPr id="6" name="CuadroTexto 5">
            <a:extLst>
              <a:ext uri="{FF2B5EF4-FFF2-40B4-BE49-F238E27FC236}">
                <a16:creationId xmlns:a16="http://schemas.microsoft.com/office/drawing/2014/main" id="{CB7FC664-1F6D-4ED2-9D07-F4C6F8B8A00F}"/>
              </a:ext>
            </a:extLst>
          </p:cNvPr>
          <p:cNvSpPr txBox="1"/>
          <p:nvPr/>
        </p:nvSpPr>
        <p:spPr>
          <a:xfrm>
            <a:off x="838200" y="1509234"/>
            <a:ext cx="10515600" cy="369332"/>
          </a:xfrm>
          <a:prstGeom prst="rect">
            <a:avLst/>
          </a:prstGeom>
          <a:noFill/>
        </p:spPr>
        <p:txBody>
          <a:bodyPr wrap="square" rtlCol="0">
            <a:spAutoFit/>
          </a:bodyPr>
          <a:lstStyle/>
          <a:p>
            <a:r>
              <a:rPr lang="es-ES" dirty="0"/>
              <a:t>Ejemplos de definición y operación de variables</a:t>
            </a:r>
            <a:endParaRPr lang="es-MX" dirty="0"/>
          </a:p>
        </p:txBody>
      </p:sp>
      <p:sp>
        <p:nvSpPr>
          <p:cNvPr id="7" name="CuadroTexto 6">
            <a:extLst>
              <a:ext uri="{FF2B5EF4-FFF2-40B4-BE49-F238E27FC236}">
                <a16:creationId xmlns:a16="http://schemas.microsoft.com/office/drawing/2014/main" id="{AA78EA54-CC22-46CA-8C55-4632B4412BF8}"/>
              </a:ext>
            </a:extLst>
          </p:cNvPr>
          <p:cNvSpPr txBox="1"/>
          <p:nvPr/>
        </p:nvSpPr>
        <p:spPr>
          <a:xfrm>
            <a:off x="838200" y="3779106"/>
            <a:ext cx="10515600" cy="2062103"/>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sz="1600" dirty="0"/>
              <a:t># Tasa de crecimiento anual compuesto TCAC (</a:t>
            </a:r>
            <a:r>
              <a:rPr lang="es-ES" sz="1600" dirty="0" err="1"/>
              <a:t>Compound</a:t>
            </a:r>
            <a:r>
              <a:rPr lang="es-ES" sz="1600" dirty="0"/>
              <a:t> </a:t>
            </a:r>
            <a:r>
              <a:rPr lang="es-ES" sz="1600" dirty="0" err="1"/>
              <a:t>Annual</a:t>
            </a:r>
            <a:r>
              <a:rPr lang="es-ES" sz="1600" dirty="0"/>
              <a:t> </a:t>
            </a:r>
            <a:r>
              <a:rPr lang="es-ES" sz="1600" dirty="0" err="1"/>
              <a:t>Growth</a:t>
            </a:r>
            <a:r>
              <a:rPr lang="es-ES" sz="1600" dirty="0"/>
              <a:t> </a:t>
            </a:r>
            <a:r>
              <a:rPr lang="es-ES" sz="1600" dirty="0" err="1"/>
              <a:t>Rate</a:t>
            </a:r>
            <a:r>
              <a:rPr lang="es-ES" sz="1600" dirty="0"/>
              <a:t> CAGR), en un plazo de 10 años las primas de una compañía han pasado 4,273 a 8,321  determinar la TCAC</a:t>
            </a:r>
          </a:p>
          <a:p>
            <a:r>
              <a:rPr lang="es-ES" sz="1600" dirty="0"/>
              <a:t># Formula  (VF/VI)^(1/n)-1    Donde VI valor inicial, VF Valor Final  y n periodo de tiempo</a:t>
            </a:r>
          </a:p>
          <a:p>
            <a:endParaRPr lang="es-ES" sz="1600" dirty="0"/>
          </a:p>
          <a:p>
            <a:r>
              <a:rPr lang="es-ES" sz="1600" dirty="0" err="1"/>
              <a:t>ValFin</a:t>
            </a:r>
            <a:r>
              <a:rPr lang="es-ES" sz="1600" dirty="0"/>
              <a:t> &lt;-8321 ; </a:t>
            </a:r>
            <a:r>
              <a:rPr lang="es-ES" sz="1600" dirty="0" err="1"/>
              <a:t>ValIni</a:t>
            </a:r>
            <a:r>
              <a:rPr lang="es-ES" sz="1600" dirty="0"/>
              <a:t>&lt;-4273 ; Plazo&lt;-10</a:t>
            </a:r>
          </a:p>
          <a:p>
            <a:r>
              <a:rPr lang="es-ES" sz="1600" dirty="0" err="1"/>
              <a:t>TasaCre</a:t>
            </a:r>
            <a:r>
              <a:rPr lang="es-ES" sz="1600" dirty="0"/>
              <a:t>&lt;-(</a:t>
            </a:r>
            <a:r>
              <a:rPr lang="es-ES" sz="1600" dirty="0" err="1"/>
              <a:t>ValFin</a:t>
            </a:r>
            <a:r>
              <a:rPr lang="es-ES" sz="1600" dirty="0"/>
              <a:t>/</a:t>
            </a:r>
            <a:r>
              <a:rPr lang="es-ES" sz="1600" dirty="0" err="1"/>
              <a:t>ValIni</a:t>
            </a:r>
            <a:r>
              <a:rPr lang="es-ES" sz="1600" dirty="0"/>
              <a:t>)^(1/Plazo)-1</a:t>
            </a:r>
          </a:p>
          <a:p>
            <a:endParaRPr lang="es-ES" sz="1600" dirty="0"/>
          </a:p>
          <a:p>
            <a:r>
              <a:rPr lang="es-ES" sz="1600" dirty="0"/>
              <a:t># En el mismo periodo la inflación anual ha sido de 3% en promedio, cual es la TCAC real</a:t>
            </a:r>
            <a:endParaRPr lang="es-MX" sz="1600" dirty="0"/>
          </a:p>
        </p:txBody>
      </p:sp>
      <p:pic>
        <p:nvPicPr>
          <p:cNvPr id="8" name="Imagen 7">
            <a:extLst>
              <a:ext uri="{FF2B5EF4-FFF2-40B4-BE49-F238E27FC236}">
                <a16:creationId xmlns:a16="http://schemas.microsoft.com/office/drawing/2014/main" id="{95BFACBA-73A3-4B3A-A9CE-081151A7FFD4}"/>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36927757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74135</TotalTime>
  <Words>5803</Words>
  <Application>Microsoft Office PowerPoint</Application>
  <PresentationFormat>Panorámica</PresentationFormat>
  <Paragraphs>725</Paragraphs>
  <Slides>43</Slides>
  <Notes>18</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43</vt:i4>
      </vt:variant>
    </vt:vector>
  </HeadingPairs>
  <TitlesOfParts>
    <vt:vector size="55" baseType="lpstr">
      <vt:lpstr>Arial</vt:lpstr>
      <vt:lpstr>Calibri</vt:lpstr>
      <vt:lpstr>Calibri Light</vt:lpstr>
      <vt:lpstr>Cambria Math</vt:lpstr>
      <vt:lpstr>Helvetica</vt:lpstr>
      <vt:lpstr>Helvetica Neue</vt:lpstr>
      <vt:lpstr>Open Sans</vt:lpstr>
      <vt:lpstr>SwissReSansOT-Bold</vt:lpstr>
      <vt:lpstr>Times</vt:lpstr>
      <vt:lpstr>Times New Roman</vt:lpstr>
      <vt:lpstr>Wingdings</vt:lpstr>
      <vt:lpstr>Tema de Office</vt:lpstr>
      <vt:lpstr>Practicas  Actuariales en R</vt:lpstr>
      <vt:lpstr>Motivación</vt:lpstr>
      <vt:lpstr>Contenido</vt:lpstr>
      <vt:lpstr>¿Que buscamos y como lo vamos a lograr?</vt:lpstr>
      <vt:lpstr>Antes de empezar . . . .</vt:lpstr>
      <vt:lpstr>Variables  y  Operadores Aritméticos </vt:lpstr>
      <vt:lpstr>Variables y operadores aritméticos</vt:lpstr>
      <vt:lpstr>Variables y operadores aritméticos</vt:lpstr>
      <vt:lpstr>Presentación de PowerPoint</vt:lpstr>
      <vt:lpstr>Vectores</vt:lpstr>
      <vt:lpstr>Vectores</vt:lpstr>
      <vt:lpstr>Vectores      declaración/asignación</vt:lpstr>
      <vt:lpstr>Presentación de PowerPoint</vt:lpstr>
      <vt:lpstr>Presentación de PowerPoint</vt:lpstr>
      <vt:lpstr>Presentación de PowerPoint</vt:lpstr>
      <vt:lpstr>Vectores        Funciones</vt:lpstr>
      <vt:lpstr>Vectores        Funciones</vt:lpstr>
      <vt:lpstr>Vectores        </vt:lpstr>
      <vt:lpstr>Vectores         Modelo de Pricing </vt:lpstr>
      <vt:lpstr>Vectores </vt:lpstr>
      <vt:lpstr>Vectores         Modelo de Pricing </vt:lpstr>
      <vt:lpstr>Vectores           Prima de Riesgo/Prima de Tarifa </vt:lpstr>
      <vt:lpstr>Estructuras de Control</vt:lpstr>
      <vt:lpstr>Estructuras de Control</vt:lpstr>
      <vt:lpstr>Estructuras de Control</vt:lpstr>
      <vt:lpstr>Presentación de PowerPoint</vt:lpstr>
      <vt:lpstr>Presentación de PowerPoint</vt:lpstr>
      <vt:lpstr>Funciones</vt:lpstr>
      <vt:lpstr>Funciones</vt:lpstr>
      <vt:lpstr>Funciones</vt:lpstr>
      <vt:lpstr>Funciones</vt:lpstr>
      <vt:lpstr>El reto de las tasas de interés bajas</vt:lpstr>
      <vt:lpstr>Entorno para el desarrollo de modelos</vt:lpstr>
      <vt:lpstr>Modelos Actuariales, mas que una encrucijada una intersección…</vt:lpstr>
      <vt:lpstr>El reto de las tasas de interés bajas</vt:lpstr>
      <vt:lpstr>Comportamiento de los supuestos en el largo plazo</vt:lpstr>
      <vt:lpstr>Presentación de PowerPoint</vt:lpstr>
      <vt:lpstr>Pasos para la instalación de R y RStudio</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martin quezada</dc:creator>
  <cp:lastModifiedBy>martin quezada</cp:lastModifiedBy>
  <cp:revision>195</cp:revision>
  <cp:lastPrinted>2020-09-15T18:29:14Z</cp:lastPrinted>
  <dcterms:created xsi:type="dcterms:W3CDTF">2020-09-15T14:11:46Z</dcterms:created>
  <dcterms:modified xsi:type="dcterms:W3CDTF">2021-02-18T00:24:28Z</dcterms:modified>
</cp:coreProperties>
</file>