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B"/>
    <a:srgbClr val="F94F11"/>
    <a:srgbClr val="CECFCB"/>
    <a:srgbClr val="002664"/>
    <a:srgbClr val="0E1B44"/>
    <a:srgbClr val="C9CBC4"/>
    <a:srgbClr val="111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10" autoAdjust="0"/>
    <p:restoredTop sz="90929"/>
  </p:normalViewPr>
  <p:slideViewPr>
    <p:cSldViewPr snapToGrid="0" snapToObjects="1">
      <p:cViewPr varScale="1">
        <p:scale>
          <a:sx n="116" d="100"/>
          <a:sy n="116" d="100"/>
        </p:scale>
        <p:origin x="2112" y="10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6D368-A1D7-6346-A39B-223E83937B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5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209AB-49DC-324F-A9AD-CDECAC60EE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F103C-342E-4048-8617-35BE81EA6FAF}" type="slidenum">
              <a:rPr lang="de-DE"/>
              <a:pPr/>
              <a:t>1</a:t>
            </a:fld>
            <a:endParaRPr lang="de-DE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01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2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5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116" name="Picture 44" descr="UPB_Logo_RGB_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Line 45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6821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7243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28965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98874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18134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28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40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70449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275009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67637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47" name="Picture 23" descr="UPB_Logo_RGB_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676900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4403209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600" dirty="0" smtClean="0">
                <a:solidFill>
                  <a:srgbClr val="001F5B"/>
                </a:solidFill>
              </a:rPr>
              <a:t>Die digitale Strichliste</a:t>
            </a:r>
            <a:endParaRPr lang="de-DE" sz="3600" dirty="0">
              <a:solidFill>
                <a:srgbClr val="002664"/>
              </a:solidFill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5923692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1600" dirty="0" smtClean="0">
                <a:solidFill>
                  <a:srgbClr val="001F5B"/>
                </a:solidFill>
              </a:rPr>
              <a:t>Projektarbeit in der Arbeitsgruppe Datentechnik</a:t>
            </a:r>
            <a:endParaRPr lang="de-DE" sz="18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13188" y="534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04"/>
            <a:ext cx="9144000" cy="314208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206500" y="1692275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b="1" dirty="0" smtClean="0">
                <a:solidFill>
                  <a:srgbClr val="001F5B"/>
                </a:solidFill>
                <a:latin typeface="ArialBold" charset="0"/>
              </a:rPr>
              <a:t>Gliederung</a:t>
            </a:r>
            <a:endParaRPr lang="de-DE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endParaRPr lang="de-DE" sz="3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852885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Arial Narrow</vt:lpstr>
      <vt:lpstr>ArialBold</vt:lpstr>
      <vt:lpstr>Times</vt:lpstr>
      <vt:lpstr>Leere Präsentation</vt:lpstr>
      <vt:lpstr>PowerPoint-Präsentation</vt:lpstr>
      <vt:lpstr>PowerPoint-Präsentation</vt:lpstr>
      <vt:lpstr>Der Raspberry Pi 2</vt:lpstr>
    </vt:vector>
  </TitlesOfParts>
  <Manager/>
  <Company>Claus Bruns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Claus Bruns</dc:creator>
  <cp:keywords/>
  <dc:description/>
  <cp:lastModifiedBy>Nicolai Tegtmeier</cp:lastModifiedBy>
  <cp:revision>61</cp:revision>
  <dcterms:created xsi:type="dcterms:W3CDTF">2007-07-03T14:21:02Z</dcterms:created>
  <dcterms:modified xsi:type="dcterms:W3CDTF">2015-07-13T03:08:58Z</dcterms:modified>
  <cp:category/>
</cp:coreProperties>
</file>