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8" r:id="rId9"/>
    <p:sldId id="263" r:id="rId10"/>
    <p:sldId id="264" r:id="rId11"/>
    <p:sldId id="265" r:id="rId12"/>
    <p:sldId id="276" r:id="rId13"/>
    <p:sldId id="266" r:id="rId14"/>
    <p:sldId id="269" r:id="rId15"/>
    <p:sldId id="270" r:id="rId16"/>
    <p:sldId id="271" r:id="rId17"/>
    <p:sldId id="272" r:id="rId18"/>
    <p:sldId id="274" r:id="rId19"/>
    <p:sldId id="275" r:id="rId20"/>
    <p:sldId id="273" r:id="rId2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5B"/>
    <a:srgbClr val="F94F11"/>
    <a:srgbClr val="CECFCB"/>
    <a:srgbClr val="002664"/>
    <a:srgbClr val="0E1B44"/>
    <a:srgbClr val="C9CBC4"/>
    <a:srgbClr val="111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10" autoAdjust="0"/>
    <p:restoredTop sz="90929"/>
  </p:normalViewPr>
  <p:slideViewPr>
    <p:cSldViewPr snapToGrid="0" snapToObjects="1">
      <p:cViewPr varScale="1">
        <p:scale>
          <a:sx n="116" d="100"/>
          <a:sy n="116" d="100"/>
        </p:scale>
        <p:origin x="2112" y="10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E6D368-A1D7-6346-A39B-223E83937B9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5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5209AB-49DC-324F-A9AD-CDECAC60EE3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3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F103C-342E-4048-8617-35BE81EA6FAF}" type="slidenum">
              <a:rPr lang="de-DE"/>
              <a:pPr/>
              <a:t>1</a:t>
            </a:fld>
            <a:endParaRPr lang="de-DE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01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B1B0F-6CC3-3C45-BB73-8213046D6868}" type="slidenum">
              <a:rPr lang="de-DE"/>
              <a:pPr/>
              <a:t>2</a:t>
            </a:fld>
            <a:endParaRPr lang="de-DE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5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B1B0F-6CC3-3C45-BB73-8213046D6868}" type="slidenum">
              <a:rPr lang="de-DE"/>
              <a:pPr/>
              <a:t>15</a:t>
            </a:fld>
            <a:endParaRPr lang="de-DE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50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947738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115" name="Rectangle 43"/>
          <p:cNvSpPr>
            <a:spLocks noChangeArrowheads="1"/>
          </p:cNvSpPr>
          <p:nvPr userDrawn="1"/>
        </p:nvSpPr>
        <p:spPr bwMode="auto">
          <a:xfrm>
            <a:off x="4597400" y="779463"/>
            <a:ext cx="4165600" cy="211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3116" name="Picture 44" descr="UPB_Logo_RGB_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77788"/>
            <a:ext cx="344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17" name="Line 45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F94F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6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87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72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4998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18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32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74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70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1275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02676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947738"/>
          </a:xfrm>
          <a:prstGeom prst="rect">
            <a:avLst/>
          </a:prstGeom>
          <a:solidFill>
            <a:srgbClr val="CEC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auto">
          <a:xfrm>
            <a:off x="4597400" y="779463"/>
            <a:ext cx="4165600" cy="211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47" name="Picture 23" descr="UPB_Logo_RGB_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77788"/>
            <a:ext cx="344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Line 26"/>
          <p:cNvSpPr>
            <a:spLocks noChangeShapeType="1"/>
          </p:cNvSpPr>
          <p:nvPr userDrawn="1"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F94F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676900" y="858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4403209"/>
            <a:ext cx="9144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3600" dirty="0" smtClean="0">
                <a:solidFill>
                  <a:srgbClr val="001F5B"/>
                </a:solidFill>
              </a:rPr>
              <a:t>Die digitale Strichliste</a:t>
            </a:r>
            <a:endParaRPr lang="de-DE" sz="3600" dirty="0">
              <a:solidFill>
                <a:srgbClr val="002664"/>
              </a:solidFill>
            </a:endParaRPr>
          </a:p>
          <a:p>
            <a:endParaRPr lang="de-DE" sz="2000" dirty="0">
              <a:solidFill>
                <a:srgbClr val="002664"/>
              </a:solidFill>
              <a:latin typeface="Arial Narrow" charset="0"/>
            </a:endParaRPr>
          </a:p>
          <a:p>
            <a:endParaRPr lang="de-DE" sz="2000" dirty="0">
              <a:solidFill>
                <a:srgbClr val="002664"/>
              </a:solidFill>
              <a:latin typeface="Arial Narrow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0" y="5923692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1600" dirty="0" smtClean="0">
                <a:solidFill>
                  <a:srgbClr val="001F5B"/>
                </a:solidFill>
              </a:rPr>
              <a:t>Projektarbeit in der Arbeitsgruppe Datentechnik</a:t>
            </a:r>
            <a:endParaRPr lang="de-DE" sz="1800" dirty="0">
              <a:solidFill>
                <a:srgbClr val="002664"/>
              </a:solidFill>
              <a:latin typeface="Arial Narrow" charset="0"/>
            </a:endParaRP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913188" y="5349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004"/>
            <a:ext cx="9144000" cy="3142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err="1" smtClean="0"/>
              <a:t>Bootscreenlogo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Eigenes </a:t>
            </a:r>
            <a:r>
              <a:rPr lang="de-DE" dirty="0" err="1" smtClean="0"/>
              <a:t>Tallylogo</a:t>
            </a:r>
            <a:r>
              <a:rPr lang="de-DE" dirty="0"/>
              <a:t> </a:t>
            </a:r>
            <a:r>
              <a:rPr lang="de-DE" dirty="0" smtClean="0"/>
              <a:t>während des Bootvorganges</a:t>
            </a:r>
          </a:p>
          <a:p>
            <a:pPr lvl="1"/>
            <a:r>
              <a:rPr lang="de-DE" dirty="0" smtClean="0"/>
              <a:t>Realisiert durch den </a:t>
            </a:r>
            <a:r>
              <a:rPr lang="de-DE" dirty="0"/>
              <a:t>'Frame </a:t>
            </a:r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/>
              <a:t>Imageviewer</a:t>
            </a:r>
            <a:r>
              <a:rPr lang="de-DE" dirty="0" smtClean="0"/>
              <a:t>'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438399"/>
            <a:ext cx="4631636" cy="3087757"/>
          </a:xfrm>
        </p:spPr>
      </p:pic>
    </p:spTree>
    <p:extLst>
      <p:ext uri="{BB962C8B-B14F-4D97-AF65-F5344CB8AC3E}">
        <p14:creationId xmlns:p14="http://schemas.microsoft.com/office/powerpoint/2010/main" val="26480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3347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Backups und Mails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lvl="1"/>
            <a:r>
              <a:rPr lang="de-DE" dirty="0" smtClean="0"/>
              <a:t>Automatische Backups mit </a:t>
            </a:r>
            <a:r>
              <a:rPr lang="de-DE" dirty="0" err="1" smtClean="0"/>
              <a:t>cron</a:t>
            </a:r>
            <a:r>
              <a:rPr lang="de-DE" dirty="0" smtClean="0"/>
              <a:t> und </a:t>
            </a:r>
            <a:r>
              <a:rPr lang="de-DE" dirty="0" err="1" smtClean="0"/>
              <a:t>rsync</a:t>
            </a:r>
            <a:endParaRPr lang="de-DE" dirty="0" smtClean="0"/>
          </a:p>
          <a:p>
            <a:pPr lvl="2"/>
            <a:r>
              <a:rPr lang="de-DE" dirty="0"/>
              <a:t>15 22 * * * </a:t>
            </a:r>
            <a:r>
              <a:rPr lang="de-DE" dirty="0" err="1"/>
              <a:t>rsync</a:t>
            </a:r>
            <a:r>
              <a:rPr lang="de-DE" dirty="0"/>
              <a:t> -</a:t>
            </a:r>
            <a:r>
              <a:rPr lang="de-DE" dirty="0" err="1"/>
              <a:t>av</a:t>
            </a:r>
            <a:r>
              <a:rPr lang="de-DE" dirty="0"/>
              <a:t> --</a:t>
            </a:r>
            <a:r>
              <a:rPr lang="de-DE" dirty="0" err="1"/>
              <a:t>delete</a:t>
            </a:r>
            <a:r>
              <a:rPr lang="de-DE" dirty="0"/>
              <a:t> /</a:t>
            </a:r>
            <a:r>
              <a:rPr lang="de-DE" dirty="0" err="1"/>
              <a:t>var</a:t>
            </a:r>
            <a:r>
              <a:rPr lang="de-DE" dirty="0"/>
              <a:t>/</a:t>
            </a:r>
            <a:r>
              <a:rPr lang="de-DE" dirty="0" err="1"/>
              <a:t>www</a:t>
            </a:r>
            <a:r>
              <a:rPr lang="de-DE" dirty="0"/>
              <a:t>/</a:t>
            </a:r>
            <a:r>
              <a:rPr lang="de-DE" dirty="0" err="1"/>
              <a:t>sqlite</a:t>
            </a:r>
            <a:r>
              <a:rPr lang="de-DE" dirty="0"/>
              <a:t>/</a:t>
            </a:r>
            <a:r>
              <a:rPr lang="de-DE" dirty="0" err="1"/>
              <a:t>database.sqlite</a:t>
            </a:r>
            <a:r>
              <a:rPr lang="de-DE" dirty="0"/>
              <a:t> 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pi</a:t>
            </a:r>
            <a:r>
              <a:rPr lang="de-DE" dirty="0" smtClean="0"/>
              <a:t>/</a:t>
            </a:r>
            <a:r>
              <a:rPr lang="de-DE" dirty="0" err="1" smtClean="0"/>
              <a:t>Tally</a:t>
            </a:r>
            <a:r>
              <a:rPr lang="de-DE" dirty="0" smtClean="0"/>
              <a:t>/</a:t>
            </a:r>
            <a:r>
              <a:rPr lang="de-DE" dirty="0" err="1" smtClean="0"/>
              <a:t>sicherung</a:t>
            </a:r>
            <a:endParaRPr lang="de-DE" dirty="0" smtClean="0"/>
          </a:p>
          <a:p>
            <a:pPr lvl="1"/>
            <a:r>
              <a:rPr lang="de-DE" dirty="0" smtClean="0"/>
              <a:t>Emails per „sendemail“ und </a:t>
            </a:r>
            <a:r>
              <a:rPr lang="de-DE" dirty="0" err="1" smtClean="0"/>
              <a:t>Perls</a:t>
            </a:r>
            <a:r>
              <a:rPr lang="de-DE" dirty="0" smtClean="0"/>
              <a:t> Skripts zur TLS </a:t>
            </a:r>
            <a:r>
              <a:rPr lang="de-DE" dirty="0" err="1" smtClean="0"/>
              <a:t>Autentifizierung</a:t>
            </a:r>
            <a:r>
              <a:rPr lang="de-DE" sz="16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391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3347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Backups und Mails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marL="457200" lvl="1" indent="0">
              <a:buNone/>
            </a:pPr>
            <a:r>
              <a:rPr lang="de-DE" sz="1400" dirty="0"/>
              <a:t>#!/bin/</a:t>
            </a:r>
            <a:r>
              <a:rPr lang="de-DE" sz="1400" dirty="0" err="1"/>
              <a:t>bash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# Sender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mail</a:t>
            </a:r>
            <a:br>
              <a:rPr lang="de-DE" sz="1400" dirty="0"/>
            </a:br>
            <a:r>
              <a:rPr lang="de-DE" sz="1400" dirty="0"/>
              <a:t>SENDER="absender@domain.de"</a:t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# </a:t>
            </a:r>
            <a:r>
              <a:rPr lang="de-DE" sz="1400" dirty="0" err="1"/>
              <a:t>Recipient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mail</a:t>
            </a:r>
            <a:br>
              <a:rPr lang="de-DE" sz="1400" dirty="0"/>
            </a:br>
            <a:r>
              <a:rPr lang="de-DE" sz="1400" dirty="0"/>
              <a:t>RECIPIENT="empfaenger@domain.de"</a:t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# SMTP </a:t>
            </a:r>
            <a:r>
              <a:rPr lang="de-DE" sz="1400" dirty="0" err="1"/>
              <a:t>server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SMTPSERVER="smtp.domain.de"</a:t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# User </a:t>
            </a:r>
            <a:r>
              <a:rPr lang="de-DE" sz="1400" dirty="0" err="1"/>
              <a:t>name</a:t>
            </a:r>
            <a:r>
              <a:rPr lang="de-DE" sz="1400" dirty="0"/>
              <a:t> on </a:t>
            </a:r>
            <a:r>
              <a:rPr lang="de-DE" sz="1400" dirty="0" err="1"/>
              <a:t>the</a:t>
            </a:r>
            <a:r>
              <a:rPr lang="de-DE" sz="1400" dirty="0"/>
              <a:t> SMTP </a:t>
            </a:r>
            <a:r>
              <a:rPr lang="de-DE" sz="1400" dirty="0" err="1"/>
              <a:t>server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SMTPUSERNAME="</a:t>
            </a:r>
            <a:r>
              <a:rPr lang="de-DE" sz="1400" dirty="0" err="1"/>
              <a:t>MeinMailAccount</a:t>
            </a:r>
            <a:r>
              <a:rPr lang="de-DE" sz="1400" dirty="0"/>
              <a:t>"</a:t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# Password on </a:t>
            </a:r>
            <a:r>
              <a:rPr lang="de-DE" sz="1400" dirty="0" err="1"/>
              <a:t>the</a:t>
            </a:r>
            <a:r>
              <a:rPr lang="de-DE" sz="1400" dirty="0"/>
              <a:t> SMTP </a:t>
            </a:r>
            <a:r>
              <a:rPr lang="de-DE" sz="1400" dirty="0" err="1"/>
              <a:t>server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SMTPPASSWORD="</a:t>
            </a:r>
            <a:r>
              <a:rPr lang="de-DE" sz="1400" dirty="0" err="1"/>
              <a:t>MeinMailPasswort</a:t>
            </a:r>
            <a:r>
              <a:rPr lang="de-DE" sz="1400" dirty="0"/>
              <a:t>"</a:t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# </a:t>
            </a:r>
            <a:r>
              <a:rPr lang="de-DE" sz="1400" dirty="0" err="1"/>
              <a:t>Enable</a:t>
            </a:r>
            <a:r>
              <a:rPr lang="de-DE" sz="1400" dirty="0"/>
              <a:t> TLS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SMTP </a:t>
            </a:r>
            <a:r>
              <a:rPr lang="de-DE" sz="1400" dirty="0" err="1"/>
              <a:t>connection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USETLS=1</a:t>
            </a:r>
            <a:r>
              <a:rPr lang="de-DE" sz="1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934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Autostart von </a:t>
            </a:r>
            <a:r>
              <a:rPr lang="de-DE" sz="3200" smtClean="0"/>
              <a:t>Tally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Autostart zunächst über Skript das in </a:t>
            </a:r>
            <a:r>
              <a:rPr lang="de-DE" dirty="0" smtClean="0"/>
              <a:t>der </a:t>
            </a:r>
            <a:r>
              <a:rPr lang="de-DE" dirty="0" err="1" smtClean="0"/>
              <a:t>crontab</a:t>
            </a:r>
            <a:r>
              <a:rPr lang="de-DE" dirty="0" smtClean="0"/>
              <a:t> </a:t>
            </a:r>
            <a:r>
              <a:rPr lang="de-DE" dirty="0" smtClean="0"/>
              <a:t>nach dem </a:t>
            </a:r>
            <a:r>
              <a:rPr lang="de-DE" dirty="0" err="1" smtClean="0"/>
              <a:t>reboot</a:t>
            </a:r>
            <a:r>
              <a:rPr lang="de-DE" dirty="0" smtClean="0"/>
              <a:t> geladen wird</a:t>
            </a:r>
          </a:p>
          <a:p>
            <a:pPr lvl="2"/>
            <a:r>
              <a:rPr lang="de-DE" dirty="0" smtClean="0"/>
              <a:t>Nur geeignet für nicht GUI Programme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Autostart über Skript in /</a:t>
            </a:r>
            <a:r>
              <a:rPr lang="de-DE" dirty="0" err="1" smtClean="0"/>
              <a:t>etc</a:t>
            </a:r>
            <a:r>
              <a:rPr lang="de-DE" dirty="0" smtClean="0"/>
              <a:t>/</a:t>
            </a:r>
            <a:r>
              <a:rPr lang="de-DE" dirty="0" err="1" smtClean="0"/>
              <a:t>xdg</a:t>
            </a:r>
            <a:r>
              <a:rPr lang="de-DE" dirty="0" smtClean="0"/>
              <a:t>/</a:t>
            </a:r>
            <a:r>
              <a:rPr lang="de-DE" dirty="0" err="1" smtClean="0"/>
              <a:t>autostart</a:t>
            </a:r>
            <a:endParaRPr lang="de-DE" dirty="0" smtClean="0"/>
          </a:p>
          <a:p>
            <a:pPr lvl="2"/>
            <a:r>
              <a:rPr lang="de-DE" dirty="0" smtClean="0"/>
              <a:t>Autostart wie bei Windows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7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Autostart von </a:t>
            </a:r>
            <a:r>
              <a:rPr lang="de-DE" sz="3200" dirty="0" err="1" smtClean="0"/>
              <a:t>Tally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 smtClean="0"/>
              <a:t>[Desktop Entry]</a:t>
            </a:r>
          </a:p>
          <a:p>
            <a:pPr marL="0" indent="0">
              <a:buNone/>
            </a:pPr>
            <a:r>
              <a:rPr lang="de-DE" sz="1800" dirty="0" smtClean="0"/>
              <a:t>Name=</a:t>
            </a:r>
            <a:r>
              <a:rPr lang="de-DE" sz="1800" dirty="0" err="1" smtClean="0"/>
              <a:t>NamedesProgramm</a:t>
            </a: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Comment</a:t>
            </a:r>
            <a:r>
              <a:rPr lang="de-DE" sz="1800" dirty="0"/>
              <a:t>=</a:t>
            </a:r>
          </a:p>
          <a:p>
            <a:pPr marL="0" indent="0">
              <a:buNone/>
            </a:pPr>
            <a:r>
              <a:rPr lang="de-DE" sz="1800" dirty="0" err="1" smtClean="0"/>
              <a:t>Exec</a:t>
            </a:r>
            <a:r>
              <a:rPr lang="de-DE" sz="1800" dirty="0" smtClean="0"/>
              <a:t>=</a:t>
            </a:r>
            <a:r>
              <a:rPr lang="de-DE" sz="1800" dirty="0" err="1" smtClean="0"/>
              <a:t>PfaddesProgramm</a:t>
            </a:r>
            <a:r>
              <a:rPr lang="de-DE" sz="1800" dirty="0" smtClean="0"/>
              <a:t> </a:t>
            </a:r>
            <a:r>
              <a:rPr lang="de-DE" sz="1800" dirty="0"/>
              <a:t>-</a:t>
            </a:r>
            <a:r>
              <a:rPr lang="de-DE" sz="1800" dirty="0" err="1"/>
              <a:t>forever</a:t>
            </a:r>
            <a:r>
              <a:rPr lang="de-DE" sz="1800" dirty="0"/>
              <a:t> -</a:t>
            </a:r>
            <a:r>
              <a:rPr lang="de-DE" sz="1800" dirty="0" err="1"/>
              <a:t>rfbport</a:t>
            </a:r>
            <a:r>
              <a:rPr lang="de-DE" sz="1800" dirty="0"/>
              <a:t> 5900 -</a:t>
            </a:r>
            <a:r>
              <a:rPr lang="de-DE" sz="1800" dirty="0" err="1"/>
              <a:t>rfbauth</a:t>
            </a:r>
            <a:r>
              <a:rPr lang="de-DE" sz="1800" dirty="0"/>
              <a:t> ~/.</a:t>
            </a:r>
            <a:r>
              <a:rPr lang="de-DE" sz="1800" dirty="0" err="1"/>
              <a:t>vnc</a:t>
            </a:r>
            <a:r>
              <a:rPr lang="de-DE" sz="1800" dirty="0"/>
              <a:t>/x11vnc.</a:t>
            </a:r>
          </a:p>
          <a:p>
            <a:pPr marL="0" indent="0">
              <a:buNone/>
            </a:pPr>
            <a:r>
              <a:rPr lang="de-DE" sz="1800" dirty="0" smtClean="0"/>
              <a:t>		pass </a:t>
            </a:r>
            <a:r>
              <a:rPr lang="de-DE" sz="1800" dirty="0"/>
              <a:t>-o ~/.</a:t>
            </a:r>
            <a:r>
              <a:rPr lang="de-DE" sz="1800" dirty="0" err="1"/>
              <a:t>vnc</a:t>
            </a:r>
            <a:r>
              <a:rPr lang="de-DE" sz="1800" dirty="0"/>
              <a:t>/x11vnc.log -display :0</a:t>
            </a:r>
          </a:p>
          <a:p>
            <a:pPr marL="0" indent="0">
              <a:buNone/>
            </a:pPr>
            <a:r>
              <a:rPr lang="de-DE" sz="1800" dirty="0" smtClean="0"/>
              <a:t>Terminal=</a:t>
            </a:r>
            <a:r>
              <a:rPr lang="de-DE" sz="1800" dirty="0" err="1" smtClean="0"/>
              <a:t>false</a:t>
            </a: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Type=</a:t>
            </a:r>
            <a:r>
              <a:rPr lang="de-DE" sz="1800" dirty="0" err="1" smtClean="0"/>
              <a:t>Application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2437631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600200" y="16002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>
              <a:latin typeface="Times" charset="0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1" y="1473140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1F5B"/>
                </a:solidFill>
                <a:latin typeface="ArialBold" charset="0"/>
              </a:rPr>
              <a:t>Die Gliederung</a:t>
            </a:r>
            <a:endParaRPr lang="de-DE" sz="3200" dirty="0">
              <a:solidFill>
                <a:srgbClr val="002664"/>
              </a:solidFill>
              <a:latin typeface="ArialBold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60"/>
            <a:ext cx="9144000" cy="42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8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de-DE" dirty="0" err="1" smtClean="0"/>
              <a:t>Qt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802926"/>
            <a:ext cx="8229600" cy="3696730"/>
          </a:xfrm>
        </p:spPr>
        <p:txBody>
          <a:bodyPr/>
          <a:lstStyle/>
          <a:p>
            <a:r>
              <a:rPr lang="de-DE" dirty="0" smtClean="0"/>
              <a:t>Klassenbibliothek in C++</a:t>
            </a:r>
          </a:p>
          <a:p>
            <a:r>
              <a:rPr lang="de-DE" dirty="0" smtClean="0"/>
              <a:t>Arbeiten mit Version 4.8.1</a:t>
            </a:r>
          </a:p>
          <a:p>
            <a:r>
              <a:rPr lang="de-DE" dirty="0" smtClean="0"/>
              <a:t>Debugger GNU </a:t>
            </a:r>
            <a:r>
              <a:rPr lang="de-DE" dirty="0" err="1" smtClean="0"/>
              <a:t>gdb</a:t>
            </a:r>
            <a:r>
              <a:rPr lang="de-DE" dirty="0" smtClean="0"/>
              <a:t> 7.8</a:t>
            </a:r>
          </a:p>
          <a:p>
            <a:r>
              <a:rPr lang="de-DE" dirty="0"/>
              <a:t>C</a:t>
            </a:r>
            <a:r>
              <a:rPr lang="de-DE" dirty="0" smtClean="0"/>
              <a:t>ompiler </a:t>
            </a:r>
            <a:r>
              <a:rPr lang="de-DE" dirty="0" err="1" smtClean="0"/>
              <a:t>MinGW</a:t>
            </a:r>
            <a:r>
              <a:rPr lang="de-DE" dirty="0" smtClean="0"/>
              <a:t> 4.9.1</a:t>
            </a:r>
          </a:p>
          <a:p>
            <a:r>
              <a:rPr lang="de-DE" dirty="0" smtClean="0"/>
              <a:t>Arbeiteten auf unseren eigenen PCs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188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38465"/>
            <a:ext cx="8229600" cy="1143000"/>
          </a:xfrm>
        </p:spPr>
        <p:txBody>
          <a:bodyPr/>
          <a:lstStyle/>
          <a:p>
            <a:r>
              <a:rPr lang="de-DE" dirty="0" smtClean="0"/>
              <a:t>Grundgerüst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21692"/>
            <a:ext cx="8229600" cy="3910914"/>
          </a:xfrm>
        </p:spPr>
        <p:txBody>
          <a:bodyPr/>
          <a:lstStyle/>
          <a:p>
            <a:r>
              <a:rPr lang="de-DE" dirty="0" smtClean="0"/>
              <a:t>13 Klassen und eine </a:t>
            </a:r>
            <a:r>
              <a:rPr lang="de-DE" dirty="0" err="1" smtClean="0"/>
              <a:t>main</a:t>
            </a:r>
            <a:endParaRPr lang="de-DE" dirty="0" smtClean="0"/>
          </a:p>
          <a:p>
            <a:r>
              <a:rPr lang="de-DE" dirty="0" smtClean="0"/>
              <a:t>Automaten als </a:t>
            </a:r>
            <a:r>
              <a:rPr lang="de-DE" dirty="0" err="1" smtClean="0"/>
              <a:t>Hauptsruktur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5247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38465"/>
            <a:ext cx="8229600" cy="114300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87" y="2620963"/>
            <a:ext cx="4950225" cy="3911600"/>
          </a:xfrm>
        </p:spPr>
      </p:pic>
    </p:spTree>
    <p:extLst>
      <p:ext uri="{BB962C8B-B14F-4D97-AF65-F5344CB8AC3E}">
        <p14:creationId xmlns:p14="http://schemas.microsoft.com/office/powerpoint/2010/main" val="274302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38465"/>
            <a:ext cx="8229600" cy="1143000"/>
          </a:xfrm>
        </p:spPr>
        <p:txBody>
          <a:bodyPr/>
          <a:lstStyle/>
          <a:p>
            <a:r>
              <a:rPr lang="de-DE" dirty="0" smtClean="0"/>
              <a:t>Grundgerüst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21692"/>
            <a:ext cx="8229600" cy="3910914"/>
          </a:xfrm>
        </p:spPr>
        <p:txBody>
          <a:bodyPr/>
          <a:lstStyle/>
          <a:p>
            <a:r>
              <a:rPr lang="de-DE" dirty="0" smtClean="0"/>
              <a:t>Hauptfenster </a:t>
            </a:r>
            <a:r>
              <a:rPr lang="de-DE" dirty="0" smtClean="0"/>
              <a:t>mit </a:t>
            </a:r>
            <a:r>
              <a:rPr lang="de-DE" dirty="0" err="1" smtClean="0"/>
              <a:t>Widgets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 Beispiele am 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128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600200" y="16002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>
              <a:latin typeface="Times" charset="0"/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1" y="1473140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1F5B"/>
                </a:solidFill>
                <a:latin typeface="ArialBold" charset="0"/>
              </a:rPr>
              <a:t>Die Gliederung</a:t>
            </a:r>
            <a:endParaRPr lang="de-DE" sz="3200" dirty="0">
              <a:solidFill>
                <a:srgbClr val="002664"/>
              </a:solidFill>
              <a:latin typeface="ArialBold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60"/>
            <a:ext cx="9144000" cy="42045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98563"/>
            <a:ext cx="8229600" cy="1143000"/>
          </a:xfrm>
        </p:spPr>
        <p:txBody>
          <a:bodyPr/>
          <a:lstStyle/>
          <a:p>
            <a:r>
              <a:rPr lang="de-DE" dirty="0" err="1" smtClean="0"/>
              <a:t>Webapp</a:t>
            </a:r>
            <a:r>
              <a:rPr lang="de-DE" dirty="0" smtClean="0"/>
              <a:t>-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r>
              <a:rPr lang="de-DE" dirty="0" smtClean="0"/>
              <a:t>Umsetzung der </a:t>
            </a:r>
            <a:r>
              <a:rPr lang="de-DE" dirty="0" err="1" smtClean="0"/>
              <a:t>Webapp</a:t>
            </a:r>
            <a:r>
              <a:rPr lang="de-DE" dirty="0" smtClean="0"/>
              <a:t> als </a:t>
            </a:r>
            <a:r>
              <a:rPr lang="de-DE" dirty="0" err="1" smtClean="0"/>
              <a:t>SinglePageApp</a:t>
            </a:r>
            <a:endParaRPr lang="de-DE" dirty="0" smtClean="0"/>
          </a:p>
          <a:p>
            <a:r>
              <a:rPr lang="de-DE" dirty="0" smtClean="0"/>
              <a:t>Zugriff wird schneller</a:t>
            </a:r>
          </a:p>
          <a:p>
            <a:r>
              <a:rPr lang="de-DE" dirty="0" smtClean="0"/>
              <a:t>Daten sind überall abrufbar</a:t>
            </a:r>
          </a:p>
          <a:p>
            <a:r>
              <a:rPr lang="de-DE" dirty="0" smtClean="0"/>
              <a:t>Mit Angular.js wird das Projekt übersichtlicher, dank </a:t>
            </a:r>
            <a:r>
              <a:rPr lang="de-DE" smtClean="0"/>
              <a:t>stark ausgeprägter </a:t>
            </a:r>
            <a:r>
              <a:rPr lang="de-DE" dirty="0" smtClean="0"/>
              <a:t>Atomarisierung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625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Die Hardware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r>
              <a:rPr lang="de-DE" dirty="0" smtClean="0"/>
              <a:t>Vier Kerne a 900 MHz</a:t>
            </a:r>
          </a:p>
          <a:p>
            <a:r>
              <a:rPr lang="de-DE" dirty="0" smtClean="0"/>
              <a:t>1GB Arbeitsspeicher</a:t>
            </a:r>
          </a:p>
          <a:p>
            <a:r>
              <a:rPr lang="de-DE" dirty="0" smtClean="0"/>
              <a:t>1 Ethernet Port</a:t>
            </a:r>
          </a:p>
          <a:p>
            <a:r>
              <a:rPr lang="de-DE" dirty="0" smtClean="0"/>
              <a:t>4 USB Ports</a:t>
            </a:r>
          </a:p>
          <a:p>
            <a:r>
              <a:rPr lang="de-DE" dirty="0" smtClean="0"/>
              <a:t>SD-Kartenslot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144370"/>
            <a:ext cx="4038600" cy="2275823"/>
          </a:xfrm>
        </p:spPr>
      </p:pic>
    </p:spTree>
    <p:extLst>
      <p:ext uri="{BB962C8B-B14F-4D97-AF65-F5344CB8AC3E}">
        <p14:creationId xmlns:p14="http://schemas.microsoft.com/office/powerpoint/2010/main" val="52285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Das Betriebssystem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r>
              <a:rPr lang="de-DE" dirty="0" err="1" smtClean="0"/>
              <a:t>Raspbian</a:t>
            </a:r>
            <a:r>
              <a:rPr lang="de-DE" dirty="0" smtClean="0"/>
              <a:t> OS</a:t>
            </a:r>
          </a:p>
          <a:p>
            <a:pPr lvl="1"/>
            <a:r>
              <a:rPr lang="de-DE" dirty="0" smtClean="0"/>
              <a:t>LXDE </a:t>
            </a:r>
            <a:r>
              <a:rPr lang="de-DE" dirty="0" err="1" smtClean="0"/>
              <a:t>desktop</a:t>
            </a:r>
            <a:endParaRPr lang="de-DE" dirty="0" smtClean="0"/>
          </a:p>
          <a:p>
            <a:pPr lvl="1"/>
            <a:r>
              <a:rPr lang="de-DE" dirty="0" err="1" smtClean="0"/>
              <a:t>Debianderivat</a:t>
            </a:r>
            <a:endParaRPr lang="de-DE" dirty="0" smtClean="0"/>
          </a:p>
          <a:p>
            <a:pPr lvl="1"/>
            <a:r>
              <a:rPr lang="de-DE" dirty="0" err="1" smtClean="0"/>
              <a:t>Raspberry</a:t>
            </a:r>
            <a:r>
              <a:rPr lang="de-DE" dirty="0" smtClean="0"/>
              <a:t> optimiert</a:t>
            </a:r>
          </a:p>
          <a:p>
            <a:pPr lvl="1"/>
            <a:r>
              <a:rPr lang="de-DE" dirty="0" smtClean="0"/>
              <a:t>Große Community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r>
              <a:rPr lang="de-DE" dirty="0" smtClean="0"/>
              <a:t>Ubuntu 14.04 LTS</a:t>
            </a:r>
          </a:p>
          <a:p>
            <a:pPr lvl="1"/>
            <a:r>
              <a:rPr lang="de-DE" dirty="0" err="1" smtClean="0"/>
              <a:t>Unity</a:t>
            </a:r>
            <a:r>
              <a:rPr lang="de-DE" dirty="0" smtClean="0"/>
              <a:t> </a:t>
            </a:r>
            <a:r>
              <a:rPr lang="de-DE" dirty="0" err="1" smtClean="0"/>
              <a:t>desktop</a:t>
            </a:r>
            <a:endParaRPr lang="de-DE" dirty="0" smtClean="0"/>
          </a:p>
          <a:p>
            <a:pPr lvl="1"/>
            <a:r>
              <a:rPr lang="de-DE" dirty="0" err="1" smtClean="0"/>
              <a:t>Debianderivat</a:t>
            </a:r>
            <a:endParaRPr lang="de-DE" dirty="0" smtClean="0"/>
          </a:p>
          <a:p>
            <a:pPr lvl="1"/>
            <a:r>
              <a:rPr lang="de-DE" dirty="0" smtClean="0"/>
              <a:t>Einrichten für den </a:t>
            </a:r>
            <a:r>
              <a:rPr lang="de-DE" dirty="0" err="1" smtClean="0"/>
              <a:t>Raspberry</a:t>
            </a:r>
            <a:r>
              <a:rPr lang="de-DE" dirty="0" smtClean="0"/>
              <a:t> erforderlich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458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Der Webserver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Apache 2 Server</a:t>
            </a:r>
          </a:p>
          <a:p>
            <a:pPr lvl="2"/>
            <a:r>
              <a:rPr lang="de-DE" dirty="0" err="1" smtClean="0"/>
              <a:t>Meistgnutzter</a:t>
            </a:r>
            <a:r>
              <a:rPr lang="de-DE" dirty="0" smtClean="0"/>
              <a:t> Webserver</a:t>
            </a:r>
          </a:p>
          <a:p>
            <a:pPr lvl="2"/>
            <a:r>
              <a:rPr lang="de-DE" dirty="0" smtClean="0"/>
              <a:t>Hohe Stabilität und Geschwindigkeit</a:t>
            </a:r>
          </a:p>
          <a:p>
            <a:pPr lvl="2"/>
            <a:r>
              <a:rPr lang="de-DE" dirty="0" smtClean="0"/>
              <a:t>Unterstützt PHP MySQL/ </a:t>
            </a:r>
            <a:r>
              <a:rPr lang="de-DE" dirty="0" err="1" smtClean="0"/>
              <a:t>SQLite</a:t>
            </a:r>
            <a:r>
              <a:rPr lang="de-DE" dirty="0" smtClean="0"/>
              <a:t> </a:t>
            </a:r>
          </a:p>
          <a:p>
            <a:pPr lvl="2"/>
            <a:endParaRPr lang="de-DE" dirty="0" smtClean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28090"/>
            <a:ext cx="4038600" cy="2270182"/>
          </a:xfrm>
        </p:spPr>
      </p:pic>
    </p:spTree>
    <p:extLst>
      <p:ext uri="{BB962C8B-B14F-4D97-AF65-F5344CB8AC3E}">
        <p14:creationId xmlns:p14="http://schemas.microsoft.com/office/powerpoint/2010/main" val="146194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Der passende Touchscreen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C-Berry Touch</a:t>
            </a:r>
          </a:p>
          <a:p>
            <a:pPr lvl="2"/>
            <a:r>
              <a:rPr lang="de-DE" dirty="0" smtClean="0"/>
              <a:t>3,5 Zoll</a:t>
            </a:r>
          </a:p>
          <a:p>
            <a:pPr lvl="2"/>
            <a:r>
              <a:rPr lang="de-DE" dirty="0" smtClean="0"/>
              <a:t>Auflösung: 320x240</a:t>
            </a:r>
          </a:p>
          <a:p>
            <a:pPr lvl="2"/>
            <a:r>
              <a:rPr lang="de-DE" dirty="0" smtClean="0"/>
              <a:t>Displaymodul das an den </a:t>
            </a:r>
            <a:r>
              <a:rPr lang="de-DE" dirty="0" err="1" smtClean="0"/>
              <a:t>Raspberry</a:t>
            </a:r>
            <a:r>
              <a:rPr lang="de-DE" dirty="0" smtClean="0"/>
              <a:t> angeschlossen</a:t>
            </a:r>
          </a:p>
          <a:p>
            <a:pPr lvl="2"/>
            <a:r>
              <a:rPr lang="de-DE" dirty="0" smtClean="0"/>
              <a:t>LED Hintergrundbeleuchtung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89" y="2438400"/>
            <a:ext cx="3579021" cy="3687763"/>
          </a:xfrm>
        </p:spPr>
      </p:pic>
    </p:spTree>
    <p:extLst>
      <p:ext uri="{BB962C8B-B14F-4D97-AF65-F5344CB8AC3E}">
        <p14:creationId xmlns:p14="http://schemas.microsoft.com/office/powerpoint/2010/main" val="268095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Der passende Touchscreen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4DPi-35</a:t>
            </a:r>
          </a:p>
          <a:p>
            <a:pPr lvl="2"/>
            <a:r>
              <a:rPr lang="de-DE" dirty="0" smtClean="0"/>
              <a:t>3,5 Zoll</a:t>
            </a:r>
          </a:p>
          <a:p>
            <a:pPr lvl="2"/>
            <a:r>
              <a:rPr lang="de-DE" dirty="0" smtClean="0"/>
              <a:t>Auflösung 480x320</a:t>
            </a:r>
          </a:p>
          <a:p>
            <a:pPr lvl="2"/>
            <a:r>
              <a:rPr lang="de-DE" dirty="0" smtClean="0"/>
              <a:t>Anschluss direkt über </a:t>
            </a:r>
            <a:r>
              <a:rPr lang="de-DE" dirty="0" err="1" smtClean="0"/>
              <a:t>GPIO‘s</a:t>
            </a:r>
            <a:endParaRPr lang="de-DE" dirty="0" smtClean="0"/>
          </a:p>
          <a:p>
            <a:pPr lvl="2"/>
            <a:r>
              <a:rPr lang="de-DE" dirty="0" smtClean="0"/>
              <a:t>Primäres Display</a:t>
            </a:r>
          </a:p>
          <a:p>
            <a:pPr lvl="2"/>
            <a:r>
              <a:rPr lang="de-DE" dirty="0" smtClean="0"/>
              <a:t>Durchschnittlich 17 FPS</a:t>
            </a:r>
          </a:p>
          <a:p>
            <a:pPr lvl="2"/>
            <a:r>
              <a:rPr lang="de-DE" dirty="0" smtClean="0"/>
              <a:t>Passender Kernel vom Hersteller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08" y="2902858"/>
            <a:ext cx="4111117" cy="2744448"/>
          </a:xfrm>
        </p:spPr>
      </p:pic>
    </p:spTree>
    <p:extLst>
      <p:ext uri="{BB962C8B-B14F-4D97-AF65-F5344CB8AC3E}">
        <p14:creationId xmlns:p14="http://schemas.microsoft.com/office/powerpoint/2010/main" val="421635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Produkte scannen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smtClean="0"/>
              <a:t>USB Barcodescanner</a:t>
            </a:r>
          </a:p>
          <a:p>
            <a:pPr lvl="2"/>
            <a:r>
              <a:rPr lang="de-DE" dirty="0" smtClean="0"/>
              <a:t>Wird als Tastatur erkannt</a:t>
            </a:r>
          </a:p>
          <a:p>
            <a:pPr lvl="2"/>
            <a:r>
              <a:rPr lang="de-DE" dirty="0" smtClean="0"/>
              <a:t>Scannen wie an einer Kasse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pPr lvl="1"/>
            <a:r>
              <a:rPr lang="de-DE" dirty="0" err="1" smtClean="0"/>
              <a:t>Barcodescannermodul</a:t>
            </a:r>
            <a:endParaRPr lang="de-DE" dirty="0" smtClean="0"/>
          </a:p>
          <a:p>
            <a:pPr lvl="2"/>
            <a:r>
              <a:rPr lang="de-DE" dirty="0" smtClean="0"/>
              <a:t>Klein und handlich</a:t>
            </a:r>
          </a:p>
          <a:p>
            <a:pPr lvl="2"/>
            <a:r>
              <a:rPr lang="de-DE" dirty="0" err="1" smtClean="0"/>
              <a:t>Raspberry</a:t>
            </a:r>
            <a:r>
              <a:rPr lang="de-DE" dirty="0" smtClean="0"/>
              <a:t> liefert 5Volt, Modul benötigt aber 3Volt</a:t>
            </a:r>
          </a:p>
        </p:txBody>
      </p:sp>
    </p:spTree>
    <p:extLst>
      <p:ext uri="{BB962C8B-B14F-4D97-AF65-F5344CB8AC3E}">
        <p14:creationId xmlns:p14="http://schemas.microsoft.com/office/powerpoint/2010/main" val="133742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06243"/>
            <a:ext cx="8229600" cy="1143000"/>
          </a:xfrm>
        </p:spPr>
        <p:txBody>
          <a:bodyPr/>
          <a:lstStyle/>
          <a:p>
            <a:pPr algn="l"/>
            <a:r>
              <a:rPr lang="de-DE" sz="3600" dirty="0" smtClean="0"/>
              <a:t>Der </a:t>
            </a:r>
            <a:r>
              <a:rPr lang="de-DE" sz="3600" dirty="0" err="1" smtClean="0"/>
              <a:t>Raspberry</a:t>
            </a:r>
            <a:r>
              <a:rPr lang="de-DE" sz="3600" dirty="0" smtClean="0"/>
              <a:t> Pi 2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200" dirty="0" smtClean="0"/>
              <a:t>drahtlose Verbindung</a:t>
            </a:r>
            <a:endParaRPr lang="de-DE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pPr lvl="1"/>
            <a:r>
              <a:rPr lang="de-DE" dirty="0" err="1" smtClean="0"/>
              <a:t>Edimax</a:t>
            </a:r>
            <a:r>
              <a:rPr lang="de-DE" dirty="0" smtClean="0"/>
              <a:t> </a:t>
            </a:r>
            <a:r>
              <a:rPr lang="de-DE" dirty="0" err="1" smtClean="0"/>
              <a:t>Wlan</a:t>
            </a:r>
            <a:r>
              <a:rPr lang="de-DE" dirty="0" smtClean="0"/>
              <a:t> Stick</a:t>
            </a:r>
          </a:p>
          <a:p>
            <a:pPr lvl="2"/>
            <a:r>
              <a:rPr lang="de-DE" dirty="0" smtClean="0"/>
              <a:t>Wird direkt vom </a:t>
            </a:r>
            <a:r>
              <a:rPr lang="de-DE" dirty="0" err="1" smtClean="0"/>
              <a:t>Raspberry</a:t>
            </a:r>
            <a:r>
              <a:rPr lang="de-DE" dirty="0" smtClean="0"/>
              <a:t> erkannt</a:t>
            </a:r>
          </a:p>
          <a:p>
            <a:pPr lvl="2"/>
            <a:r>
              <a:rPr lang="de-DE" dirty="0" err="1" smtClean="0"/>
              <a:t>PowerSaving</a:t>
            </a:r>
            <a:r>
              <a:rPr lang="de-DE" dirty="0" smtClean="0"/>
              <a:t> Mode wurde deaktiviert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err="1" smtClean="0"/>
              <a:t>auto</a:t>
            </a:r>
            <a:r>
              <a:rPr lang="de-DE" sz="2400" dirty="0" smtClean="0"/>
              <a:t> </a:t>
            </a:r>
            <a:r>
              <a:rPr lang="de-DE" sz="2400" dirty="0"/>
              <a:t>wlan0</a:t>
            </a:r>
          </a:p>
          <a:p>
            <a:pPr marL="0" indent="0">
              <a:buNone/>
            </a:pPr>
            <a:r>
              <a:rPr lang="de-DE" sz="2400" dirty="0" err="1" smtClean="0"/>
              <a:t>allow-hotplug</a:t>
            </a:r>
            <a:r>
              <a:rPr lang="de-DE" sz="2400" dirty="0" smtClean="0"/>
              <a:t> </a:t>
            </a:r>
            <a:r>
              <a:rPr lang="de-DE" sz="2400" dirty="0"/>
              <a:t>wlan0</a:t>
            </a:r>
          </a:p>
          <a:p>
            <a:pPr marL="0" indent="0">
              <a:buNone/>
            </a:pPr>
            <a:r>
              <a:rPr lang="de-DE" sz="2400" dirty="0" err="1" smtClean="0"/>
              <a:t>iface</a:t>
            </a:r>
            <a:r>
              <a:rPr lang="de-DE" sz="2400" dirty="0" smtClean="0"/>
              <a:t> </a:t>
            </a:r>
            <a:r>
              <a:rPr lang="de-DE" sz="2400" dirty="0"/>
              <a:t>wlan0 </a:t>
            </a:r>
            <a:r>
              <a:rPr lang="de-DE" sz="2400" dirty="0" err="1"/>
              <a:t>inet</a:t>
            </a:r>
            <a:r>
              <a:rPr lang="de-DE" sz="2400" dirty="0"/>
              <a:t> </a:t>
            </a:r>
            <a:r>
              <a:rPr lang="de-DE" sz="2400" dirty="0" err="1"/>
              <a:t>dhcp</a:t>
            </a:r>
            <a:endParaRPr lang="de-DE" sz="2400" dirty="0"/>
          </a:p>
          <a:p>
            <a:pPr marL="0" indent="0">
              <a:buNone/>
            </a:pPr>
            <a:r>
              <a:rPr lang="de-DE" sz="2400" dirty="0" err="1" smtClean="0"/>
              <a:t>wpa</a:t>
            </a:r>
            <a:r>
              <a:rPr lang="de-DE" sz="2400" dirty="0" smtClean="0"/>
              <a:t>-</a:t>
            </a:r>
            <a:r>
              <a:rPr lang="de-DE" sz="2400" dirty="0" err="1" smtClean="0"/>
              <a:t>ap</a:t>
            </a:r>
            <a:r>
              <a:rPr lang="de-DE" sz="2400" dirty="0" smtClean="0"/>
              <a:t>-scan </a:t>
            </a:r>
            <a:r>
              <a:rPr lang="de-DE" sz="2400" dirty="0"/>
              <a:t>1</a:t>
            </a:r>
          </a:p>
          <a:p>
            <a:pPr marL="0" indent="0">
              <a:buNone/>
            </a:pPr>
            <a:r>
              <a:rPr lang="de-DE" sz="2400" dirty="0" err="1" smtClean="0"/>
              <a:t>wpa</a:t>
            </a:r>
            <a:r>
              <a:rPr lang="de-DE" sz="2400" dirty="0" smtClean="0"/>
              <a:t>-scan-</a:t>
            </a:r>
            <a:r>
              <a:rPr lang="de-DE" sz="2400" dirty="0" err="1" smtClean="0"/>
              <a:t>ssid</a:t>
            </a:r>
            <a:r>
              <a:rPr lang="de-DE" sz="2400" dirty="0" smtClean="0"/>
              <a:t> </a:t>
            </a:r>
            <a:r>
              <a:rPr lang="de-DE" sz="2400" dirty="0"/>
              <a:t>1</a:t>
            </a:r>
          </a:p>
          <a:p>
            <a:pPr marL="0" indent="0">
              <a:buNone/>
            </a:pPr>
            <a:r>
              <a:rPr lang="de-DE" sz="2400" dirty="0" err="1" smtClean="0"/>
              <a:t>wpa-ssid</a:t>
            </a:r>
            <a:r>
              <a:rPr lang="de-DE" sz="2400" dirty="0" smtClean="0"/>
              <a:t> </a:t>
            </a:r>
            <a:r>
              <a:rPr lang="de-DE" sz="2400" dirty="0"/>
              <a:t>"WLAN-NAME"</a:t>
            </a:r>
          </a:p>
          <a:p>
            <a:pPr marL="0" indent="0">
              <a:buNone/>
            </a:pPr>
            <a:r>
              <a:rPr lang="de-DE" sz="2400" dirty="0" smtClean="0"/>
              <a:t> </a:t>
            </a:r>
            <a:r>
              <a:rPr lang="de-DE" sz="2400" dirty="0" err="1"/>
              <a:t>wpa-psk</a:t>
            </a:r>
            <a:r>
              <a:rPr lang="de-DE" sz="2400" dirty="0"/>
              <a:t> "WLAN-PASSWORT"</a:t>
            </a:r>
          </a:p>
        </p:txBody>
      </p:sp>
    </p:spTree>
    <p:extLst>
      <p:ext uri="{BB962C8B-B14F-4D97-AF65-F5344CB8AC3E}">
        <p14:creationId xmlns:p14="http://schemas.microsoft.com/office/powerpoint/2010/main" val="378441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Bildschirmpräsentation (4:3)</PresentationFormat>
  <Paragraphs>100</Paragraphs>
  <Slides>20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Arial Narrow</vt:lpstr>
      <vt:lpstr>ArialBold</vt:lpstr>
      <vt:lpstr>Times</vt:lpstr>
      <vt:lpstr>Wingdings</vt:lpstr>
      <vt:lpstr>Leere Präsentation</vt:lpstr>
      <vt:lpstr>PowerPoint-Präsentation</vt:lpstr>
      <vt:lpstr>PowerPoint-Präsentation</vt:lpstr>
      <vt:lpstr>Der Raspberry Pi 2 Die Hardware</vt:lpstr>
      <vt:lpstr>Der Raspberry Pi 2 Das Betriebssystem</vt:lpstr>
      <vt:lpstr>Der Raspberry Pi 2 Der Webserver</vt:lpstr>
      <vt:lpstr>Der Raspberry Pi 2 Der passende Touchscreen</vt:lpstr>
      <vt:lpstr>Der Raspberry Pi 2 Der passende Touchscreen</vt:lpstr>
      <vt:lpstr>Der Raspberry Pi 2 Produkte scannen</vt:lpstr>
      <vt:lpstr>Der Raspberry Pi 2 drahtlose Verbindung</vt:lpstr>
      <vt:lpstr>Der Raspberry Pi 2 Bootscreenlogo</vt:lpstr>
      <vt:lpstr>Der Raspberry Pi 2 Backups und Mails</vt:lpstr>
      <vt:lpstr>Der Raspberry Pi 2 Backups und Mails</vt:lpstr>
      <vt:lpstr>Der Raspberry Pi 2 Autostart von Tally</vt:lpstr>
      <vt:lpstr>Der Raspberry Pi 2 Autostart von Tally</vt:lpstr>
      <vt:lpstr>PowerPoint-Präsentation</vt:lpstr>
      <vt:lpstr>Qt</vt:lpstr>
      <vt:lpstr>Grundgerüst</vt:lpstr>
      <vt:lpstr>PowerPoint-Präsentation</vt:lpstr>
      <vt:lpstr>Grundgerüst</vt:lpstr>
      <vt:lpstr>Webapp- Interface</vt:lpstr>
    </vt:vector>
  </TitlesOfParts>
  <Manager/>
  <Company>Claus Bruns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Claus Bruns</dc:creator>
  <cp:keywords/>
  <dc:description/>
  <cp:lastModifiedBy>Nicolai Tegtmeier</cp:lastModifiedBy>
  <cp:revision>72</cp:revision>
  <dcterms:created xsi:type="dcterms:W3CDTF">2007-07-03T14:21:02Z</dcterms:created>
  <dcterms:modified xsi:type="dcterms:W3CDTF">2015-07-15T11:44:34Z</dcterms:modified>
  <cp:category/>
</cp:coreProperties>
</file>