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F5B"/>
    <a:srgbClr val="F94F11"/>
    <a:srgbClr val="CECFCB"/>
    <a:srgbClr val="002664"/>
    <a:srgbClr val="0E1B44"/>
    <a:srgbClr val="C9CBC4"/>
    <a:srgbClr val="111B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10" autoAdjust="0"/>
    <p:restoredTop sz="90929"/>
  </p:normalViewPr>
  <p:slideViewPr>
    <p:cSldViewPr snapToGrid="0" snapToObjects="1">
      <p:cViewPr varScale="1">
        <p:scale>
          <a:sx n="88" d="100"/>
          <a:sy n="88" d="100"/>
        </p:scale>
        <p:origin x="102" y="702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7E6D368-A1D7-6346-A39B-223E83937B9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353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5209AB-49DC-324F-A9AD-CDECAC60EE3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3840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4F103C-342E-4048-8617-35BE81EA6FAF}" type="slidenum">
              <a:rPr lang="de-DE"/>
              <a:pPr/>
              <a:t>1</a:t>
            </a:fld>
            <a:endParaRPr lang="de-DE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010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1B1B0F-6CC3-3C45-BB73-8213046D6868}" type="slidenum">
              <a:rPr lang="de-DE"/>
              <a:pPr/>
              <a:t>2</a:t>
            </a:fld>
            <a:endParaRPr lang="de-DE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5359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4" name="Rectangle 42"/>
          <p:cNvSpPr>
            <a:spLocks noChangeArrowheads="1"/>
          </p:cNvSpPr>
          <p:nvPr userDrawn="1"/>
        </p:nvSpPr>
        <p:spPr bwMode="auto">
          <a:xfrm>
            <a:off x="0" y="0"/>
            <a:ext cx="9144000" cy="947738"/>
          </a:xfrm>
          <a:prstGeom prst="rect">
            <a:avLst/>
          </a:prstGeom>
          <a:solidFill>
            <a:srgbClr val="CECFC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E1B4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115" name="Rectangle 43"/>
          <p:cNvSpPr>
            <a:spLocks noChangeArrowheads="1"/>
          </p:cNvSpPr>
          <p:nvPr userDrawn="1"/>
        </p:nvSpPr>
        <p:spPr bwMode="auto">
          <a:xfrm>
            <a:off x="4597400" y="779463"/>
            <a:ext cx="4165600" cy="211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3116" name="Picture 44" descr="UPB_Logo_RGB_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77788"/>
            <a:ext cx="3444875" cy="904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7" name="Line 45"/>
          <p:cNvSpPr>
            <a:spLocks noChangeShapeType="1"/>
          </p:cNvSpPr>
          <p:nvPr userDrawn="1"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rgbClr val="F94F1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668215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872430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728965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49988749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18134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832872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741403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704493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12750092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02676377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947738"/>
          </a:xfrm>
          <a:prstGeom prst="rect">
            <a:avLst/>
          </a:prstGeom>
          <a:solidFill>
            <a:srgbClr val="CECFC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E1B4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48" name="Rectangle 24"/>
          <p:cNvSpPr>
            <a:spLocks noChangeArrowheads="1"/>
          </p:cNvSpPr>
          <p:nvPr userDrawn="1"/>
        </p:nvSpPr>
        <p:spPr bwMode="auto">
          <a:xfrm>
            <a:off x="4597400" y="779463"/>
            <a:ext cx="4165600" cy="211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047" name="Picture 23" descr="UPB_Logo_RGB_1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77788"/>
            <a:ext cx="3444875" cy="904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Line 26"/>
          <p:cNvSpPr>
            <a:spLocks noChangeShapeType="1"/>
          </p:cNvSpPr>
          <p:nvPr userDrawn="1"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rgbClr val="F94F1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5676900" y="8588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0" y="4403209"/>
            <a:ext cx="914400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de-DE" sz="3600" dirty="0" smtClean="0">
                <a:solidFill>
                  <a:srgbClr val="001F5B"/>
                </a:solidFill>
              </a:rPr>
              <a:t>Die digitale Strichliste</a:t>
            </a:r>
            <a:endParaRPr lang="de-DE" sz="3600" dirty="0">
              <a:solidFill>
                <a:srgbClr val="002664"/>
              </a:solidFill>
            </a:endParaRPr>
          </a:p>
          <a:p>
            <a:endParaRPr lang="de-DE" sz="2000" dirty="0">
              <a:solidFill>
                <a:srgbClr val="002664"/>
              </a:solidFill>
              <a:latin typeface="Arial Narrow" charset="0"/>
            </a:endParaRPr>
          </a:p>
          <a:p>
            <a:endParaRPr lang="de-DE" sz="2000" dirty="0">
              <a:solidFill>
                <a:srgbClr val="002664"/>
              </a:solidFill>
              <a:latin typeface="Arial Narrow" charset="0"/>
            </a:endParaRP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0" y="5923692"/>
            <a:ext cx="9144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de-DE" sz="1600" dirty="0" smtClean="0">
                <a:solidFill>
                  <a:srgbClr val="001F5B"/>
                </a:solidFill>
              </a:rPr>
              <a:t>Projektarbeit in der Arbeitsgruppe Datentechnik</a:t>
            </a:r>
            <a:endParaRPr lang="de-DE" sz="1800" dirty="0">
              <a:solidFill>
                <a:srgbClr val="002664"/>
              </a:solidFill>
              <a:latin typeface="Arial Narrow" charset="0"/>
            </a:endParaRPr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3913188" y="5349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9004"/>
            <a:ext cx="9144000" cy="3142089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06243"/>
            <a:ext cx="8229600" cy="1143000"/>
          </a:xfrm>
        </p:spPr>
        <p:txBody>
          <a:bodyPr/>
          <a:lstStyle/>
          <a:p>
            <a:pPr algn="l"/>
            <a:r>
              <a:rPr lang="de-DE" sz="3600" dirty="0" smtClean="0"/>
              <a:t>Der </a:t>
            </a:r>
            <a:r>
              <a:rPr lang="de-DE" sz="3600" dirty="0" err="1" smtClean="0"/>
              <a:t>Raspberry</a:t>
            </a:r>
            <a:r>
              <a:rPr lang="de-DE" sz="3600" dirty="0" smtClean="0"/>
              <a:t> Pi </a:t>
            </a:r>
            <a:r>
              <a:rPr lang="de-DE" sz="3600" dirty="0" smtClean="0"/>
              <a:t>2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200" dirty="0" smtClean="0"/>
              <a:t>Backups und Mails</a:t>
            </a:r>
            <a:endParaRPr lang="de-DE" sz="3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4038600" cy="3687763"/>
          </a:xfrm>
        </p:spPr>
        <p:txBody>
          <a:bodyPr/>
          <a:lstStyle/>
          <a:p>
            <a:pPr lvl="1"/>
            <a:endParaRPr lang="de-DE" dirty="0" smtClean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4038600" cy="3687763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391853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06243"/>
            <a:ext cx="8229600" cy="1143000"/>
          </a:xfrm>
        </p:spPr>
        <p:txBody>
          <a:bodyPr/>
          <a:lstStyle/>
          <a:p>
            <a:pPr algn="l"/>
            <a:r>
              <a:rPr lang="de-DE" sz="3600" dirty="0" smtClean="0"/>
              <a:t>Der </a:t>
            </a:r>
            <a:r>
              <a:rPr lang="de-DE" sz="3600" dirty="0" err="1" smtClean="0"/>
              <a:t>Raspberry</a:t>
            </a:r>
            <a:r>
              <a:rPr lang="de-DE" sz="3600" dirty="0" smtClean="0"/>
              <a:t> Pi </a:t>
            </a:r>
            <a:r>
              <a:rPr lang="de-DE" sz="3600" dirty="0" smtClean="0"/>
              <a:t>2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200" dirty="0" smtClean="0"/>
              <a:t>Autostart von </a:t>
            </a:r>
            <a:r>
              <a:rPr lang="de-DE" sz="3200" smtClean="0"/>
              <a:t>Tally</a:t>
            </a:r>
            <a:endParaRPr lang="de-DE" sz="3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4038600" cy="3687763"/>
          </a:xfrm>
        </p:spPr>
        <p:txBody>
          <a:bodyPr/>
          <a:lstStyle/>
          <a:p>
            <a:pPr lvl="1"/>
            <a:endParaRPr lang="de-DE" dirty="0" smtClean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4038600" cy="3687763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37738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1600200" y="1600200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>
              <a:latin typeface="Times" charset="0"/>
            </a:endParaRPr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1" y="1473140"/>
            <a:ext cx="9144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1F5B"/>
                </a:solidFill>
                <a:latin typeface="ArialBold" charset="0"/>
              </a:rPr>
              <a:t>Die Gliederung</a:t>
            </a:r>
            <a:endParaRPr lang="de-DE" sz="3200" dirty="0">
              <a:solidFill>
                <a:srgbClr val="002664"/>
              </a:solidFill>
              <a:latin typeface="ArialBold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4460"/>
            <a:ext cx="9144000" cy="4204511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06243"/>
            <a:ext cx="8229600" cy="1143000"/>
          </a:xfrm>
        </p:spPr>
        <p:txBody>
          <a:bodyPr/>
          <a:lstStyle/>
          <a:p>
            <a:pPr algn="l"/>
            <a:r>
              <a:rPr lang="de-DE" sz="3600" dirty="0" smtClean="0"/>
              <a:t>Der </a:t>
            </a:r>
            <a:r>
              <a:rPr lang="de-DE" sz="3600" dirty="0" err="1" smtClean="0"/>
              <a:t>Raspberry</a:t>
            </a:r>
            <a:r>
              <a:rPr lang="de-DE" sz="3600" dirty="0" smtClean="0"/>
              <a:t> Pi </a:t>
            </a:r>
            <a:r>
              <a:rPr lang="de-DE" sz="3600" dirty="0" smtClean="0"/>
              <a:t>2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200" dirty="0" smtClean="0"/>
              <a:t>Die Hardware</a:t>
            </a:r>
            <a:endParaRPr lang="de-DE" sz="3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4038600" cy="3687763"/>
          </a:xfrm>
        </p:spPr>
        <p:txBody>
          <a:bodyPr/>
          <a:lstStyle/>
          <a:p>
            <a:r>
              <a:rPr lang="de-DE" dirty="0" smtClean="0"/>
              <a:t>Vier Kerne a 900 MHz</a:t>
            </a:r>
          </a:p>
          <a:p>
            <a:r>
              <a:rPr lang="de-DE" dirty="0" smtClean="0"/>
              <a:t>1GB Arbeitsspeicher</a:t>
            </a:r>
          </a:p>
          <a:p>
            <a:r>
              <a:rPr lang="de-DE" dirty="0" smtClean="0"/>
              <a:t>1 Ethernet Port</a:t>
            </a:r>
          </a:p>
          <a:p>
            <a:r>
              <a:rPr lang="de-DE" dirty="0" smtClean="0"/>
              <a:t>4 USB Ports</a:t>
            </a:r>
          </a:p>
          <a:p>
            <a:r>
              <a:rPr lang="de-DE" dirty="0" smtClean="0"/>
              <a:t>SD-Kartenslot</a:t>
            </a:r>
            <a:endParaRPr lang="de-DE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144370"/>
            <a:ext cx="4038600" cy="2275823"/>
          </a:xfrm>
        </p:spPr>
      </p:pic>
    </p:spTree>
    <p:extLst>
      <p:ext uri="{BB962C8B-B14F-4D97-AF65-F5344CB8AC3E}">
        <p14:creationId xmlns:p14="http://schemas.microsoft.com/office/powerpoint/2010/main" val="522852885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06243"/>
            <a:ext cx="8229600" cy="1143000"/>
          </a:xfrm>
        </p:spPr>
        <p:txBody>
          <a:bodyPr/>
          <a:lstStyle/>
          <a:p>
            <a:pPr algn="l"/>
            <a:r>
              <a:rPr lang="de-DE" sz="3600" dirty="0" smtClean="0"/>
              <a:t>Der </a:t>
            </a:r>
            <a:r>
              <a:rPr lang="de-DE" sz="3600" dirty="0" err="1" smtClean="0"/>
              <a:t>Raspberry</a:t>
            </a:r>
            <a:r>
              <a:rPr lang="de-DE" sz="3600" dirty="0" smtClean="0"/>
              <a:t> Pi </a:t>
            </a:r>
            <a:r>
              <a:rPr lang="de-DE" sz="3600" dirty="0" smtClean="0"/>
              <a:t>2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200" dirty="0" smtClean="0"/>
              <a:t>Das Betriebssystem</a:t>
            </a:r>
            <a:endParaRPr lang="de-DE" sz="3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4038600" cy="3687763"/>
          </a:xfrm>
        </p:spPr>
        <p:txBody>
          <a:bodyPr/>
          <a:lstStyle/>
          <a:p>
            <a:r>
              <a:rPr lang="de-DE" dirty="0" err="1" smtClean="0"/>
              <a:t>Raspbian</a:t>
            </a:r>
            <a:r>
              <a:rPr lang="de-DE" dirty="0" smtClean="0"/>
              <a:t> OS</a:t>
            </a:r>
          </a:p>
          <a:p>
            <a:pPr lvl="1"/>
            <a:r>
              <a:rPr lang="de-DE" dirty="0" smtClean="0"/>
              <a:t>LXDE </a:t>
            </a:r>
            <a:r>
              <a:rPr lang="de-DE" dirty="0" err="1" smtClean="0"/>
              <a:t>desktop</a:t>
            </a:r>
            <a:endParaRPr lang="de-DE" dirty="0" smtClean="0"/>
          </a:p>
          <a:p>
            <a:pPr lvl="1"/>
            <a:r>
              <a:rPr lang="de-DE" dirty="0" err="1" smtClean="0"/>
              <a:t>Debianderivat</a:t>
            </a:r>
            <a:endParaRPr lang="de-DE" dirty="0" smtClean="0"/>
          </a:p>
          <a:p>
            <a:pPr lvl="1"/>
            <a:r>
              <a:rPr lang="de-DE" dirty="0" err="1" smtClean="0"/>
              <a:t>Raspberry</a:t>
            </a:r>
            <a:r>
              <a:rPr lang="de-DE" dirty="0" smtClean="0"/>
              <a:t> optimiert</a:t>
            </a:r>
          </a:p>
          <a:p>
            <a:pPr lvl="1"/>
            <a:r>
              <a:rPr lang="de-DE" dirty="0" smtClean="0"/>
              <a:t>Große Community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4038600" cy="3687763"/>
          </a:xfrm>
        </p:spPr>
        <p:txBody>
          <a:bodyPr/>
          <a:lstStyle/>
          <a:p>
            <a:r>
              <a:rPr lang="de-DE" dirty="0" smtClean="0"/>
              <a:t>Ubuntu 14.04 LTS</a:t>
            </a:r>
          </a:p>
          <a:p>
            <a:pPr lvl="1"/>
            <a:r>
              <a:rPr lang="de-DE" dirty="0" err="1" smtClean="0"/>
              <a:t>Unity</a:t>
            </a:r>
            <a:r>
              <a:rPr lang="de-DE" dirty="0" smtClean="0"/>
              <a:t> </a:t>
            </a:r>
            <a:r>
              <a:rPr lang="de-DE" dirty="0" err="1" smtClean="0"/>
              <a:t>desktop</a:t>
            </a:r>
            <a:endParaRPr lang="de-DE" dirty="0" smtClean="0"/>
          </a:p>
          <a:p>
            <a:pPr lvl="1"/>
            <a:r>
              <a:rPr lang="de-DE" dirty="0" err="1" smtClean="0"/>
              <a:t>Debianderivat</a:t>
            </a:r>
            <a:endParaRPr lang="de-DE" dirty="0" smtClean="0"/>
          </a:p>
          <a:p>
            <a:pPr lvl="1"/>
            <a:r>
              <a:rPr lang="de-DE" dirty="0" smtClean="0"/>
              <a:t>Einrichten für den </a:t>
            </a:r>
            <a:r>
              <a:rPr lang="de-DE" dirty="0" err="1" smtClean="0"/>
              <a:t>Raspberry</a:t>
            </a:r>
            <a:r>
              <a:rPr lang="de-DE" dirty="0" smtClean="0"/>
              <a:t> erforderlich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445873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06243"/>
            <a:ext cx="8229600" cy="1143000"/>
          </a:xfrm>
        </p:spPr>
        <p:txBody>
          <a:bodyPr/>
          <a:lstStyle/>
          <a:p>
            <a:pPr algn="l"/>
            <a:r>
              <a:rPr lang="de-DE" sz="3600" dirty="0" smtClean="0"/>
              <a:t>Der </a:t>
            </a:r>
            <a:r>
              <a:rPr lang="de-DE" sz="3600" dirty="0" err="1" smtClean="0"/>
              <a:t>Raspberry</a:t>
            </a:r>
            <a:r>
              <a:rPr lang="de-DE" sz="3600" dirty="0" smtClean="0"/>
              <a:t> Pi </a:t>
            </a:r>
            <a:r>
              <a:rPr lang="de-DE" sz="3600" dirty="0" smtClean="0"/>
              <a:t>2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200" dirty="0" smtClean="0"/>
              <a:t>Remote Desktop</a:t>
            </a:r>
            <a:endParaRPr lang="de-DE" sz="3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4038600" cy="3687763"/>
          </a:xfrm>
        </p:spPr>
        <p:txBody>
          <a:bodyPr/>
          <a:lstStyle/>
          <a:p>
            <a:pPr lvl="1"/>
            <a:endParaRPr lang="de-DE" dirty="0" smtClean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4038600" cy="3687763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523418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06243"/>
            <a:ext cx="8229600" cy="1143000"/>
          </a:xfrm>
        </p:spPr>
        <p:txBody>
          <a:bodyPr/>
          <a:lstStyle/>
          <a:p>
            <a:pPr algn="l"/>
            <a:r>
              <a:rPr lang="de-DE" sz="3600" dirty="0" smtClean="0"/>
              <a:t>Der </a:t>
            </a:r>
            <a:r>
              <a:rPr lang="de-DE" sz="3600" dirty="0" err="1" smtClean="0"/>
              <a:t>Raspberry</a:t>
            </a:r>
            <a:r>
              <a:rPr lang="de-DE" sz="3600" dirty="0" smtClean="0"/>
              <a:t> Pi </a:t>
            </a:r>
            <a:r>
              <a:rPr lang="de-DE" sz="3600" dirty="0" smtClean="0"/>
              <a:t>2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200" dirty="0" smtClean="0"/>
              <a:t>Der Webserver</a:t>
            </a:r>
            <a:endParaRPr lang="de-DE" sz="3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4038600" cy="3687763"/>
          </a:xfrm>
        </p:spPr>
        <p:txBody>
          <a:bodyPr/>
          <a:lstStyle/>
          <a:p>
            <a:pPr lvl="1"/>
            <a:endParaRPr lang="de-DE" dirty="0" smtClean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4038600" cy="3687763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94595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06243"/>
            <a:ext cx="8229600" cy="1143000"/>
          </a:xfrm>
        </p:spPr>
        <p:txBody>
          <a:bodyPr/>
          <a:lstStyle/>
          <a:p>
            <a:pPr algn="l"/>
            <a:r>
              <a:rPr lang="de-DE" sz="3600" dirty="0" smtClean="0"/>
              <a:t>Der </a:t>
            </a:r>
            <a:r>
              <a:rPr lang="de-DE" sz="3600" dirty="0" err="1" smtClean="0"/>
              <a:t>Raspberry</a:t>
            </a:r>
            <a:r>
              <a:rPr lang="de-DE" sz="3600" dirty="0" smtClean="0"/>
              <a:t> Pi </a:t>
            </a:r>
            <a:r>
              <a:rPr lang="de-DE" sz="3600" dirty="0" smtClean="0"/>
              <a:t>2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200" dirty="0" smtClean="0"/>
              <a:t>Der passende Touchscreen</a:t>
            </a:r>
            <a:endParaRPr lang="de-DE" sz="3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4038600" cy="3687763"/>
          </a:xfrm>
        </p:spPr>
        <p:txBody>
          <a:bodyPr/>
          <a:lstStyle/>
          <a:p>
            <a:pPr lvl="1"/>
            <a:endParaRPr lang="de-DE" dirty="0" smtClean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4038600" cy="3687763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095387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06243"/>
            <a:ext cx="8229600" cy="1143000"/>
          </a:xfrm>
        </p:spPr>
        <p:txBody>
          <a:bodyPr/>
          <a:lstStyle/>
          <a:p>
            <a:pPr algn="l"/>
            <a:r>
              <a:rPr lang="de-DE" sz="3600" dirty="0" smtClean="0"/>
              <a:t>Der </a:t>
            </a:r>
            <a:r>
              <a:rPr lang="de-DE" sz="3600" dirty="0" err="1" smtClean="0"/>
              <a:t>Raspberry</a:t>
            </a:r>
            <a:r>
              <a:rPr lang="de-DE" sz="3600" dirty="0" smtClean="0"/>
              <a:t> Pi </a:t>
            </a:r>
            <a:r>
              <a:rPr lang="de-DE" sz="3600" dirty="0" smtClean="0"/>
              <a:t>2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200" dirty="0" smtClean="0"/>
              <a:t>drahtlose Verbindung</a:t>
            </a:r>
            <a:endParaRPr lang="de-DE" sz="3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4038600" cy="3687763"/>
          </a:xfrm>
        </p:spPr>
        <p:txBody>
          <a:bodyPr/>
          <a:lstStyle/>
          <a:p>
            <a:pPr lvl="1"/>
            <a:endParaRPr lang="de-DE" dirty="0" smtClean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4038600" cy="3687763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441089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06243"/>
            <a:ext cx="8229600" cy="1143000"/>
          </a:xfrm>
        </p:spPr>
        <p:txBody>
          <a:bodyPr/>
          <a:lstStyle/>
          <a:p>
            <a:pPr algn="l"/>
            <a:r>
              <a:rPr lang="de-DE" sz="3600" dirty="0" smtClean="0"/>
              <a:t>Der </a:t>
            </a:r>
            <a:r>
              <a:rPr lang="de-DE" sz="3600" dirty="0" err="1" smtClean="0"/>
              <a:t>Raspberry</a:t>
            </a:r>
            <a:r>
              <a:rPr lang="de-DE" sz="3600" dirty="0" smtClean="0"/>
              <a:t> Pi </a:t>
            </a:r>
            <a:r>
              <a:rPr lang="de-DE" sz="3600" dirty="0" smtClean="0"/>
              <a:t>2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200" dirty="0" err="1" smtClean="0"/>
              <a:t>Bootscreenlogo</a:t>
            </a:r>
            <a:endParaRPr lang="de-DE" sz="3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4038600" cy="3687763"/>
          </a:xfrm>
        </p:spPr>
        <p:txBody>
          <a:bodyPr/>
          <a:lstStyle/>
          <a:p>
            <a:pPr lvl="1"/>
            <a:endParaRPr lang="de-DE" dirty="0" smtClean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4038600" cy="3687763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80580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Bildschirmpräsentation (4:3)</PresentationFormat>
  <Paragraphs>28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Arial Narrow</vt:lpstr>
      <vt:lpstr>ArialBold</vt:lpstr>
      <vt:lpstr>Times</vt:lpstr>
      <vt:lpstr>Leere Präsentation</vt:lpstr>
      <vt:lpstr>PowerPoint-Präsentation</vt:lpstr>
      <vt:lpstr>PowerPoint-Präsentation</vt:lpstr>
      <vt:lpstr>Der Raspberry Pi 2 Die Hardware</vt:lpstr>
      <vt:lpstr>Der Raspberry Pi 2 Das Betriebssystem</vt:lpstr>
      <vt:lpstr>Der Raspberry Pi 2 Remote Desktop</vt:lpstr>
      <vt:lpstr>Der Raspberry Pi 2 Der Webserver</vt:lpstr>
      <vt:lpstr>Der Raspberry Pi 2 Der passende Touchscreen</vt:lpstr>
      <vt:lpstr>Der Raspberry Pi 2 drahtlose Verbindung</vt:lpstr>
      <vt:lpstr>Der Raspberry Pi 2 Bootscreenlogo</vt:lpstr>
      <vt:lpstr>Der Raspberry Pi 2 Backups und Mails</vt:lpstr>
      <vt:lpstr>Der Raspberry Pi 2 Autostart von Tally</vt:lpstr>
    </vt:vector>
  </TitlesOfParts>
  <Manager/>
  <Company>Claus Bruns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Claus Bruns</dc:creator>
  <cp:keywords/>
  <dc:description/>
  <cp:lastModifiedBy>Nicolai Tegtmeier</cp:lastModifiedBy>
  <cp:revision>63</cp:revision>
  <dcterms:created xsi:type="dcterms:W3CDTF">2007-07-03T14:21:02Z</dcterms:created>
  <dcterms:modified xsi:type="dcterms:W3CDTF">2015-07-13T03:34:16Z</dcterms:modified>
  <cp:category/>
</cp:coreProperties>
</file>