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8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5B"/>
    <a:srgbClr val="F94F11"/>
    <a:srgbClr val="CECFCB"/>
    <a:srgbClr val="002664"/>
    <a:srgbClr val="0E1B44"/>
    <a:srgbClr val="C9CBC4"/>
    <a:srgbClr val="111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10" autoAdjust="0"/>
    <p:restoredTop sz="90929"/>
  </p:normalViewPr>
  <p:slideViewPr>
    <p:cSldViewPr snapToGrid="0" snapToObjects="1">
      <p:cViewPr varScale="1">
        <p:scale>
          <a:sx n="116" d="100"/>
          <a:sy n="116" d="100"/>
        </p:scale>
        <p:origin x="2112" y="10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E6D368-A1D7-6346-A39B-223E83937B9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5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5209AB-49DC-324F-A9AD-CDECAC60EE3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3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F103C-342E-4048-8617-35BE81EA6FAF}" type="slidenum">
              <a:rPr lang="de-DE"/>
              <a:pPr/>
              <a:t>1</a:t>
            </a:fld>
            <a:endParaRPr lang="de-DE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01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B1B0F-6CC3-3C45-BB73-8213046D6868}" type="slidenum">
              <a:rPr lang="de-DE"/>
              <a:pPr/>
              <a:t>2</a:t>
            </a:fld>
            <a:endParaRPr lang="de-DE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5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B1B0F-6CC3-3C45-BB73-8213046D6868}" type="slidenum">
              <a:rPr lang="de-DE"/>
              <a:pPr/>
              <a:t>14</a:t>
            </a:fld>
            <a:endParaRPr lang="de-DE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50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947738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115" name="Rectangle 43"/>
          <p:cNvSpPr>
            <a:spLocks noChangeArrowheads="1"/>
          </p:cNvSpPr>
          <p:nvPr userDrawn="1"/>
        </p:nvSpPr>
        <p:spPr bwMode="auto">
          <a:xfrm>
            <a:off x="4597400" y="779463"/>
            <a:ext cx="4165600" cy="211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3116" name="Picture 44" descr="UPB_Logo_RGB_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77788"/>
            <a:ext cx="3444875" cy="904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7" name="Line 45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F94F1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6821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872430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728965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4998874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18134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328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741403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704493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12750092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267637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947738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auto">
          <a:xfrm>
            <a:off x="4597400" y="779463"/>
            <a:ext cx="4165600" cy="211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47" name="Picture 23" descr="UPB_Logo_RGB_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77788"/>
            <a:ext cx="3444875" cy="904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Line 26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F94F1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676900" y="858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4403209"/>
            <a:ext cx="9144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3600" dirty="0" smtClean="0">
                <a:solidFill>
                  <a:srgbClr val="001F5B"/>
                </a:solidFill>
              </a:rPr>
              <a:t>Die digitale Strichliste</a:t>
            </a:r>
            <a:endParaRPr lang="de-DE" sz="3600" dirty="0">
              <a:solidFill>
                <a:srgbClr val="002664"/>
              </a:solidFill>
            </a:endParaRPr>
          </a:p>
          <a:p>
            <a:endParaRPr lang="de-DE" sz="2000" dirty="0">
              <a:solidFill>
                <a:srgbClr val="002664"/>
              </a:solidFill>
              <a:latin typeface="Arial Narrow" charset="0"/>
            </a:endParaRPr>
          </a:p>
          <a:p>
            <a:endParaRPr lang="de-DE" sz="2000" dirty="0">
              <a:solidFill>
                <a:srgbClr val="002664"/>
              </a:solidFill>
              <a:latin typeface="Arial Narrow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0" y="5923692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1600" dirty="0" smtClean="0">
                <a:solidFill>
                  <a:srgbClr val="001F5B"/>
                </a:solidFill>
              </a:rPr>
              <a:t>Projektarbeit in der Arbeitsgruppe Datentechnik</a:t>
            </a:r>
            <a:endParaRPr lang="de-DE" sz="1800" dirty="0">
              <a:solidFill>
                <a:srgbClr val="002664"/>
              </a:solidFill>
              <a:latin typeface="Arial Narrow" charset="0"/>
            </a:endParaRP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913188" y="5349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004"/>
            <a:ext cx="9144000" cy="314208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err="1" smtClean="0"/>
              <a:t>Bootscreenlogo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Eigenes </a:t>
            </a:r>
            <a:r>
              <a:rPr lang="de-DE" dirty="0" err="1" smtClean="0"/>
              <a:t>Tallylogo</a:t>
            </a:r>
            <a:r>
              <a:rPr lang="de-DE" dirty="0"/>
              <a:t> </a:t>
            </a:r>
            <a:r>
              <a:rPr lang="de-DE" dirty="0" smtClean="0"/>
              <a:t>während des Bootvorganges</a:t>
            </a:r>
          </a:p>
          <a:p>
            <a:pPr lvl="1"/>
            <a:r>
              <a:rPr lang="de-DE" dirty="0" smtClean="0"/>
              <a:t>Realisiert durch den </a:t>
            </a:r>
            <a:r>
              <a:rPr lang="de-DE" dirty="0"/>
              <a:t>'Frame </a:t>
            </a:r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/>
              <a:t>Imageviewer</a:t>
            </a:r>
            <a:r>
              <a:rPr lang="de-DE" dirty="0" smtClean="0"/>
              <a:t>'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438399"/>
            <a:ext cx="4631636" cy="3087757"/>
          </a:xfrm>
        </p:spPr>
      </p:pic>
    </p:spTree>
    <p:extLst>
      <p:ext uri="{BB962C8B-B14F-4D97-AF65-F5344CB8AC3E}">
        <p14:creationId xmlns:p14="http://schemas.microsoft.com/office/powerpoint/2010/main" val="26480580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3347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Backups und Mails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lvl="1"/>
            <a:r>
              <a:rPr lang="de-DE" dirty="0" smtClean="0"/>
              <a:t>Automatische Backups mit </a:t>
            </a:r>
            <a:r>
              <a:rPr lang="de-DE" dirty="0" err="1" smtClean="0"/>
              <a:t>cron</a:t>
            </a:r>
            <a:r>
              <a:rPr lang="de-DE" dirty="0" smtClean="0"/>
              <a:t> und </a:t>
            </a:r>
            <a:r>
              <a:rPr lang="de-DE" dirty="0" err="1" smtClean="0"/>
              <a:t>rsync</a:t>
            </a:r>
            <a:endParaRPr lang="de-DE" dirty="0" smtClean="0"/>
          </a:p>
          <a:p>
            <a:pPr lvl="2"/>
            <a:r>
              <a:rPr lang="de-DE" dirty="0"/>
              <a:t>15 22 * * * </a:t>
            </a:r>
            <a:r>
              <a:rPr lang="de-DE" dirty="0" err="1"/>
              <a:t>rsync</a:t>
            </a:r>
            <a:r>
              <a:rPr lang="de-DE" dirty="0"/>
              <a:t> -</a:t>
            </a:r>
            <a:r>
              <a:rPr lang="de-DE" dirty="0" err="1"/>
              <a:t>av</a:t>
            </a:r>
            <a:r>
              <a:rPr lang="de-DE" dirty="0"/>
              <a:t> --</a:t>
            </a:r>
            <a:r>
              <a:rPr lang="de-DE" dirty="0" err="1"/>
              <a:t>delete</a:t>
            </a:r>
            <a:r>
              <a:rPr lang="de-DE" dirty="0"/>
              <a:t> /</a:t>
            </a:r>
            <a:r>
              <a:rPr lang="de-DE" dirty="0" err="1"/>
              <a:t>var</a:t>
            </a:r>
            <a:r>
              <a:rPr lang="de-DE" dirty="0"/>
              <a:t>/</a:t>
            </a:r>
            <a:r>
              <a:rPr lang="de-DE" dirty="0" err="1"/>
              <a:t>www</a:t>
            </a:r>
            <a:r>
              <a:rPr lang="de-DE" dirty="0"/>
              <a:t>/</a:t>
            </a:r>
            <a:r>
              <a:rPr lang="de-DE" dirty="0" err="1"/>
              <a:t>sqlite</a:t>
            </a:r>
            <a:r>
              <a:rPr lang="de-DE" dirty="0"/>
              <a:t>/</a:t>
            </a:r>
            <a:r>
              <a:rPr lang="de-DE" dirty="0" err="1"/>
              <a:t>database.sqlite</a:t>
            </a:r>
            <a:r>
              <a:rPr lang="de-DE" dirty="0"/>
              <a:t> 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pi</a:t>
            </a:r>
            <a:r>
              <a:rPr lang="de-DE" dirty="0" smtClean="0"/>
              <a:t>/</a:t>
            </a:r>
            <a:r>
              <a:rPr lang="de-DE" dirty="0" err="1" smtClean="0"/>
              <a:t>Tally</a:t>
            </a:r>
            <a:r>
              <a:rPr lang="de-DE" dirty="0" smtClean="0"/>
              <a:t>/</a:t>
            </a:r>
            <a:r>
              <a:rPr lang="de-DE" dirty="0" err="1" smtClean="0"/>
              <a:t>sicherung</a:t>
            </a:r>
            <a:endParaRPr lang="de-DE" dirty="0" smtClean="0"/>
          </a:p>
          <a:p>
            <a:pPr lvl="1"/>
            <a:r>
              <a:rPr lang="de-DE" dirty="0" smtClean="0"/>
              <a:t>Emails per „sendemail“ und </a:t>
            </a:r>
            <a:r>
              <a:rPr lang="de-DE" dirty="0" err="1" smtClean="0"/>
              <a:t>Perls</a:t>
            </a:r>
            <a:r>
              <a:rPr lang="de-DE" dirty="0" smtClean="0"/>
              <a:t> Skripts zur TLS </a:t>
            </a:r>
            <a:r>
              <a:rPr lang="de-DE" dirty="0" err="1" smtClean="0"/>
              <a:t>Autentifizierung</a:t>
            </a:r>
            <a:r>
              <a:rPr lang="de-DE" sz="16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39185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Autostart von </a:t>
            </a:r>
            <a:r>
              <a:rPr lang="de-DE" sz="3200" smtClean="0"/>
              <a:t>Tally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Autostart zunächst über Skript das in </a:t>
            </a:r>
            <a:r>
              <a:rPr lang="de-DE" dirty="0" err="1" smtClean="0"/>
              <a:t>cron</a:t>
            </a:r>
            <a:r>
              <a:rPr lang="de-DE" dirty="0" smtClean="0"/>
              <a:t> nach dem </a:t>
            </a:r>
            <a:r>
              <a:rPr lang="de-DE" dirty="0" err="1" smtClean="0"/>
              <a:t>reboot</a:t>
            </a:r>
            <a:r>
              <a:rPr lang="de-DE" dirty="0" smtClean="0"/>
              <a:t> geladen wird</a:t>
            </a:r>
          </a:p>
          <a:p>
            <a:pPr lvl="2"/>
            <a:r>
              <a:rPr lang="de-DE" dirty="0" smtClean="0"/>
              <a:t>Nur geeignet für nicht GUI Programme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Autostart über Skript in /</a:t>
            </a:r>
            <a:r>
              <a:rPr lang="de-DE" dirty="0" err="1" smtClean="0"/>
              <a:t>etc</a:t>
            </a:r>
            <a:r>
              <a:rPr lang="de-DE" dirty="0" smtClean="0"/>
              <a:t>/</a:t>
            </a:r>
            <a:r>
              <a:rPr lang="de-DE" dirty="0" err="1" smtClean="0"/>
              <a:t>xdg</a:t>
            </a:r>
            <a:r>
              <a:rPr lang="de-DE" dirty="0" smtClean="0"/>
              <a:t>/</a:t>
            </a:r>
            <a:r>
              <a:rPr lang="de-DE" dirty="0" err="1" smtClean="0"/>
              <a:t>autostart</a:t>
            </a:r>
            <a:endParaRPr lang="de-DE" dirty="0" smtClean="0"/>
          </a:p>
          <a:p>
            <a:pPr lvl="2"/>
            <a:r>
              <a:rPr lang="de-DE" dirty="0" smtClean="0"/>
              <a:t>Autostart wie bei Windows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7738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Autostart von </a:t>
            </a:r>
            <a:r>
              <a:rPr lang="de-DE" sz="3200" dirty="0" err="1" smtClean="0"/>
              <a:t>Tally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 smtClean="0"/>
              <a:t>[Desktop Entry]</a:t>
            </a:r>
          </a:p>
          <a:p>
            <a:pPr marL="0" indent="0">
              <a:buNone/>
            </a:pPr>
            <a:r>
              <a:rPr lang="de-DE" sz="1800" dirty="0" smtClean="0"/>
              <a:t>Name=</a:t>
            </a:r>
            <a:r>
              <a:rPr lang="de-DE" sz="1800" dirty="0" err="1" smtClean="0"/>
              <a:t>NamedesProgramm</a:t>
            </a: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Comment</a:t>
            </a:r>
            <a:r>
              <a:rPr lang="de-DE" sz="1800" dirty="0"/>
              <a:t>=</a:t>
            </a:r>
          </a:p>
          <a:p>
            <a:pPr marL="0" indent="0">
              <a:buNone/>
            </a:pPr>
            <a:r>
              <a:rPr lang="de-DE" sz="1800" dirty="0" err="1" smtClean="0"/>
              <a:t>Exec</a:t>
            </a:r>
            <a:r>
              <a:rPr lang="de-DE" sz="1800" dirty="0" smtClean="0"/>
              <a:t>=</a:t>
            </a:r>
            <a:r>
              <a:rPr lang="de-DE" sz="1800" dirty="0" err="1" smtClean="0"/>
              <a:t>PfaddesProgramm</a:t>
            </a:r>
            <a:r>
              <a:rPr lang="de-DE" sz="1800" dirty="0" smtClean="0"/>
              <a:t> </a:t>
            </a:r>
            <a:r>
              <a:rPr lang="de-DE" sz="1800" dirty="0"/>
              <a:t>-</a:t>
            </a:r>
            <a:r>
              <a:rPr lang="de-DE" sz="1800" dirty="0" err="1"/>
              <a:t>forever</a:t>
            </a:r>
            <a:r>
              <a:rPr lang="de-DE" sz="1800" dirty="0"/>
              <a:t> -</a:t>
            </a:r>
            <a:r>
              <a:rPr lang="de-DE" sz="1800" dirty="0" err="1"/>
              <a:t>rfbport</a:t>
            </a:r>
            <a:r>
              <a:rPr lang="de-DE" sz="1800" dirty="0"/>
              <a:t> 5900 -</a:t>
            </a:r>
            <a:r>
              <a:rPr lang="de-DE" sz="1800" dirty="0" err="1"/>
              <a:t>rfbauth</a:t>
            </a:r>
            <a:r>
              <a:rPr lang="de-DE" sz="1800" dirty="0"/>
              <a:t> ~/.</a:t>
            </a:r>
            <a:r>
              <a:rPr lang="de-DE" sz="1800" dirty="0" err="1"/>
              <a:t>vnc</a:t>
            </a:r>
            <a:r>
              <a:rPr lang="de-DE" sz="1800" dirty="0"/>
              <a:t>/x11vnc.</a:t>
            </a:r>
          </a:p>
          <a:p>
            <a:pPr marL="0" indent="0">
              <a:buNone/>
            </a:pPr>
            <a:r>
              <a:rPr lang="de-DE" sz="1800" dirty="0" smtClean="0"/>
              <a:t>		pass </a:t>
            </a:r>
            <a:r>
              <a:rPr lang="de-DE" sz="1800" dirty="0"/>
              <a:t>-o ~/.</a:t>
            </a:r>
            <a:r>
              <a:rPr lang="de-DE" sz="1800" dirty="0" err="1"/>
              <a:t>vnc</a:t>
            </a:r>
            <a:r>
              <a:rPr lang="de-DE" sz="1800" dirty="0"/>
              <a:t>/x11vnc.log -display :0</a:t>
            </a:r>
          </a:p>
          <a:p>
            <a:pPr marL="0" indent="0">
              <a:buNone/>
            </a:pPr>
            <a:r>
              <a:rPr lang="de-DE" sz="1800" dirty="0" smtClean="0"/>
              <a:t>Terminal=</a:t>
            </a:r>
            <a:r>
              <a:rPr lang="de-DE" sz="1800" dirty="0" err="1" smtClean="0"/>
              <a:t>false</a:t>
            </a: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Type=</a:t>
            </a:r>
            <a:r>
              <a:rPr lang="de-DE" sz="1800" dirty="0" err="1" smtClean="0"/>
              <a:t>Application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243763143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600200" y="16002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>
              <a:latin typeface="Times" charset="0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1" y="1473140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1F5B"/>
                </a:solidFill>
                <a:latin typeface="ArialBold" charset="0"/>
              </a:rPr>
              <a:t>Die Gliederung</a:t>
            </a:r>
            <a:endParaRPr lang="de-DE" sz="3200" dirty="0">
              <a:solidFill>
                <a:srgbClr val="002664"/>
              </a:solidFill>
              <a:latin typeface="ArialBold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60"/>
            <a:ext cx="9144000" cy="42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801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de-DE" dirty="0" err="1" smtClean="0"/>
              <a:t>Qt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802926"/>
            <a:ext cx="8229600" cy="3696730"/>
          </a:xfrm>
        </p:spPr>
        <p:txBody>
          <a:bodyPr/>
          <a:lstStyle/>
          <a:p>
            <a:r>
              <a:rPr lang="de-DE" dirty="0" smtClean="0"/>
              <a:t>Klassenbibliothek in C++</a:t>
            </a:r>
          </a:p>
          <a:p>
            <a:r>
              <a:rPr lang="de-DE" dirty="0" smtClean="0"/>
              <a:t>Arbeiten mit Version 4.8.1</a:t>
            </a:r>
          </a:p>
          <a:p>
            <a:r>
              <a:rPr lang="de-DE" dirty="0" smtClean="0"/>
              <a:t>Debugger GNU </a:t>
            </a:r>
            <a:r>
              <a:rPr lang="de-DE" dirty="0" err="1" smtClean="0"/>
              <a:t>gdb</a:t>
            </a:r>
            <a:r>
              <a:rPr lang="de-DE" dirty="0" smtClean="0"/>
              <a:t> 7.8</a:t>
            </a:r>
          </a:p>
          <a:p>
            <a:r>
              <a:rPr lang="de-DE" dirty="0"/>
              <a:t>C</a:t>
            </a:r>
            <a:r>
              <a:rPr lang="de-DE" dirty="0" smtClean="0"/>
              <a:t>ompiler </a:t>
            </a:r>
            <a:r>
              <a:rPr lang="de-DE" dirty="0" err="1" smtClean="0"/>
              <a:t>MinGW</a:t>
            </a:r>
            <a:r>
              <a:rPr lang="de-DE" dirty="0" smtClean="0"/>
              <a:t> 4.9.1</a:t>
            </a:r>
          </a:p>
          <a:p>
            <a:r>
              <a:rPr lang="de-DE" dirty="0" smtClean="0"/>
              <a:t>Arbeiteten auf unseren eigenen PCs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1881697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38465"/>
            <a:ext cx="8229600" cy="1143000"/>
          </a:xfrm>
        </p:spPr>
        <p:txBody>
          <a:bodyPr/>
          <a:lstStyle/>
          <a:p>
            <a:r>
              <a:rPr lang="de-DE" dirty="0" smtClean="0"/>
              <a:t>Grundgerüst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21692"/>
            <a:ext cx="8229600" cy="3910914"/>
          </a:xfrm>
        </p:spPr>
        <p:txBody>
          <a:bodyPr/>
          <a:lstStyle/>
          <a:p>
            <a:r>
              <a:rPr lang="de-DE" dirty="0" smtClean="0"/>
              <a:t>13 Klassen und eine </a:t>
            </a:r>
            <a:r>
              <a:rPr lang="de-DE" dirty="0" err="1" smtClean="0"/>
              <a:t>main</a:t>
            </a:r>
            <a:endParaRPr lang="de-DE" dirty="0" smtClean="0"/>
          </a:p>
          <a:p>
            <a:r>
              <a:rPr lang="de-DE" dirty="0" smtClean="0"/>
              <a:t>Automaten als </a:t>
            </a:r>
            <a:r>
              <a:rPr lang="de-DE" dirty="0" err="1" smtClean="0"/>
              <a:t>Hauptsruktur</a:t>
            </a:r>
            <a:endParaRPr lang="de-DE" dirty="0" smtClean="0"/>
          </a:p>
          <a:p>
            <a:r>
              <a:rPr lang="de-DE" dirty="0" smtClean="0"/>
              <a:t>Hauptfenster mit </a:t>
            </a:r>
            <a:r>
              <a:rPr lang="de-DE" dirty="0" err="1" smtClean="0"/>
              <a:t>Widgets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 Beispiele am 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47543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600200" y="16002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>
              <a:latin typeface="Times" charset="0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1" y="1473140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1F5B"/>
                </a:solidFill>
                <a:latin typeface="ArialBold" charset="0"/>
              </a:rPr>
              <a:t>Die Gliederung</a:t>
            </a:r>
            <a:endParaRPr lang="de-DE" sz="3200" dirty="0">
              <a:solidFill>
                <a:srgbClr val="002664"/>
              </a:solidFill>
              <a:latin typeface="ArialBold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60"/>
            <a:ext cx="9144000" cy="420451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Die Hardware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r>
              <a:rPr lang="de-DE" dirty="0" smtClean="0"/>
              <a:t>Vier Kerne a 900 MHz</a:t>
            </a:r>
          </a:p>
          <a:p>
            <a:r>
              <a:rPr lang="de-DE" dirty="0" smtClean="0"/>
              <a:t>1GB Arbeitsspeicher</a:t>
            </a:r>
          </a:p>
          <a:p>
            <a:r>
              <a:rPr lang="de-DE" dirty="0" smtClean="0"/>
              <a:t>1 Ethernet Port</a:t>
            </a:r>
          </a:p>
          <a:p>
            <a:r>
              <a:rPr lang="de-DE" dirty="0" smtClean="0"/>
              <a:t>4 USB Ports</a:t>
            </a:r>
          </a:p>
          <a:p>
            <a:r>
              <a:rPr lang="de-DE" dirty="0" smtClean="0"/>
              <a:t>SD-Kartenslot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144370"/>
            <a:ext cx="4038600" cy="2275823"/>
          </a:xfrm>
        </p:spPr>
      </p:pic>
    </p:spTree>
    <p:extLst>
      <p:ext uri="{BB962C8B-B14F-4D97-AF65-F5344CB8AC3E}">
        <p14:creationId xmlns:p14="http://schemas.microsoft.com/office/powerpoint/2010/main" val="522852885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Das Betriebssystem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r>
              <a:rPr lang="de-DE" dirty="0" err="1" smtClean="0"/>
              <a:t>Raspbian</a:t>
            </a:r>
            <a:r>
              <a:rPr lang="de-DE" dirty="0" smtClean="0"/>
              <a:t> OS</a:t>
            </a:r>
          </a:p>
          <a:p>
            <a:pPr lvl="1"/>
            <a:r>
              <a:rPr lang="de-DE" dirty="0" smtClean="0"/>
              <a:t>LXDE </a:t>
            </a:r>
            <a:r>
              <a:rPr lang="de-DE" dirty="0" err="1" smtClean="0"/>
              <a:t>desktop</a:t>
            </a:r>
            <a:endParaRPr lang="de-DE" dirty="0" smtClean="0"/>
          </a:p>
          <a:p>
            <a:pPr lvl="1"/>
            <a:r>
              <a:rPr lang="de-DE" dirty="0" err="1" smtClean="0"/>
              <a:t>Debianderivat</a:t>
            </a:r>
            <a:endParaRPr lang="de-DE" dirty="0" smtClean="0"/>
          </a:p>
          <a:p>
            <a:pPr lvl="1"/>
            <a:r>
              <a:rPr lang="de-DE" dirty="0" err="1" smtClean="0"/>
              <a:t>Raspberry</a:t>
            </a:r>
            <a:r>
              <a:rPr lang="de-DE" dirty="0" smtClean="0"/>
              <a:t> optimiert</a:t>
            </a:r>
          </a:p>
          <a:p>
            <a:pPr lvl="1"/>
            <a:r>
              <a:rPr lang="de-DE" dirty="0" smtClean="0"/>
              <a:t>Große Community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r>
              <a:rPr lang="de-DE" dirty="0" smtClean="0"/>
              <a:t>Ubuntu 14.04 LTS</a:t>
            </a:r>
          </a:p>
          <a:p>
            <a:pPr lvl="1"/>
            <a:r>
              <a:rPr lang="de-DE" dirty="0" err="1" smtClean="0"/>
              <a:t>Unity</a:t>
            </a:r>
            <a:r>
              <a:rPr lang="de-DE" dirty="0" smtClean="0"/>
              <a:t> </a:t>
            </a:r>
            <a:r>
              <a:rPr lang="de-DE" dirty="0" err="1" smtClean="0"/>
              <a:t>desktop</a:t>
            </a:r>
            <a:endParaRPr lang="de-DE" dirty="0" smtClean="0"/>
          </a:p>
          <a:p>
            <a:pPr lvl="1"/>
            <a:r>
              <a:rPr lang="de-DE" dirty="0" err="1" smtClean="0"/>
              <a:t>Debianderivat</a:t>
            </a:r>
            <a:endParaRPr lang="de-DE" dirty="0" smtClean="0"/>
          </a:p>
          <a:p>
            <a:pPr lvl="1"/>
            <a:r>
              <a:rPr lang="de-DE" dirty="0" smtClean="0"/>
              <a:t>Einrichten für den </a:t>
            </a:r>
            <a:r>
              <a:rPr lang="de-DE" dirty="0" err="1" smtClean="0"/>
              <a:t>Raspberry</a:t>
            </a:r>
            <a:r>
              <a:rPr lang="de-DE" dirty="0" smtClean="0"/>
              <a:t> erforderlich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4587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Der Webserver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Apache 2 Server</a:t>
            </a:r>
          </a:p>
          <a:p>
            <a:pPr lvl="2"/>
            <a:r>
              <a:rPr lang="de-DE" dirty="0" err="1" smtClean="0"/>
              <a:t>Meistgnutzter</a:t>
            </a:r>
            <a:r>
              <a:rPr lang="de-DE" dirty="0" smtClean="0"/>
              <a:t> Webserver</a:t>
            </a:r>
          </a:p>
          <a:p>
            <a:pPr lvl="2"/>
            <a:r>
              <a:rPr lang="de-DE" dirty="0" smtClean="0"/>
              <a:t>Hohe Stabilität und Geschwindigkeit</a:t>
            </a:r>
          </a:p>
          <a:p>
            <a:pPr lvl="2"/>
            <a:r>
              <a:rPr lang="de-DE" dirty="0" smtClean="0"/>
              <a:t>Unterstützt PHP MySQL/ </a:t>
            </a:r>
            <a:r>
              <a:rPr lang="de-DE" dirty="0" err="1" smtClean="0"/>
              <a:t>SQLite</a:t>
            </a:r>
            <a:r>
              <a:rPr lang="de-DE" dirty="0" smtClean="0"/>
              <a:t> </a:t>
            </a:r>
          </a:p>
          <a:p>
            <a:pPr lvl="2"/>
            <a:endParaRPr lang="de-DE" dirty="0" smtClean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28090"/>
            <a:ext cx="4038600" cy="2270182"/>
          </a:xfrm>
        </p:spPr>
      </p:pic>
    </p:spTree>
    <p:extLst>
      <p:ext uri="{BB962C8B-B14F-4D97-AF65-F5344CB8AC3E}">
        <p14:creationId xmlns:p14="http://schemas.microsoft.com/office/powerpoint/2010/main" val="146194595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Der passende Touchscreen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C-Berry Touch</a:t>
            </a:r>
          </a:p>
          <a:p>
            <a:pPr lvl="2"/>
            <a:r>
              <a:rPr lang="de-DE" dirty="0" smtClean="0"/>
              <a:t>3,5 Zoll</a:t>
            </a:r>
          </a:p>
          <a:p>
            <a:pPr lvl="2"/>
            <a:r>
              <a:rPr lang="de-DE" dirty="0" smtClean="0"/>
              <a:t>Auflösung: 320x240</a:t>
            </a:r>
          </a:p>
          <a:p>
            <a:pPr lvl="2"/>
            <a:r>
              <a:rPr lang="de-DE" dirty="0" smtClean="0"/>
              <a:t>Displaymodul das an den </a:t>
            </a:r>
            <a:r>
              <a:rPr lang="de-DE" dirty="0" err="1" smtClean="0"/>
              <a:t>Raspberry</a:t>
            </a:r>
            <a:r>
              <a:rPr lang="de-DE" dirty="0" smtClean="0"/>
              <a:t> angeschlossen</a:t>
            </a:r>
          </a:p>
          <a:p>
            <a:pPr lvl="2"/>
            <a:r>
              <a:rPr lang="de-DE" dirty="0" smtClean="0"/>
              <a:t>LED Hintergrundbeleuchtung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89" y="2438400"/>
            <a:ext cx="3579021" cy="3687763"/>
          </a:xfrm>
        </p:spPr>
      </p:pic>
    </p:spTree>
    <p:extLst>
      <p:ext uri="{BB962C8B-B14F-4D97-AF65-F5344CB8AC3E}">
        <p14:creationId xmlns:p14="http://schemas.microsoft.com/office/powerpoint/2010/main" val="26809538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Der passende Touchscreen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4DPi-35</a:t>
            </a:r>
          </a:p>
          <a:p>
            <a:pPr lvl="2"/>
            <a:r>
              <a:rPr lang="de-DE" dirty="0" smtClean="0"/>
              <a:t>3,5 Zoll</a:t>
            </a:r>
          </a:p>
          <a:p>
            <a:pPr lvl="2"/>
            <a:r>
              <a:rPr lang="de-DE" dirty="0" smtClean="0"/>
              <a:t>Auflösung 480x320</a:t>
            </a:r>
          </a:p>
          <a:p>
            <a:pPr lvl="2"/>
            <a:r>
              <a:rPr lang="de-DE" dirty="0" smtClean="0"/>
              <a:t>Anschluss direkt über </a:t>
            </a:r>
            <a:r>
              <a:rPr lang="de-DE" dirty="0" err="1" smtClean="0"/>
              <a:t>GPIO‘s</a:t>
            </a:r>
            <a:endParaRPr lang="de-DE" dirty="0" smtClean="0"/>
          </a:p>
          <a:p>
            <a:pPr lvl="2"/>
            <a:r>
              <a:rPr lang="de-DE" dirty="0" smtClean="0"/>
              <a:t>Primäres Display</a:t>
            </a:r>
          </a:p>
          <a:p>
            <a:pPr lvl="2"/>
            <a:r>
              <a:rPr lang="de-DE" dirty="0" smtClean="0"/>
              <a:t>Durchschnittlich 17 FPS</a:t>
            </a:r>
          </a:p>
          <a:p>
            <a:pPr lvl="2"/>
            <a:r>
              <a:rPr lang="de-DE" dirty="0" smtClean="0"/>
              <a:t>Passender Kernel vom Hersteller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08" y="2902858"/>
            <a:ext cx="4111117" cy="2744448"/>
          </a:xfrm>
        </p:spPr>
      </p:pic>
    </p:spTree>
    <p:extLst>
      <p:ext uri="{BB962C8B-B14F-4D97-AF65-F5344CB8AC3E}">
        <p14:creationId xmlns:p14="http://schemas.microsoft.com/office/powerpoint/2010/main" val="42163518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Produkte scannen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USB Barcodescanner</a:t>
            </a:r>
          </a:p>
          <a:p>
            <a:pPr lvl="2"/>
            <a:r>
              <a:rPr lang="de-DE" dirty="0" smtClean="0"/>
              <a:t>Wird als Tastatur erkannt</a:t>
            </a:r>
          </a:p>
          <a:p>
            <a:pPr lvl="2"/>
            <a:r>
              <a:rPr lang="de-DE" dirty="0" smtClean="0"/>
              <a:t>Scannen wie an einer Kasse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pPr lvl="1"/>
            <a:r>
              <a:rPr lang="de-DE" dirty="0" err="1" smtClean="0"/>
              <a:t>Barcodescannermodul</a:t>
            </a:r>
            <a:endParaRPr lang="de-DE" dirty="0" smtClean="0"/>
          </a:p>
          <a:p>
            <a:pPr lvl="2"/>
            <a:r>
              <a:rPr lang="de-DE" dirty="0" smtClean="0"/>
              <a:t>Klein und handlich</a:t>
            </a:r>
          </a:p>
          <a:p>
            <a:pPr lvl="2"/>
            <a:r>
              <a:rPr lang="de-DE" dirty="0" err="1" smtClean="0"/>
              <a:t>Raspberry</a:t>
            </a:r>
            <a:r>
              <a:rPr lang="de-DE" dirty="0" smtClean="0"/>
              <a:t> liefert 5Volt, Modul benötigt aber 3Volt</a:t>
            </a:r>
          </a:p>
        </p:txBody>
      </p:sp>
    </p:spTree>
    <p:extLst>
      <p:ext uri="{BB962C8B-B14F-4D97-AF65-F5344CB8AC3E}">
        <p14:creationId xmlns:p14="http://schemas.microsoft.com/office/powerpoint/2010/main" val="13374214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drahtlose Verbindung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err="1" smtClean="0"/>
              <a:t>Edimax</a:t>
            </a:r>
            <a:r>
              <a:rPr lang="de-DE" dirty="0" smtClean="0"/>
              <a:t> </a:t>
            </a:r>
            <a:r>
              <a:rPr lang="de-DE" dirty="0" err="1" smtClean="0"/>
              <a:t>Wlan</a:t>
            </a:r>
            <a:r>
              <a:rPr lang="de-DE" dirty="0" smtClean="0"/>
              <a:t> Stick</a:t>
            </a:r>
          </a:p>
          <a:p>
            <a:pPr lvl="2"/>
            <a:r>
              <a:rPr lang="de-DE" dirty="0" smtClean="0"/>
              <a:t>Wird direkt vom </a:t>
            </a:r>
            <a:r>
              <a:rPr lang="de-DE" dirty="0" err="1" smtClean="0"/>
              <a:t>Raspberry</a:t>
            </a:r>
            <a:r>
              <a:rPr lang="de-DE" dirty="0" smtClean="0"/>
              <a:t> erkannt</a:t>
            </a:r>
          </a:p>
          <a:p>
            <a:pPr lvl="2"/>
            <a:r>
              <a:rPr lang="de-DE" dirty="0" err="1" smtClean="0"/>
              <a:t>PowerSaving</a:t>
            </a:r>
            <a:r>
              <a:rPr lang="de-DE" dirty="0" smtClean="0"/>
              <a:t> Mode wurde deaktiviert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err="1" smtClean="0"/>
              <a:t>auto</a:t>
            </a:r>
            <a:r>
              <a:rPr lang="de-DE" sz="2400" dirty="0" smtClean="0"/>
              <a:t> </a:t>
            </a:r>
            <a:r>
              <a:rPr lang="de-DE" sz="2400" dirty="0"/>
              <a:t>wlan0</a:t>
            </a:r>
          </a:p>
          <a:p>
            <a:pPr marL="0" indent="0">
              <a:buNone/>
            </a:pPr>
            <a:r>
              <a:rPr lang="de-DE" sz="2400" dirty="0" err="1" smtClean="0"/>
              <a:t>allow-hotplug</a:t>
            </a:r>
            <a:r>
              <a:rPr lang="de-DE" sz="2400" dirty="0" smtClean="0"/>
              <a:t> </a:t>
            </a:r>
            <a:r>
              <a:rPr lang="de-DE" sz="2400" dirty="0"/>
              <a:t>wlan0</a:t>
            </a:r>
          </a:p>
          <a:p>
            <a:pPr marL="0" indent="0">
              <a:buNone/>
            </a:pPr>
            <a:r>
              <a:rPr lang="de-DE" sz="2400" dirty="0" err="1" smtClean="0"/>
              <a:t>iface</a:t>
            </a:r>
            <a:r>
              <a:rPr lang="de-DE" sz="2400" dirty="0" smtClean="0"/>
              <a:t> </a:t>
            </a:r>
            <a:r>
              <a:rPr lang="de-DE" sz="2400" dirty="0"/>
              <a:t>wlan0 </a:t>
            </a:r>
            <a:r>
              <a:rPr lang="de-DE" sz="2400" dirty="0" err="1"/>
              <a:t>inet</a:t>
            </a:r>
            <a:r>
              <a:rPr lang="de-DE" sz="2400" dirty="0"/>
              <a:t> </a:t>
            </a:r>
            <a:r>
              <a:rPr lang="de-DE" sz="2400" dirty="0" err="1"/>
              <a:t>dhcp</a:t>
            </a:r>
            <a:endParaRPr lang="de-DE" sz="2400" dirty="0"/>
          </a:p>
          <a:p>
            <a:pPr marL="0" indent="0">
              <a:buNone/>
            </a:pPr>
            <a:r>
              <a:rPr lang="de-DE" sz="2400" dirty="0" err="1" smtClean="0"/>
              <a:t>wpa</a:t>
            </a:r>
            <a:r>
              <a:rPr lang="de-DE" sz="2400" dirty="0" smtClean="0"/>
              <a:t>-</a:t>
            </a:r>
            <a:r>
              <a:rPr lang="de-DE" sz="2400" dirty="0" err="1" smtClean="0"/>
              <a:t>ap</a:t>
            </a:r>
            <a:r>
              <a:rPr lang="de-DE" sz="2400" dirty="0" smtClean="0"/>
              <a:t>-scan </a:t>
            </a:r>
            <a:r>
              <a:rPr lang="de-DE" sz="2400" dirty="0"/>
              <a:t>1</a:t>
            </a:r>
          </a:p>
          <a:p>
            <a:pPr marL="0" indent="0">
              <a:buNone/>
            </a:pPr>
            <a:r>
              <a:rPr lang="de-DE" sz="2400" dirty="0" err="1" smtClean="0"/>
              <a:t>wpa</a:t>
            </a:r>
            <a:r>
              <a:rPr lang="de-DE" sz="2400" dirty="0" smtClean="0"/>
              <a:t>-scan-</a:t>
            </a:r>
            <a:r>
              <a:rPr lang="de-DE" sz="2400" dirty="0" err="1" smtClean="0"/>
              <a:t>ssid</a:t>
            </a:r>
            <a:r>
              <a:rPr lang="de-DE" sz="2400" dirty="0" smtClean="0"/>
              <a:t> </a:t>
            </a:r>
            <a:r>
              <a:rPr lang="de-DE" sz="2400" dirty="0"/>
              <a:t>1</a:t>
            </a:r>
          </a:p>
          <a:p>
            <a:pPr marL="0" indent="0">
              <a:buNone/>
            </a:pPr>
            <a:r>
              <a:rPr lang="de-DE" sz="2400" dirty="0" err="1" smtClean="0"/>
              <a:t>wpa-ssid</a:t>
            </a:r>
            <a:r>
              <a:rPr lang="de-DE" sz="2400" dirty="0" smtClean="0"/>
              <a:t> </a:t>
            </a:r>
            <a:r>
              <a:rPr lang="de-DE" sz="2400" dirty="0"/>
              <a:t>"WLAN-NAME"</a:t>
            </a:r>
          </a:p>
          <a:p>
            <a:pPr marL="0" indent="0">
              <a:buNone/>
            </a:pPr>
            <a:r>
              <a:rPr lang="de-DE" sz="2400" dirty="0" smtClean="0"/>
              <a:t> </a:t>
            </a:r>
            <a:r>
              <a:rPr lang="de-DE" sz="2400" dirty="0" err="1"/>
              <a:t>wpa-psk</a:t>
            </a:r>
            <a:r>
              <a:rPr lang="de-DE" sz="2400" dirty="0"/>
              <a:t> "WLAN-PASSWORT"</a:t>
            </a:r>
          </a:p>
        </p:txBody>
      </p:sp>
    </p:spTree>
    <p:extLst>
      <p:ext uri="{BB962C8B-B14F-4D97-AF65-F5344CB8AC3E}">
        <p14:creationId xmlns:p14="http://schemas.microsoft.com/office/powerpoint/2010/main" val="378441089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Bildschirmpräsentation (4:3)</PresentationFormat>
  <Paragraphs>92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Arial Narrow</vt:lpstr>
      <vt:lpstr>ArialBold</vt:lpstr>
      <vt:lpstr>Times</vt:lpstr>
      <vt:lpstr>Wingdings</vt:lpstr>
      <vt:lpstr>Leere Präsentation</vt:lpstr>
      <vt:lpstr>PowerPoint-Präsentation</vt:lpstr>
      <vt:lpstr>PowerPoint-Präsentation</vt:lpstr>
      <vt:lpstr>Der Raspberry Pi 2 Die Hardware</vt:lpstr>
      <vt:lpstr>Der Raspberry Pi 2 Das Betriebssystem</vt:lpstr>
      <vt:lpstr>Der Raspberry Pi 2 Der Webserver</vt:lpstr>
      <vt:lpstr>Der Raspberry Pi 2 Der passende Touchscreen</vt:lpstr>
      <vt:lpstr>Der Raspberry Pi 2 Der passende Touchscreen</vt:lpstr>
      <vt:lpstr>Der Raspberry Pi 2 Produkte scannen</vt:lpstr>
      <vt:lpstr>Der Raspberry Pi 2 drahtlose Verbindung</vt:lpstr>
      <vt:lpstr>Der Raspberry Pi 2 Bootscreenlogo</vt:lpstr>
      <vt:lpstr>Der Raspberry Pi 2 Backups und Mails</vt:lpstr>
      <vt:lpstr>Der Raspberry Pi 2 Autostart von Tally</vt:lpstr>
      <vt:lpstr>Der Raspberry Pi 2 Autostart von Tally</vt:lpstr>
      <vt:lpstr>PowerPoint-Präsentation</vt:lpstr>
      <vt:lpstr>Qt</vt:lpstr>
      <vt:lpstr>Grundgerüst</vt:lpstr>
    </vt:vector>
  </TitlesOfParts>
  <Manager/>
  <Company>Claus Bruns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Claus Bruns</dc:creator>
  <cp:keywords/>
  <dc:description/>
  <cp:lastModifiedBy>Sebastian Reinke</cp:lastModifiedBy>
  <cp:revision>70</cp:revision>
  <dcterms:created xsi:type="dcterms:W3CDTF">2007-07-03T14:21:02Z</dcterms:created>
  <dcterms:modified xsi:type="dcterms:W3CDTF">2015-07-14T19:51:42Z</dcterms:modified>
  <cp:category/>
</cp:coreProperties>
</file>