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35D2-B3DA-41AC-B9CE-0F29C854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2B02-D4B5-44F0-9185-9EC2A32E7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1973-62C3-4D07-8BCA-9E0FE4D3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CA3A-AA14-40E9-8006-0B498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A99A-19F8-4C36-892A-BC2FC057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7630-140F-4455-8BA3-6C806F1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E21D-08A2-4148-9CE7-E1B554AD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7A9E-2240-48E1-BB10-576816FA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EF38-546E-4CCE-93CD-BC05E80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5BB8-3A98-4471-B4E5-0AE2CD88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13924-83D3-48BB-A18A-1C218BAC6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92684-BCFE-4613-84DB-C83A1A29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11C3-5A48-439A-9E40-CBD721E3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C1F2-326F-4717-975F-DE5DB74D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1FBB-8324-4F78-83BD-86D522DB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828F-CABE-428F-B473-B7C7A3B1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A3CC-E630-4E06-AA6E-4AFB924B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004E-B762-48A8-817D-33F7EC37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E6BF-165C-40F4-B3B1-8C2E97E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B021-6BA4-442B-87E8-56D00D8F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9CCB-C9A3-4DD2-BE31-46498677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29E3-9466-4B20-8109-73346DE3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2AFB-E859-4A6C-AC5E-342F95B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5994-573B-4026-876B-C73A951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D5F4-1ECB-468E-837F-D0CED3A6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7A87-63E0-4EEE-88AB-47B93809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1255-1210-4E5D-BCA3-1715B0D1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14F1B-E7CF-411E-8FC7-1856224D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69713-D933-43FA-BB52-D71509CC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BE68-6632-466B-BE10-807C0567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E276-2CA7-41F5-8295-4ACAB3C9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59F8-F0F2-4196-8BBB-937A6C53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41D8-7CB5-4A54-8B84-64729858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62EA-67FD-46BC-8063-8DD982B2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D1A16-062E-417D-9DCF-C3519C57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1DAC5-AD1F-4BE2-8606-A49EFAE0F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76A44-B7C8-49BB-8189-4BAAD5BD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27325-BE89-4796-AE0B-64FAEEB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E752-6BA2-4289-911D-25820CF3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8417-8B8E-48B0-8447-0E5A2134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43B51-F6D3-4035-B83F-BA398319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9E482-A6F2-4956-99F9-7B71C81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84426-AB36-44FC-A849-BCD38360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25644-3AAF-476A-8EAE-862F62F9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C47A6-DBAF-47D0-ABE1-B094060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971A0-7F25-4633-A861-9FEEF4D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4051-FFBA-4AF6-B3C5-A478283E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0D0-088D-41FC-A40F-0D2548C1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42028-461F-4145-B92E-CF546100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CB78-4FB6-4200-99E8-F94AE7CC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1A3CC-C047-4F25-98E2-6148F4D6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41ADA-82B8-4D0D-AC97-F96A7D31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5140-7ED7-431B-B78C-3C305EC5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478C1-0E86-4654-8F14-5E8A06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3D105-686C-42BB-BB53-38A7E9E5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D9F1-9E89-4354-824F-361CBBB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3D1B-1BCB-4CD0-9D8D-2DF99B0C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1B57-F236-4D55-92AC-E770C8A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C84D3-0F95-4953-9FBD-DB5835B4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3557-1494-47C1-AB61-01E823B4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8146-9A38-466B-9ABD-64C0177D0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D9E2-846A-4857-A15D-67674ACB48B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4FAE-CFC3-4A2D-9A41-E4FA230D5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537C-4B9C-43F9-8A82-2EBEBD13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B48B-D660-43BE-8F60-672DC32E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52874" y="2245161"/>
            <a:ext cx="736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Auto farm level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4" y="2954213"/>
            <a:ext cx="736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Auto elite enemies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1732F-DF9D-4863-9245-AB727D71B488}"/>
              </a:ext>
            </a:extLst>
          </p:cNvPr>
          <p:cNvSpPr txBox="1"/>
          <p:nvPr/>
        </p:nvSpPr>
        <p:spPr>
          <a:xfrm>
            <a:off x="3542206" y="3668151"/>
            <a:ext cx="736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Auto farm boss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AEB25-6850-4471-B8B2-5F85DAA1EF54}"/>
              </a:ext>
            </a:extLst>
          </p:cNvPr>
          <p:cNvSpPr txBox="1"/>
          <p:nvPr/>
        </p:nvSpPr>
        <p:spPr>
          <a:xfrm>
            <a:off x="3552873" y="4357107"/>
            <a:ext cx="736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Auto rainbow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</a:rPr>
              <a:t>haki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03A51-D526-4091-8F0E-6C28046B4C5B}"/>
              </a:ext>
            </a:extLst>
          </p:cNvPr>
          <p:cNvSpPr txBox="1"/>
          <p:nvPr/>
        </p:nvSpPr>
        <p:spPr>
          <a:xfrm>
            <a:off x="3552873" y="5052091"/>
            <a:ext cx="736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Auto observation v2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EC377-75AE-4FB8-A3AE-C2F6987C7D68}"/>
              </a:ext>
            </a:extLst>
          </p:cNvPr>
          <p:cNvSpPr txBox="1"/>
          <p:nvPr/>
        </p:nvSpPr>
        <p:spPr>
          <a:xfrm>
            <a:off x="3542205" y="5766029"/>
            <a:ext cx="736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Auto pirate raid</a:t>
            </a:r>
          </a:p>
        </p:txBody>
      </p:sp>
    </p:spTree>
    <p:extLst>
      <p:ext uri="{BB962C8B-B14F-4D97-AF65-F5344CB8AC3E}">
        <p14:creationId xmlns:p14="http://schemas.microsoft.com/office/powerpoint/2010/main" val="273834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52874" y="2245161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Port town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3" y="2718976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Great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1732F-DF9D-4863-9245-AB727D71B488}"/>
              </a:ext>
            </a:extLst>
          </p:cNvPr>
          <p:cNvSpPr txBox="1"/>
          <p:nvPr/>
        </p:nvSpPr>
        <p:spPr>
          <a:xfrm>
            <a:off x="3542205" y="3215695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Hydra island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AEB25-6850-4471-B8B2-5F85DAA1EF54}"/>
              </a:ext>
            </a:extLst>
          </p:cNvPr>
          <p:cNvSpPr txBox="1"/>
          <p:nvPr/>
        </p:nvSpPr>
        <p:spPr>
          <a:xfrm>
            <a:off x="3552873" y="3740363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Turtle island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03A51-D526-4091-8F0E-6C28046B4C5B}"/>
              </a:ext>
            </a:extLst>
          </p:cNvPr>
          <p:cNvSpPr txBox="1"/>
          <p:nvPr/>
        </p:nvSpPr>
        <p:spPr>
          <a:xfrm>
            <a:off x="3552873" y="4785359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Castle on sea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EC377-75AE-4FB8-A3AE-C2F6987C7D68}"/>
              </a:ext>
            </a:extLst>
          </p:cNvPr>
          <p:cNvSpPr txBox="1"/>
          <p:nvPr/>
        </p:nvSpPr>
        <p:spPr>
          <a:xfrm>
            <a:off x="3542205" y="5766029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Haunted castle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F291-CD1C-45BB-935E-C5089E144397}"/>
              </a:ext>
            </a:extLst>
          </p:cNvPr>
          <p:cNvSpPr txBox="1"/>
          <p:nvPr/>
        </p:nvSpPr>
        <p:spPr>
          <a:xfrm>
            <a:off x="3552873" y="4245376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Beautifull pirate 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11673-C1FC-4617-B537-78ACA0DC75F8}"/>
              </a:ext>
            </a:extLst>
          </p:cNvPr>
          <p:cNvSpPr txBox="1"/>
          <p:nvPr/>
        </p:nvSpPr>
        <p:spPr>
          <a:xfrm>
            <a:off x="3552873" y="5275694"/>
            <a:ext cx="73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Mini sky</a:t>
            </a:r>
          </a:p>
        </p:txBody>
      </p:sp>
    </p:spTree>
    <p:extLst>
      <p:ext uri="{BB962C8B-B14F-4D97-AF65-F5344CB8AC3E}">
        <p14:creationId xmlns:p14="http://schemas.microsoft.com/office/powerpoint/2010/main" val="21886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52874" y="2245161"/>
            <a:ext cx="763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Hop lower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4" y="3463926"/>
            <a:ext cx="763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Server hop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552874" y="2844738"/>
            <a:ext cx="763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Boss hop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E3F88-D8D1-4BA9-A483-14919E019099}"/>
              </a:ext>
            </a:extLst>
          </p:cNvPr>
          <p:cNvSpPr txBox="1"/>
          <p:nvPr/>
        </p:nvSpPr>
        <p:spPr>
          <a:xfrm>
            <a:off x="3552874" y="4071100"/>
            <a:ext cx="763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Auto bounty</a:t>
            </a:r>
          </a:p>
        </p:txBody>
      </p:sp>
    </p:spTree>
    <p:extLst>
      <p:ext uri="{BB962C8B-B14F-4D97-AF65-F5344CB8AC3E}">
        <p14:creationId xmlns:p14="http://schemas.microsoft.com/office/powerpoint/2010/main" val="33096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52874" y="2245161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Black leg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4" y="3060780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Fishman karate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552874" y="2660670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Electro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E3F88-D8D1-4BA9-A483-14919E019099}"/>
              </a:ext>
            </a:extLst>
          </p:cNvPr>
          <p:cNvSpPr txBox="1"/>
          <p:nvPr/>
        </p:nvSpPr>
        <p:spPr>
          <a:xfrm>
            <a:off x="3552874" y="3429000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Dragon breath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F3FE7-5B57-4199-9510-3454860262AC}"/>
              </a:ext>
            </a:extLst>
          </p:cNvPr>
          <p:cNvSpPr txBox="1"/>
          <p:nvPr/>
        </p:nvSpPr>
        <p:spPr>
          <a:xfrm>
            <a:off x="3552874" y="3775046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Death step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159439-D076-49F2-86D0-C9899F7FBBA4}"/>
              </a:ext>
            </a:extLst>
          </p:cNvPr>
          <p:cNvSpPr txBox="1"/>
          <p:nvPr/>
        </p:nvSpPr>
        <p:spPr>
          <a:xfrm>
            <a:off x="3552873" y="4122256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Superhuman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86A0F9-EAB0-4543-BF08-4275F37A4C2F}"/>
              </a:ext>
            </a:extLst>
          </p:cNvPr>
          <p:cNvSpPr txBox="1"/>
          <p:nvPr/>
        </p:nvSpPr>
        <p:spPr>
          <a:xfrm>
            <a:off x="3552873" y="4483042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Dragon talon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2B80F-6E42-4753-8C91-500749CF02A3}"/>
              </a:ext>
            </a:extLst>
          </p:cNvPr>
          <p:cNvSpPr txBox="1"/>
          <p:nvPr/>
        </p:nvSpPr>
        <p:spPr>
          <a:xfrm>
            <a:off x="3552873" y="4877281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Sharkman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karte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BC7A1D-4E33-49A0-9F3A-AE8982FBF864}"/>
              </a:ext>
            </a:extLst>
          </p:cNvPr>
          <p:cNvSpPr txBox="1"/>
          <p:nvPr/>
        </p:nvSpPr>
        <p:spPr>
          <a:xfrm>
            <a:off x="3584836" y="5268140"/>
            <a:ext cx="763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Electric claw</a:t>
            </a:r>
          </a:p>
        </p:txBody>
      </p:sp>
    </p:spTree>
    <p:extLst>
      <p:ext uri="{BB962C8B-B14F-4D97-AF65-F5344CB8AC3E}">
        <p14:creationId xmlns:p14="http://schemas.microsoft.com/office/powerpoint/2010/main" val="14371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42206" y="225122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Select player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3" y="334887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Kill player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495332" y="2808315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Refresh player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E3F88-D8D1-4BA9-A483-14919E019099}"/>
              </a:ext>
            </a:extLst>
          </p:cNvPr>
          <p:cNvSpPr txBox="1"/>
          <p:nvPr/>
        </p:nvSpPr>
        <p:spPr>
          <a:xfrm>
            <a:off x="3552873" y="4031021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Aimbot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gun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F3FE7-5B57-4199-9510-3454860262AC}"/>
              </a:ext>
            </a:extLst>
          </p:cNvPr>
          <p:cNvSpPr txBox="1"/>
          <p:nvPr/>
        </p:nvSpPr>
        <p:spPr>
          <a:xfrm>
            <a:off x="3542206" y="4657773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Player hunt</a:t>
            </a:r>
          </a:p>
        </p:txBody>
      </p:sp>
    </p:spTree>
    <p:extLst>
      <p:ext uri="{BB962C8B-B14F-4D97-AF65-F5344CB8AC3E}">
        <p14:creationId xmlns:p14="http://schemas.microsoft.com/office/powerpoint/2010/main" val="253529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42206" y="225122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Player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3" y="341921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Boss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495332" y="2808315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Chest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E3F88-D8D1-4BA9-A483-14919E019099}"/>
              </a:ext>
            </a:extLst>
          </p:cNvPr>
          <p:cNvSpPr txBox="1"/>
          <p:nvPr/>
        </p:nvSpPr>
        <p:spPr>
          <a:xfrm>
            <a:off x="3552873" y="4031021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Devil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furit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F3FE7-5B57-4199-9510-3454860262AC}"/>
              </a:ext>
            </a:extLst>
          </p:cNvPr>
          <p:cNvSpPr txBox="1"/>
          <p:nvPr/>
        </p:nvSpPr>
        <p:spPr>
          <a:xfrm>
            <a:off x="3542206" y="4657773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Flower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8BF544-1DD0-4475-B3D1-52FE5470AB98}"/>
              </a:ext>
            </a:extLst>
          </p:cNvPr>
          <p:cNvSpPr txBox="1"/>
          <p:nvPr/>
        </p:nvSpPr>
        <p:spPr>
          <a:xfrm>
            <a:off x="3542206" y="5272990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Sea king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0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solidFill>
            <a:srgbClr val="007CA8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42206" y="225122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Kill aura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FBFDC-EAFE-4623-B576-ACBFC2D3E168}"/>
              </a:ext>
            </a:extLst>
          </p:cNvPr>
          <p:cNvSpPr txBox="1"/>
          <p:nvPr/>
        </p:nvSpPr>
        <p:spPr>
          <a:xfrm>
            <a:off x="3552873" y="341921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Auto awakener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495332" y="2808315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Auto next island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E3F88-D8D1-4BA9-A483-14919E019099}"/>
              </a:ext>
            </a:extLst>
          </p:cNvPr>
          <p:cNvSpPr txBox="1"/>
          <p:nvPr/>
        </p:nvSpPr>
        <p:spPr>
          <a:xfrm>
            <a:off x="3552873" y="4031021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Buy microchip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F3FE7-5B57-4199-9510-3454860262AC}"/>
              </a:ext>
            </a:extLst>
          </p:cNvPr>
          <p:cNvSpPr txBox="1"/>
          <p:nvPr/>
        </p:nvSpPr>
        <p:spPr>
          <a:xfrm>
            <a:off x="3542206" y="4657773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Buy microchip (Law raid)</a:t>
            </a:r>
          </a:p>
        </p:txBody>
      </p:sp>
    </p:spTree>
    <p:extLst>
      <p:ext uri="{BB962C8B-B14F-4D97-AF65-F5344CB8AC3E}">
        <p14:creationId xmlns:p14="http://schemas.microsoft.com/office/powerpoint/2010/main" val="301695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solidFill>
            <a:srgbClr val="007CA8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363139" y="587326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4F860-5CF5-415D-8D8E-EA4AE7056CE6}"/>
              </a:ext>
            </a:extLst>
          </p:cNvPr>
          <p:cNvSpPr txBox="1"/>
          <p:nvPr/>
        </p:nvSpPr>
        <p:spPr>
          <a:xfrm>
            <a:off x="3542206" y="225122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Destroy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495332" y="2808315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Join discord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F3FE7-5B57-4199-9510-3454860262AC}"/>
              </a:ext>
            </a:extLst>
          </p:cNvPr>
          <p:cNvSpPr txBox="1"/>
          <p:nvPr/>
        </p:nvSpPr>
        <p:spPr>
          <a:xfrm>
            <a:off x="3542206" y="4657773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Flower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9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CC299-5B9F-493C-9BE6-DA87DEE8B094}"/>
              </a:ext>
            </a:extLst>
          </p:cNvPr>
          <p:cNvGrpSpPr/>
          <p:nvPr/>
        </p:nvGrpSpPr>
        <p:grpSpPr>
          <a:xfrm>
            <a:off x="1389575" y="308792"/>
            <a:ext cx="9717960" cy="6156462"/>
            <a:chOff x="1742967" y="801859"/>
            <a:chExt cx="8231027" cy="53830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6A34F6-BB41-4438-B111-984D991BE70C}"/>
                </a:ext>
              </a:extLst>
            </p:cNvPr>
            <p:cNvGrpSpPr/>
            <p:nvPr/>
          </p:nvGrpSpPr>
          <p:grpSpPr>
            <a:xfrm>
              <a:off x="1742967" y="801859"/>
              <a:ext cx="8231027" cy="5383046"/>
              <a:chOff x="251791" y="0"/>
              <a:chExt cx="10296938" cy="620661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1E6FE5-8E96-4014-A58C-D3BE7F20CBA3}"/>
                  </a:ext>
                </a:extLst>
              </p:cNvPr>
              <p:cNvSpPr/>
              <p:nvPr/>
            </p:nvSpPr>
            <p:spPr>
              <a:xfrm>
                <a:off x="251791" y="1161148"/>
                <a:ext cx="2252870" cy="5045469"/>
              </a:xfrm>
              <a:prstGeom prst="rect">
                <a:avLst/>
              </a:prstGeom>
              <a:gradFill>
                <a:gsLst>
                  <a:gs pos="100000">
                    <a:srgbClr val="00B0F0"/>
                  </a:gs>
                  <a:gs pos="0">
                    <a:srgbClr val="0070C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7D9D6-0EE9-45AB-B9C1-8E7BD245E1D8}"/>
                  </a:ext>
                </a:extLst>
              </p:cNvPr>
              <p:cNvSpPr/>
              <p:nvPr/>
            </p:nvSpPr>
            <p:spPr>
              <a:xfrm>
                <a:off x="2504660" y="1161148"/>
                <a:ext cx="8044069" cy="5045469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D396D5-412F-47B8-84D7-433DE1F53D0E}"/>
                  </a:ext>
                </a:extLst>
              </p:cNvPr>
              <p:cNvSpPr/>
              <p:nvPr/>
            </p:nvSpPr>
            <p:spPr>
              <a:xfrm>
                <a:off x="251791" y="0"/>
                <a:ext cx="10296938" cy="1161148"/>
              </a:xfrm>
              <a:prstGeom prst="rect">
                <a:avLst/>
              </a:prstGeom>
              <a:gradFill flip="none" rotWithShape="1">
                <a:gsLst>
                  <a:gs pos="100000">
                    <a:srgbClr val="002060"/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FEB9AF-C311-4945-B31F-D6FD04B8B698}"/>
                </a:ext>
              </a:extLst>
            </p:cNvPr>
            <p:cNvSpPr txBox="1"/>
            <p:nvPr/>
          </p:nvSpPr>
          <p:spPr>
            <a:xfrm>
              <a:off x="1742967" y="875266"/>
              <a:ext cx="4600480" cy="86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SAGE HUB v1.0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BLOX FRUIT</a:t>
              </a:r>
              <a:endPara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34AD47-693D-455D-903A-F3C6929CCD22}"/>
              </a:ext>
            </a:extLst>
          </p:cNvPr>
          <p:cNvSpPr txBox="1"/>
          <p:nvPr/>
        </p:nvSpPr>
        <p:spPr>
          <a:xfrm>
            <a:off x="1419684" y="158010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AUTOFARM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C6B75-1CE1-4148-8111-4B463781F9FC}"/>
              </a:ext>
            </a:extLst>
          </p:cNvPr>
          <p:cNvSpPr txBox="1"/>
          <p:nvPr/>
        </p:nvSpPr>
        <p:spPr>
          <a:xfrm>
            <a:off x="1405343" y="2128438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DC8A-088B-461F-BA09-17B072312898}"/>
              </a:ext>
            </a:extLst>
          </p:cNvPr>
          <p:cNvSpPr txBox="1"/>
          <p:nvPr/>
        </p:nvSpPr>
        <p:spPr>
          <a:xfrm>
            <a:off x="1405343" y="267677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CE45B-40CD-4E5E-8E32-23C8DBECA27B}"/>
              </a:ext>
            </a:extLst>
          </p:cNvPr>
          <p:cNvSpPr txBox="1"/>
          <p:nvPr/>
        </p:nvSpPr>
        <p:spPr>
          <a:xfrm>
            <a:off x="1419684" y="323278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56475-E7A9-4BEF-9F12-0F2A5C0EB837}"/>
              </a:ext>
            </a:extLst>
          </p:cNvPr>
          <p:cNvSpPr txBox="1"/>
          <p:nvPr/>
        </p:nvSpPr>
        <p:spPr>
          <a:xfrm>
            <a:off x="1405343" y="3781114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8F58-BA2C-4732-8DFF-95CD5DAA70AC}"/>
              </a:ext>
            </a:extLst>
          </p:cNvPr>
          <p:cNvSpPr txBox="1"/>
          <p:nvPr/>
        </p:nvSpPr>
        <p:spPr>
          <a:xfrm>
            <a:off x="1405343" y="4337122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90A49-11AA-4B37-AAD6-C1F93668C41F}"/>
              </a:ext>
            </a:extLst>
          </p:cNvPr>
          <p:cNvSpPr txBox="1"/>
          <p:nvPr/>
        </p:nvSpPr>
        <p:spPr>
          <a:xfrm>
            <a:off x="1405343" y="4903490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B4992-70C9-4D03-9A47-1FF9BD5ACBB0}"/>
              </a:ext>
            </a:extLst>
          </p:cNvPr>
          <p:cNvSpPr txBox="1"/>
          <p:nvPr/>
        </p:nvSpPr>
        <p:spPr>
          <a:xfrm>
            <a:off x="1397049" y="5388379"/>
            <a:ext cx="201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BE2D3-0240-433E-9E38-854157E3688F}"/>
              </a:ext>
            </a:extLst>
          </p:cNvPr>
          <p:cNvSpPr txBox="1"/>
          <p:nvPr/>
        </p:nvSpPr>
        <p:spPr>
          <a:xfrm>
            <a:off x="1405343" y="5873268"/>
            <a:ext cx="2013106" cy="461665"/>
          </a:xfrm>
          <a:prstGeom prst="rect">
            <a:avLst/>
          </a:prstGeom>
          <a:solidFill>
            <a:srgbClr val="007CA8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372E5-AE77-4866-B24E-4C7E8AEBEE96}"/>
              </a:ext>
            </a:extLst>
          </p:cNvPr>
          <p:cNvSpPr txBox="1"/>
          <p:nvPr/>
        </p:nvSpPr>
        <p:spPr>
          <a:xfrm>
            <a:off x="3552873" y="1544511"/>
            <a:ext cx="7082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D78C7-91F8-42E9-B7CB-BF4948427A26}"/>
              </a:ext>
            </a:extLst>
          </p:cNvPr>
          <p:cNvSpPr txBox="1"/>
          <p:nvPr/>
        </p:nvSpPr>
        <p:spPr>
          <a:xfrm>
            <a:off x="3523244" y="5118353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Walk on water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6554B-7305-4AF6-9BDD-928D91232300}"/>
              </a:ext>
            </a:extLst>
          </p:cNvPr>
          <p:cNvSpPr txBox="1"/>
          <p:nvPr/>
        </p:nvSpPr>
        <p:spPr>
          <a:xfrm>
            <a:off x="3523244" y="2222683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Fruit shop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6896C-3B50-47F0-B90A-2FA8A9A3CD3C}"/>
              </a:ext>
            </a:extLst>
          </p:cNvPr>
          <p:cNvSpPr txBox="1"/>
          <p:nvPr/>
        </p:nvSpPr>
        <p:spPr>
          <a:xfrm>
            <a:off x="3523244" y="2795334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Weapon inventory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05627-A26F-4562-BE32-D1AD171A808B}"/>
              </a:ext>
            </a:extLst>
          </p:cNvPr>
          <p:cNvSpPr txBox="1"/>
          <p:nvPr/>
        </p:nvSpPr>
        <p:spPr>
          <a:xfrm>
            <a:off x="3523244" y="3386614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Haki color inventory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ABE9E-A45B-4CE6-80B6-6D307B2833BA}"/>
              </a:ext>
            </a:extLst>
          </p:cNvPr>
          <p:cNvSpPr txBox="1"/>
          <p:nvPr/>
        </p:nvSpPr>
        <p:spPr>
          <a:xfrm>
            <a:off x="3523244" y="394709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Title inventory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1223D0-9A33-47E2-8AEB-9DAFCD187409}"/>
              </a:ext>
            </a:extLst>
          </p:cNvPr>
          <p:cNvSpPr txBox="1"/>
          <p:nvPr/>
        </p:nvSpPr>
        <p:spPr>
          <a:xfrm>
            <a:off x="3523244" y="4533578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Fruit inventory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E4D3BA-0C14-429C-BC92-6DBB24964875}"/>
              </a:ext>
            </a:extLst>
          </p:cNvPr>
          <p:cNvSpPr txBox="1"/>
          <p:nvPr/>
        </p:nvSpPr>
        <p:spPr>
          <a:xfrm>
            <a:off x="3552873" y="5679539"/>
            <a:ext cx="763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Flight</a:t>
            </a:r>
          </a:p>
        </p:txBody>
      </p:sp>
    </p:spTree>
    <p:extLst>
      <p:ext uri="{BB962C8B-B14F-4D97-AF65-F5344CB8AC3E}">
        <p14:creationId xmlns:p14="http://schemas.microsoft.com/office/powerpoint/2010/main" val="74818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266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Aland Mahdi</dc:creator>
  <cp:lastModifiedBy>Aland Mahdi</cp:lastModifiedBy>
  <cp:revision>1</cp:revision>
  <dcterms:created xsi:type="dcterms:W3CDTF">2021-12-29T12:32:51Z</dcterms:created>
  <dcterms:modified xsi:type="dcterms:W3CDTF">2021-12-29T12:52:24Z</dcterms:modified>
</cp:coreProperties>
</file>