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3" r:id="rId9"/>
    <p:sldId id="262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3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0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 3712,'0'0'66,"0"0"0,0 0 1,0 0-1,0-1 0,0 1 0,0 0 1,0 0-1,0 0 0,0 0 0,1-1 0,-1 1 1,0 0-1,0 0 0,0 0 0,0 0 1,0 0-1,0 0 0,0-1 0,1 1 1,-1 0-1,0 0 0,0 0 0,0 0 1,0 0-1,1 0 0,-1 0 0,0 0 0,0 0 1,0 0-1,0 0 0,1 0 0,-1 0 1,0 0-67,1 1 6224,-1 139-1549,-4 360-2827,3-445-1874,1-28-378,-1-1 0,-1 1 0,-4 12 404,6-38-71,0-1 0,0 1-1,0-1 1,0 1 0,0-1-1,0 1 1,0-1-1,-1 1 1,1-1 0,0 1-1,0-1 1,-1 1 0,1-1-1,0 1 1,-1-1-1,1 0 1,0 1 0,-1-1-1,1 0 1,-1 1 71,1-1-70,-1 0 0,1 0 0,-1 0 0,1 0 0,0 0 0,-1 0 0,1-1 0,0 1 0,-1 0 0,1 0 0,0 0 0,-1 0 0,1-1 0,0 1 0,-1 0 0,1 0 0,0-1 0,0 1 0,-1 0 0,1-1 0,0 1 0,0 0 0,0-1 0,-1 1 0,1 0 0,0-1 70,-9-23-2288,0-17-1296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8448,'14'29'3498,"-13"-27"-3346,0 0 0,0 0 0,0 0 1,1-1-1,-1 1 0,1 0 0,-1-1 1,1 1-1,0-1 0,-1 0 0,1 1 1,0-1-1,1 0-152,16 8 970,-15-7-895,0 0 1,0 0 0,0-1-1,1 1 1,-1-1 0,1 0-76,18 3 259,0 2-1,0 0 1,0 2 0,19 9-259,-39-17 9,-1 1 0,0 0 1,0 1-1,0-1 1,-1 0-1,1 0 1,0 1-1,0-1 1,-1 1-1,1 0 1,-1-1-1,1 1 1,-1 0-1,0 0 1,0 0-1,1 0 0,-2 0 1,1 0-1,0 0 1,0 0-1,-1 1 1,1-1-1,-1 0 1,1 0-1,-1 1 1,0-1-1,0 0 1,0 0-1,0 1 1,-1-1-1,1 0 1,0 0-1,-1 1 0,0-1 1,1 0-1,-1 0 1,-1 2-10,-2 3-45,0 1 0,0-1 0,-1 0 0,0 0 1,0 0-1,0-1 0,-1 0 0,0 0 0,-4 3 45,7-6-236,-1 0-1,0 0 0,0-1 1,0 1-1,-1-1 0,1 0 1,0 0-1,-1 0 1,1-1-1,-1 0 0,-4 1 237,5-1-467,-1-1-1,1 0 1,0 0-1,-1-1 1,1 1-1,0-1 1,-1 0-1,1 0 1,0-1-1,0 1 1,0-1-1,0 0 0,0 0 1,0 0-1,1 0 1,-1-1-1,1 1 1,-4-4 467,-30-29-3360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6656,'0'1'185,"1"-1"0,0 1-1,0-1 1,0 1 0,-1-1 0,1 1 0,0 0 0,0-1 0,-1 1-1,1 0 1,-1 0 0,1-1 0,-1 1 0,1 0 0,-1 0 0,1 0 0,-1 0-1,0 0 1,1 0-185,5 13 1181,-5-10-1028,1 0 0,-1 0 0,0 0 0,0 1 0,0-1 0,-1 1 0,0-1 0,0 0 0,0 1-1,0-1 1,-1 4-153,0 11 270,-10 237 747,9-231-999,-5 18-89,5-33 31,0 0-1,1 0 1,-1 9 40,5-10-71,-1-10 10,2-7 11,0-13 22,-1-1 0,-1 0 0,-1 0 0,-1-1 0,-1-8 28,0-7 2,1 4 115,-2-1 0,-4-19-117,4 47 97,1 1-1,1 0 1,-1-1-1,1 1 1,0-1-1,1 1 1,-1-1-1,1 1 1,1 0-1,-1-1 1,2-3-97,-2 9 31,0-1 1,0 1 0,0 0-1,0 0 1,0 0 0,0 0-1,0-1 1,0 1 0,1 1-1,-1-1 1,0 0 0,1 0-1,-1 0 1,1 1 0,-1-1-1,0 1 1,1-1 0,-1 1 0,1-1-1,0 1 1,0 0-32,7-1 58,-1 1-1,1 0 1,7 1-58,12 0 36,-11-3-88,0 0-1,0-1 1,0-1-1,0-1 53,-7 2-951,0-1-1,-1 0 1,1-1-1,4-3 952,9-5-7077,-18 12 5312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7040,'10'33'2624,"-10"-33"-2048,13 20 352,-8-13 416,4 1-800,1 1 96,3-1-384,0-5-96,0 2-96,14-5-64,5 4 32,-6-13-672,2 6 352,-6-5-2080,1 8 1312,-1-9-2752,1 9 2112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5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6912,'0'24'2624,"0"-24"-2048,13 8 352,-8-8 128,3 5-640,6-5-192,-1 3-160,10-6-352,-1-2 160,9-3-3392,1 1 1920,0-10-2592,-4 9 2400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02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4736,'1'-1'498,"-1"0"1,1 0-1,0-1 0,0 1 1,0 0-1,0 0 0,1 0 1,-1 0-1,0 0 0,0 0 1,1 0-1,-1 0 0,1 0-498,23-15 919,-25 16-850,4-3-16,0 1-1,1 0 1,-1 0 0,0 0-1,1 0 1,-1 1-1,1 0 1,0 0 0,-1 0-1,1 0 1,0 1-1,-1 0 1,1 0-1,0 0 1,0 0 0,-1 1-1,1 0 1,0 0-1,-1 0 1,1 1 0,-1-1-1,1 1 1,-1 0-1,0 0 1,0 1-1,0-1 1,0 1 0,1 1-53,2 2 35,0 0 1,0 1 0,-1 0-1,0 0 1,0 0 0,0 1-1,-1 0 1,0 0 0,-1 0-1,0 1 1,0-1 0,-1 1-1,2 6-35,-2-2 36,-1 1-1,0 0 1,-1 0-1,0 0 1,-1 0-1,-1 0 1,0 0-1,-1 0 1,-2 9-36,-8 21 733,0-1 0,-8 12-733,14-39 262,-19 45 609,13-34 631,-7 25-1502,18-50 58,1 0-1,-1 0 0,1 0 0,0 0 1,0-1-1,0 1 0,0 0 0,0 0 0,0 0 1,0 0-58,0-1 10,0-1 0,1 0 0,-1 1 0,0-1 0,0 1 0,0-1 0,1 1 0,-1-1 0,0 0-1,0 1 1,1-1 0,-1 0 0,0 1 0,1-1 0,-1 0 0,1 1 0,-1-1 0,0 0 0,1 0 0,-1 1 0,1-1 0,-1 0 0,1 0 0,-1 0 0,0 0 0,1 1 0,-1-1 0,1 0 0,-1 0 0,1 0 0,-1 0 0,1 0 0,-1 0 0,1 0 0,-1-1 0,1 1 0,-1 0 0,1 0 0,-1 0 0,0 0 0,1-1-10,28-6-385,1 1-1,-1 2 1,8 0 385,-10 3-1918,-1 0-1,0 2 0,26 4 1919,-5 1-4080,0 1 1323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0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64 7808,'6'3'593,"1"0"0,-1-1 0,1 1 0,0-1 0,0-1 1,0 1-1,0-1 0,0 0 0,0-1 0,0 1 0,0-2 0,2 1-593,2 0 243,-1 0 1,1 1-1,0 0 0,8 2-243,-15-1 36,0-1 1,0 1-1,0 0 0,0 0 1,0 0-1,-1 0 0,1 1 1,-1 0-1,1-1 0,-1 1 0,0 1 1,0-1-1,0 0 0,-1 1 1,1-1-1,-1 1 0,0 0 0,0 0 1,0 0-1,0 0 0,-1 0 1,0 0-1,1 3-36,0 2 3,0-1 0,-1 1 0,0-1 1,-1 1-1,0 0 0,0-1 0,0 1 0,-1-1 0,-1 1 0,0-1 0,-1 6-3,-2 0 10,0-1 0,0 0 0,-2 0 0,1 0-1,-4 3-9,8-12 19,-1 0-1,0 0 1,0 0-1,-1 0 1,1-1-1,-1 1 1,0-1-1,0 0 0,0 0 1,0 0-1,0-1 1,-1 1-1,1-1 1,-1 0-1,0 0 1,1-1-1,-2 1-18,-3-1 73,1 0 0,0-1 0,-1 0 0,1 0 0,-1-1 0,1 0 0,-1-1 0,1 1 0,0-2 0,0 1 0,0-1 0,0 0 0,0-1 0,1 0 0,-1 0 0,-4-4-73,4 2 39,0 0 0,0 0-1,1-1 1,-1 1 0,2-2 0,-1 1 0,1-1 0,0 0 0,1 0 0,0-1-1,0 0 1,1 0 0,0 0 0,-1-4-39,2 4-179,1 1 0,0-1 0,0 0-1,1-1 1,0 1 0,1 0 0,0 0 0,0 0-1,1 0 1,0 0 0,1 0 0,-1 0 0,2 0-1,0 0 1,0-1 179,1 2-763,0 0 0,1 0 0,0 0 0,0 0 0,0 1-1,1 0 1,0 0 0,1 1 0,0-1 0,0 1 0,2-1 763,26-13-2832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4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5376,'0'-1'204,"0"-1"1,0 1 0,0-1-1,0 1 1,1-1 0,-1 1-1,0-1 1,1 1 0,-1-1-1,1 1 1,0 0 0,-1-1-1,1 1 1,0 0 0,0-1-1,0 0-204,1 0 843,-2 2-32,0 0-27,0 0-59,0 2-588,1 0-1,-1 0 1,0 0-1,1 0 1,-1 0 0,0 0-1,0 0 1,-1 0 0,1 2-137,-1 9 317,13 209 2541,17 72-1290,22 92-555,31 154-3215,-80-528 1360,1 9-620,-3-4-2607,0-22 277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4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6912,'24'26'2282,"-14"-10"-1295,75 161 2122,-69-144-2600,2-1-1,1-1 1,1 0-1,2-2 0,1 0 1,19 17-509,-36-40 32,0 1 0,1-2 1,0 1-1,0-1 0,0 0 0,1 0-32,-7-4-6,1 0 0,-1 0-1,1 0 1,-1-1 0,1 1 0,0 0-1,-1-1 1,1 0 0,0 1-1,-1-1 1,1 0 0,0 0 0,0 0-1,-1 0 1,1 0 0,0 0-1,-1 0 1,1-1 0,0 1 0,-1-1-1,1 1 1,0-1 0,-1 1-1,1-1 1,-1 0 0,1 0-1,-1 0 1,1 0 0,-1 0 0,0 0-1,1 0 1,-1-1 0,0 1-1,0 0 1,1-2 6,6-9-34,-1 0-1,0-1 0,-1 0 1,0-1-1,3-13 35,19-77-131,-18 62-18,-5 21-43,36-124-4731,-29 113 1601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4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3456,'-3'0'229,"1"0"-96,0 0 0,0 0 1,0 1-1,0-1 0,0 0 1,1 1-1,-1-1 0,0 1 1,0-1-1,1 1 1,-1 0-1,0 0 0,1 0 1,-1 0-1,1 0 0,-1 0 1,1 0-1,-1 0 0,0 2-133,1-1 723,0 0-1,0 0 0,0 0 0,1 0 0,-1 0 0,1 0 0,-1 1 0,1-1 0,0 0 1,0 1-723,20-2 2138,78-9-986,-86 7-1145,0 2-1,0 0 0,0 0 1,0 1-1,0 0 1,0 2-7,-8-3-7,0 0-1,0 1 1,0-1 0,0 1 0,0 0 0,-1 1 0,1-1 0,-1 1 0,0-1 0,1 1 0,-1 0 0,-1 0 0,1 0 0,0 1-1,-1-1 1,1 1 0,-1-1 0,0 1 0,0 0 7,0 3-17,1 0 0,-1 0 0,0 0 0,-1 1 0,1-1 0,-2 0 0,1 1-1,-1-1 1,0 1 0,0-1 0,-1 1 0,0-1 0,-1 0 0,0 2 17,-3 9 62,0-1-1,-2 0 1,0 0 0,-1-1-1,-3 4-61,-14 30 520,23-46-415,1 1 0,-1 0-1,1 0 1,0 0-1,0 0 1,0 0 0,1 0-1,-1 0 1,2 5-105,-1-9 20,0 1 1,1-1-1,-1 0 1,1 1-1,-1-1 1,1 1-1,0-1 1,-1 0-1,1 1 1,0-1-1,0 0 1,0 0-1,0 0 0,0 0 1,1 0-1,-1 0 1,0 0-1,0 0 1,1 0-1,-1 0 1,0-1-1,1 1 1,-1 0-1,1-1 1,-1 1-1,1-1 1,-1 0-1,1 0 1,-1 1-1,1-1-20,7 1 91,0-1 1,0 1-1,0-1 0,7-1-91,-9 0 18,110 0-989,-40 4-5684,-50-2 2639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4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32 4736,'5'-7'4524,"13"-4"-2023,-9 6-1900,-7 4-477,1 0-1,-1-1 0,1 1 0,-1 0 0,1 1 1,0-1-1,-1 0 0,1 1 0,0 0 1,0-1-1,0 1 0,-1 0 0,1 0 1,0 1-1,0-1 0,-1 1 0,1-1 1,0 1-1,0 0 0,-1 0 0,1 0 0,-1 0 1,1 0-1,1 2-123,0 0 63,0-1-1,0 2 1,0-1-1,0 0 1,0 1-1,0-1 1,-1 1-1,0 0 1,0 1-1,0-1 1,0 0-1,-1 1 1,1 1-63,-1 0-1,-1 1-1,1-1 1,-2 1 0,1-1 0,-1 1 0,0-1-1,0 1 1,0-1 0,-1 1 1,0 3-10,0-1-16,0 0 1,-1 0 0,0 0 0,0 0 0,-1-1 0,0 1 0,0-1 0,-1 0 0,0 0 0,-2 3 25,2-5-8,0 0 0,-1 0 0,1-1 0,-1 1 0,0-1 0,-1 0 0,1-1 0,-1 1 0,0-1 0,0 0 0,0 0 0,-7 2 8,11-5 24,-1 0 1,1-1-1,0 1 1,0-1-1,-1 1 1,1-1-1,0 0 0,-1 0 1,1 0-1,0 0 1,-1 0-1,1-1 1,0 1-1,-1-1 1,1 1-1,0-1 0,0 0 1,-1 0-1,1 0 1,0 0-1,0 0 1,0 0-1,0-1 1,1 1-1,-1-1 0,0 0 1,0 1-1,1-1 1,-1 0-1,1 0 1,0 0-1,-1 0-24,-1-3 16,-1-1-1,1 1 1,0-1 0,1 0-1,0 0 1,-1 0 0,2 0-1,-1 0 1,1-1-1,-1-4-14,2 3-108,-1 1 1,2 0-1,-1-1 1,1 1 0,0-1-1,0 1 1,1 0 0,0 0-1,0 0 1,1 0 0,0 0-1,0 0 1,1 1 0,0-2 106,1 1-884,1 0 0,-1 0 1,1 1-1,0 0 0,1 0 1,-1 1-1,6-4 884,7-4-3301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4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 3968,'-1'-3'4109,"7"6"-2907,-4-2-1069,0 0 1,0 1-1,0-1 1,-1 1-1,1-1 0,0 1 1,-1 0-1,1 0 1,-1 0-134,4 8 145,-1 1 1,-1-1-1,0 1 1,0-1 0,-1 1-1,-1 0 1,0 0-1,0 0 1,-1 0 0,0 1-146,-1-7 48,1 0 0,-1 0 0,0 1 1,-1-1-1,1 0 0,-1 0 1,0-1-1,0 1 0,-1 0 0,0 1-48,-2 3 153,-1-1 0,0 0-1,0 0 1,-6 6-153,8-11 67,1 1 0,-1-1 1,0 0-1,0 0 0,0 0 0,-1-1 1,1 1-1,-1-1 0,1 0 0,-1 0 1,0-1-1,1 0 0,-5 1-67,6-1 32,1-1 0,-1 0 0,1 0 0,-1 0 0,0-1 0,1 1 0,-1 0 0,1-1 0,-1 0 0,1 0 0,0 0 0,-1 0 0,1 0 0,0 0 0,-1 0 0,1-1 0,0 1 0,0-1 0,0 1 0,0-1 0,1 0 0,-1 0 0,0 0 1,1 0-1,-1 0 0,1-1-32,-1-1 13,0 1 0,1-1 1,-1 0-1,1 0 1,0 1-1,0-1 0,1 0 1,-1 0-1,1 0 1,0 0-1,0 0 0,0-2-13,1-11-31,1 0-1,2-4 32,-3 16-7,0-1-241,1-1 1,-1 0-1,2 0 0,-1 1 0,1-1 0,0 1 1,0 0-1,1 0 0,-1 0 0,1 0 0,1 0 0,-1 1 1,1 0-1,0 0 0,5-4 248,16-11-2501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2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5760,'0'0'1898,"1"1"-1253,-1-1-400,0 0 1,0 0 0,1 0-1,-1 0 1,0 0 0,0 0 0,0 0-1,0 0 1,1 0 0,-1 0-1,0 0 1,0 1 0,0-1 0,0 0-1,1 0 1,-1 0 0,0 0-1,0 0 1,0 0 0,0 1-1,0-1 1,0 0 0,0 0 0,0 0-1,1 0 1,-1 1 0,0-1-1,0 0 1,0 0 0,0 0 0,0 1-246,0 148 4552,7 191-3617,-5-261-881,3 65-406,-3-127-1119,-1-16-177,-1-4-351,1-26-5607,0 15 6698,1-38-3593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4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46 1792,'1'-5'301,"5"-17"268,-6 21-479,0 1 1,0-1 0,1 0 0,-1 1 0,0-1 0,0 0 0,1 1 0,-1-1-1,0 0 1,1 1 0,-1-1 0,1 1 0,-1-1 0,1 1 0,-1-1 0,1 1 0,-1-1-1,1 1 1,0-1 0,-1 1 0,1 0 0,0-1 0,0 1-91,10-4 3111,-7 3-120,-7 11-2085,-13 27-462,-35 91 163,42-102-570,1 1 0,1 0 0,-2 23-37,8-41 95,0-1 0,1 1 0,0 0 0,0 0 0,2 4-95,-1-9 133,-1 0-1,1 0 0,1 0 1,-1 0-1,0 0 0,1 0 1,0 0-1,0 0 0,0 0 1,1-1-1,1 3-132,-4-6 11,1 1 0,0 0 0,-1 0 0,1 0 0,0-1 0,0 1 0,-1 0 0,1-1 1,0 1-1,0-1 0,0 1 0,0-1 0,0 1 0,0-1 0,0 0 0,0 1 0,0-1 0,0 0 0,0 0 0,0 0 0,0 0 0,0 0 0,0 0 1,0 0-1,0 0 0,0 0 0,0 0 0,0-1 0,0 1 0,0 0 0,0-1 0,0 1 0,0-1 0,0 1 0,-1-1 0,1 1 0,0-1 1,0 1-1,0-1 0,-1 0 0,1 0 0,0 1 0,-1-1 0,1 0 0,0-1-11,1 0-2,-1 0 0,1 0 0,-1-1-1,1 1 1,-1 0 0,0-1 0,0 0 0,0 1 0,-1-1 0,1 0 0,0 1-1,-1-1 1,0 0 0,0 1 0,1-1 0,-2-2 2,1 4-6,-1 0-1,0 0 1,1 0 0,-1 0 0,0 0 0,0 0 0,1 1-1,-1-1 1,0 0 0,0 1 0,0-1 0,0 0-1,0 1 1,0-1 0,0 1 0,0 0 0,0-1 0,0 1-1,0 0 1,-1-1 0,1 1 0,0 0 6,-32-5-308,27 5 155,-18-1-1402,20 2 335,-1-1 0,0 0 0,1-1-1,-1 1 1,0-1 0,1 0 0,-4-1 1220,-4-2-2800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1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6784,'12'12'3391,"-4"4"-2602,-1 3 892,2 6-1068,0 0 0,-2 0 0,-1 1 0,-2 0 0,2 17-613,-2-17 338,1 11-66,8 45 635,-10-69-732,0-1-1,1 1 1,1-1 0,0 1 0,1 1-175,-5-13 18,9 13-72,-10-13 44,0-1 0,0 1 1,1-1-1,-1 0 0,0 0 0,1 1 0,-1-1 0,0 0 0,1 1 0,-1-1 0,1 0 0,-1 0 0,0 0 0,1 0 0,-1 1 0,1-1 0,-1 0 0,0 0 0,1 0 0,-1 0 0,1 0 0,-1 0 1,1 0-1,-1 0 0,1 0 0,-1 0 0,0 0 0,1 0 0,-1-1 0,1 1 0,-1 0 0,1 0 0,-1 0 0,0 0 0,1-1 0,-1 1 0,0 0 0,1 0 0,-1-1 0,0 1 0,1 0 0,-1-1 10,4-4-39,-1-1 0,0 0-1,0 1 1,-1-1-1,1 0 1,-1-1-1,-1 1 1,1 0-1,-1 0 1,0-1-1,0 0 40,5-22-40,20-112 285,-18 112 29,-3 16-89,-4 12-181,-1 1 0,0 0 0,0 0 0,0 0 0,0 0 1,0 0-1,0 0 0,0 0 0,0 0 0,0-1 0,0 1 0,0 0 0,0 0 0,0 0 0,0 0 0,0 0 0,0 0 0,0 0 0,1 0 0,-1 0 0,0 0 0,0 0 0,0-1 0,0 1 0,0 0 0,0 0 0,0 0 0,0 0 0,1 0 0,-1 0 0,0 0 0,0 0 0,0 0 1,0 0-1,0 0 0,0 0 0,0 0 0,0 0 0,1 0 0,-1 0 0,0 0 0,0 0 0,0 0 0,0 0 0,0 0 0,0 1 0,0-1 0,1 0 0,-1 0 0,0 0 0,0 0 0,0 0 0,0 0 0,0 0 0,0 0 0,0 0 0,0 0 0,0 0 0,0 1 0,0-1 0,0 0 0,0 0-4,12 25 489,5 23-489,-9-25 73,1-1 0,9 17-73,-9-24-16,0 0 0,0-1 0,2 0 0,9 10 16,-13-17-12,0-1 0,1 1 0,-1-1 0,1 0 0,1-1 0,-1 0 0,1 0 0,9 3 12,-15-6-14,0-1-1,0 0 0,0 0 1,0 0-1,0 0 1,0-1-1,0 1 1,0-1-1,0 0 0,0 1 1,0-1-1,1-1 1,-1 1-1,0 0 1,0-1-1,0 0 1,0 0-1,0 0 0,0 0 1,0 0-1,0 0 1,0-1-1,-1 0 1,1 1-1,0-1 0,0-1 15,4-4-29,-1-1 0,0 0-1,-1 0 1,1-1 0,-1 1-1,-1-1 1,0 0 0,0-1-1,-1 1 1,2-7 29,3-19-5,-1 0-1,0-12 6,-3 10 25,-1 0-1,-2 0 0,-2-3-24,-12-109-1465,12 143 758,0-15-1092,5 9-2889,-5 12 4635,1 0 0,0 0-1,0 0 1,0 0 0,0 0 0,0 0 0,0 0 0,0 0-1,0 0 1,0 1 0,0-1 0,0 0 0,0 0-1,0 0 1,0 0 0,0 0 0,0 0 0,0 0 0,0 0-1,1 0 1,-1 0 0,0 0 0,0 1 0,0-1-1,0 0 1,0 0 0,0 0 0,0 0 0,0 0 0,0 0-1,0 0 1,0 0 0,0 0 0,0 0 0,0 0-1,0 0 1,1 0 0,-1 0 0,0 0 0,0 0-1,0 0 1,0 0 0,0 0 0,0 0 0,0 0 0,0 0-1,0 0 1,0 0 0,0 0 0,1 0 0,-1 0-1,0 0 1,0 0 0,0 0 0,0 0 0,0 0 0,0 0-1,0 0 1,0 0 0,0 0 0,0 0 0,0 0-1,0 0 1,1 0 0,-1 0 0,0 0 0,0 0-1,0-1 55,1 10-2090,-1-8 1816,3 15-1706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1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5632,'3'-4'2176,"-3"4"-1664,5 4 736,0-4 736,-1 8-1088,1 0 544,0 4-864,-2 0 256,2 8-480,-5 13-128,5-2-128,-5 1-576,5-4 256,-5-8-2496,3 0 1472,-3-17-3392,5 2 2592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4 304 8064,'-4'1'3677,"5"-7"-2185,5-10-1586,-4 9 352,2-9-251,-2 0 0,0 0 0,0 0 0,-2-1 0,0 1 0,-1-1-7,1-14 22,0-72 575,0 101-510,0 0 1,0 0-1,0 0 0,1 0 0,-1 0 0,1 0 1,0 0-1,-1 0 0,1 0 0,1-1-87,-2 3 31,0-1 0,0 1 0,1 0 0,-1 0 0,0-1 0,0 1 0,1 0 0,-1 0 0,0-1 0,0 1 0,1 0-1,-1 0 1,0-1 0,1 1 0,-1 0 0,0 0 0,1 0 0,-1 0 0,0 0 0,1 0 0,-1 0 0,1 0 0,-1 0-31,1 0 33,0 0 0,-1 0 0,1 0 0,-1 1 1,1-1-1,0 0 0,-1 1 0,1-1 1,-1 1-1,1-1 0,-1 1 0,1-1 0,-1 1 1,1-1-1,-1 1 0,0-1 0,1 1 1,-1 0-34,15 24 419,-1 0 1,3 9-420,-2-2 67,9 11-67,-14-25 9,0-1 0,2 0 0,0-1 0,1 0 0,0-1-1,15 12-8,-27-26-4,0 0 0,0 0-1,0-1 1,0 1-1,0 0 1,0-1 0,0 1-1,0-1 1,0 1-1,0-1 1,0 0-1,0 1 1,0-1 0,1 0-1,-1 0 1,0 0-1,0 1 1,0-1 0,0-1-1,0 1 1,1 0-1,-1 0 1,0 0-1,0-1 5,1 1-3,-1-1-1,0 0 0,1 0 0,-1 0 0,0 0 0,0 0 1,0-1-1,1 1 0,-1 0 0,-1 0 0,1-1 0,0 1 1,0-1-1,0 1 0,0-1 4,2-7 11,0-1 1,0 1-1,-1 0 0,0-1 1,-1-2-12,4-30 69,-2-1 0,-2-10-69,-1 49-182,0 0 0,0 0 0,0 0 0,1 1 0,0-1 0,0 0 0,1-3 182,-2 6-238,1 0 0,-1 1 0,0-1 0,1 0 0,-1 0 0,1 0-1,0 1 1,-1-1 0,1 0 0,0 0 0,-1 1 0,1-1 0,0 1 0,0-1 0,-1 0 0,1 1 0,0 0 0,0-1 0,0 1 0,0-1 0,0 1 0,0 0 0,0 0 0,0 0 0,-1-1-1,1 1 1,0 0 0,0 0 0,0 0 0,0 0 0,0 1 0,0-1 0,1 0 238,7 3-2821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6400,'1'-1'107,"-1"1"0,0-1 0,0 1 0,1 0 0,-1-1 0,1 1 0,-1 0-1,0-1 1,1 1 0,-1 0 0,0-1 0,1 1 0,-1 0 0,1 0 0,-1 0 0,1-1 0,-1 1 0,1 0 0,-1 0 0,1 0 0,-1 0 0,1 0 0,-1 0 0,1 0 0,-1 0 0,1 0 0,-1 0 0,1 0 0,-1 0 0,1 0 0,-1 0-1,1 1 1,-1-1 0,0 0 0,1 0 0,-1 1 0,1-1 0,-1 0 0,1 0 0,-1 1 0,0-1 0,1 0 0,-1 1 0,0-1-107,2 2 224,-1-1 1,0 1-1,0 0 0,0-1 0,0 1 1,0 0-1,0-1 0,0 1 0,0 0 1,-1 0-1,1 1-224,8 52 717,-3 1-1,-3 0-716,2 11 124,-5-42-277,0-19-419,0-1-1,0 0 1,0 0 0,2 6 572,-2-11-60,0 0 1,0 0-1,0 0 1,0 0-1,0 0 1,0 0-1,0 0 1,0 0-1,0 1 1,0-1-1,0 0 1,0 0 0,0 0-1,0 0 1,0 0-1,0 0 1,0 0-1,0 0 1,0 1-1,0-1 1,0 0-1,0 0 1,0 0-1,0 0 1,0 0 0,0 0-1,0 0 1,0 0-1,1 0 1,-1 0-1,0 0 1,0 0-1,0 1 1,0-1-1,0 0 1,0 0-1,0 0 1,0 0-1,1 0 1,-1 0 0,0 0-1,0 0 1,0 0-1,0 0 1,0 0-1,0 0 1,0 0-1,0 0 1,1 0-1,-1 0 1,0 0-1,0 0 1,0 0-1,0-1 1,0 1 0,0 0-1,0 0 1,0 0-1,0 0 60,5-6-3222,3-9-271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24 6400,'-5'-15'2464,"5"21"-1920,-5-9 416,5 6 32,-4 2-512,-9-1-96,-5 1-256,-5 1-32,-9-1-32,-3 4-128,-2-1 32,1-1-960,4 1-384,11 0-1280,3-4-960,9 4 1408</inkml:trace>
  <inkml:trace contextRef="#ctx0" brushRef="#br0" timeOffset="1">354 0 5120,'5'0'2016,"-5"9"-1568,0-9 800,5 6 288,-5-6-640,5 9-224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3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73 12736,'16'202'2090,"-10"-119"-2095,-8-116-140,-1 0 0,-4-10 145,1 0-62,1 14 166,-1 2 0,-5-14-104,7 30 110,3 6-84,-1 0-1,1 0 0,0 0 1,0 1-1,0-2-25,1 5 63,0 0-1,0 0 1,0 0-1,0 0 1,0 0 0,0 0-1,1 0 1,-1 0 0,0 0-1,1 0 1,-1 0-1,0 0 1,1 0 0,-1 0-1,1 0 1,0 0 0,-1 0-1,1 0 1,0 1-1,-1-1 1,1 0 0,0 0-1,0 1 1,0-1 0,0 0-63,9-4 123,0 0 0,0 0 0,1 1 0,-1 1 0,1 0 0,0 0 0,8-1-123,21-1-193,19 0 193,-36 4-114,-6 0-1678,0 1 0,0 1 0,12 2 1792,-10-2-2922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3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5632,'-5'11'2176,"10"-7"-1664,3-8 608,-8 4 224,0 0-384,5 0-160,5 0-192,3-5-64,-4-1-288,4 6-96,0-5 32,0 5-96,6 0 0,-1 5-256,0 1-64,1 3-1152,-1-1-512,-5 0-1600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4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9216,'8'12'3520,"-3"-7"-2752,3 1 352,2 3-32,-1-5-672,-1 3-160,7 1-161,2 1-95,1-1 32,8-5-895,6-3-289,5 0-704,-1-8-192,-4-4-1376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5504,'0'6'960,"1"0"0,0 0 0,0 0 1,1 0-1,-1 0 0,2 1-960,4 18 1551,30 159 1579,-11-55-2223,-27-140-1545,0-1 1,1 0-1,1-9 638,0-9-722,-1 11 463,1-1-1,1 1 1,0 1 0,2-1-1,2-9 260,-3 20-1,-1-1 1,1 1-1,1 0 0,0 1 1,0-1-1,0 1 0,1 0 0,0 0 1,0 0-1,1 0 0,0 1 0,0 0 1,3-1 0,-5 4 24,0 0 1,0 1-1,0 0 1,0 0-1,0 0 1,1 0-1,-1 1 0,0-1 1,1 1-1,0 0 1,1 1-25,-4-1-3,0 1 1,0 0 0,0 0-1,0 0 1,0 0-1,0 0 1,0 0-1,0 1 1,0-1-1,0 0 1,0 1-1,0 0 1,0-1 0,-1 1-1,1 0 1,0 0-1,0 0 1,-1 0-1,1 1 1,-1-1-1,1 0 1,-1 1 0,1-1-1,-1 1 1,1 0 2,-2 0-10,1 0 0,-1-1 0,0 1 0,0 0 0,0 0 0,0 0 0,0 0 0,0 0 0,0 0 0,0 0 1,-1 0-1,1-1 0,-1 1 0,0 0 0,1 0 0,-1 0 0,0-1 0,0 1 0,0 0 10,-3 6-3,0 6 80,0-1 0,0 1 1,2 0-1,-1 0 0,2 0 1,0 0-1,0 1 0,2-1 1,0 0-1,1 4-77,-2-12 32,2 0 1,-1 0-1,1 0 1,-1 0-1,2 0 1,-1-1-1,1 1 1,-1-1-1,2 0 0,-1 1 1,0-1-1,1-1 1,0 1-1,0 0 1,1-1-1,-1 0 0,1 0 1,0 0-1,0-1 1,0 0-1,0 0 1,1 0-1,-1 0 1,6 1-33,3 0-642,0 0 0,0 0 0,1-2 1,0 1-1,-1-2 0,6 0 642,17-3-3333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2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67 7168,'-19'31'5784,"-7"18"-4422,-37 78 771,56-114-1983,0-1-1,0 0 0,-9 11-149,10-20 46,4-8 107,2 5-129,0-1 0,0 0 0,0 0 0,0 0 0,0 0 0,0 0 0,1 0-1,-1 0 1,0 0 0,0 0 0,1 0 0,-1 0 0,1 0 0,0 0-24,6-8 59,0 0 1,0 0-1,-1-1 0,1-1-59,5-9-3,48-72 62,-31 42-17,-23 39-18,0-1 0,1 1 0,0 0 0,1 1 0,0-1 1,1 2-1,0-1 0,8-5-24,-16 14 24,0 0 1,1 0 0,-1 0-1,1 1 1,-1-1 0,0 1-1,1-1 1,-1 1-1,1-1 1,-1 1 0,1 0-1,-1 0 1,1 0 0,-1 0-1,1 0 1,0 0 0,-1 0-1,1 0 1,-1 1-1,1-1 1,-1 0 0,0 1-1,1-1 1,-1 1 0,1 0-1,-1 0 1,0-1-1,1 1 1,-1 0 0,0 0-1,0 0 1,0 0 0,0 1-25,6 4 141,0 1 0,-1 0 1,0 1-1,-1 0 0,1 0-141,0 2 33,14 16 127,1 0 0,1-1 0,1-2 0,2 0 0,7 4-160,-26-21-340,1-1 0,0-1-1,0 1 1,8 2 340,-10-5-620,1 1-1,0-1 0,0-1 0,0 1 1,0-1-1,1 0 0,-1 0 0,0-1 1,0 0-1,5 0 621,33-6-4325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1547 3584,'0'-1'121,"-1"1"0,1-1 0,0 1 0,-1-1 0,1 1 0,-1-1 0,1 1 0,0-1 0,0 1 0,-1-1 1,1 0-1,0 1 0,0-1 0,0 1 0,-1-1 0,1 0 0,0 1 0,0-1 0,0 0 0,0 1 0,0-1 0,0 0 0,1 1 0,-1-1 0,0 0-121,6-20 1166,-3 12-686,36-112 4218,27-50-4698,109-206 1222,-12 37-1105,-7-60-485,-141 360 69,-1 7-1882,-4 14-1296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4736,'-2'7'1313,"1"-6"-1073,0 1-1,1-1 0,-1 0 0,0 1 0,1-1 0,0 1 0,-1-1 0,1 1 0,0-1 0,0 1 0,0-1 0,0 1 0,0 0-239,2 2 339,-1 1-1,0-1 0,0 1 1,0 0-1,0-1 1,-1 1-1,1 0 1,-1 0-1,-1 2-338,2 13 597,31 249 3765,-30-255-4200,0 0 0,1 0-1,0-1 1,1 1 0,1-1 0,0 0 0,1 0-1,0-1 1,2 2-162,-6-12-9,0 1 1,0-1-1,1 0 1,-1 1-1,1-1 0,-1 0 1,1-1-1,0 1 0,0 0 1,0-1-1,0 1 0,0-1 1,0 0-1,0 0 1,0-1-1,1 1 0,-1 0 1,0-1-1,0 0 0,1 0 1,-1 0-1,0 0 0,0 0 1,1-1 8,13-1-182,0-1 0,-1-1 0,0-1 0,5-1 182,-10 2-206,99-27-3021,-36 13-2053,-29 10 2710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55 3456,'-7'-13'1141,"7"13"-1065,0 0 0,0-1 0,-1 1 0,1 0-1,-1-1 1,1 1 0,0 0 0,-1 0 0,1 0 0,-1-1 0,1 1-1,0 0 1,-1 0 0,1 0 0,-1 0 0,1 0 0,-1 0 0,1-1-1,-1 1 1,1 0 0,0 1 0,-1-1 0,1 0 0,-1 0-1,1 0 1,-1 0 0,1 0 0,-1 0 0,1 1-76,-7 4 4232,2 5-3654,2 1-1,0 0 1,0 0 0,1 0-1,0 0 1,1 1 0,0 7-578,-1-1 393,0 30 494,1 0-1,3-1 1,3 15-887,-4-56 92,1 18 359,2-1 0,1 6-451,-2-18 118,0-1-1,0 0 0,1 0 0,0 0 0,0-1 0,2 3-117,-4-10 0,-1 0 0,1 1 0,0-1-1,0 0 1,0 0 0,0 0-1,0 0 1,0-1 0,2 2 0,-3-2-13,0-1 1,0 1 0,0 0-1,0-1 1,1 0 0,-1 1-1,0-1 1,0 0 0,0 0-1,1 1 1,-1-1 0,0 0-1,0 0 1,1 0 0,-1-1-1,0 1 1,0 0 0,0 0-1,1-1 1,-1 1 0,0 0-1,0-1 1,0 1 0,0-1 12,5-3-61,-1 1 0,1-1 0,-1-1 0,0 1 0,-1-1 0,1 0 0,-1 0 0,2-2 61,31-50-324,-8 12 192,-26 41 132,0 0 15,-1 1 0,1-1 0,0 1 0,0-1 0,0 1 0,1 0 1,1-1-16,-4 3 6,1 0 1,-1 1-1,0-1 1,0 1-1,0 0 1,1-1-1,-1 1 1,0 0-1,0 0 1,1 0-1,-1 0 1,0 0-1,1 0 1,-1 0-1,0 0 1,0 0-1,1 1 1,-1-1-1,0 1 1,0-1-1,0 1 1,1-1-1,-1 1 1,0-1-1,0 1 1,0 0-1,0 0 1,0 0-7,13 10-17,0 1 1,-1 1-1,8 9 17,15 15-4,-30-31 5,5 3-9,0 0 0,0 0 0,2 0 8,-10-7-16,0 0-1,0 0 1,0-1-1,0 0 0,0 1 1,0-1-1,0 0 1,0 0-1,1-1 0,-1 1 1,0-1-1,1 0 1,-1 1-1,0-2 0,2 1 17,-2-1-9,-1 1-1,1-1 1,-1 0-1,1 0 0,-1-1 1,1 1-1,-1 0 1,0-1-1,0 0 0,0 1 1,0-1-1,0 0 1,0 0-1,0 0 0,0 0 1,-1-1-1,1 1 1,-1 0-1,0-1 0,1 1 1,-1-2 9,4-8-13,-1 0 0,0 0 0,2-12 13,-6 23 0,12-53 117,-3-2-1,0-30-116,-3-113-2387,-6 199 2245,1-15-1620,-1 15 1615,0-1 1,0 1-1,0 0 0,0-1 1,0 1-1,0 0 1,0-1-1,0 1 0,0 0 1,0 0-1,0-1 1,0 1-1,1 0 0,-1-1 1,0 1-1,0 0 1,0 0-1,0-1 0,0 1 1,1 0-1,-1 0 1,0-1-1,0 1 1,1 0-1,-1 0 0,0 0 1,0 0-1,1-1 1,-1 1-1,0 0 0,0 0 1,1 0-1,-1 0 1,0 0-1,1 0 0,-1 0 1,0 0-1,0-1 1,1 1-1,-1 0 0,1 1 147,3 1-2378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 5632,'-1'-2'455,"-1"1"0,1 0 0,0-1 0,-1 0 1,1 1-1,0-1 0,0 0 0,0 0 0,0 0-455,0 1 117,0-2 2665,4 8-597,4 12-496,-2 31 71,0 49-1760,-1-3 202,-1-44-206,-2-21-1943,1-1 0,5 23 1947,-1-32-4224,2-4 1307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9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0 439 7296,'3'17'2368,"-3"-17"-2329,0 0 1,0 0-1,0 0 1,0 0-1,0 0 0,0 0 1,0 1-1,0-1 1,0 0-1,0 0 1,0 0-1,0 0 1,0 0-1,1 0 1,-1 1-1,0-1 1,0 0-1,0 0 1,0 0-1,0 0 0,0 0 1,0 0-1,0 0 1,0 0-1,1 0 1,-1 0-1,0 1 1,0-1-1,0 0 1,0 0-1,0 0 1,0 0-1,0 0 0,1 0 1,-1 0-1,0 0 1,0 0-1,0 0 1,0 0-1,0 0 1,1 0-1,-1 0 1,0 0-1,0 0 1,0 0-1,0 0 0,0 0 1,0-1-1,1 1 1,-1 0-1,0 0 1,0 0-1,0 0 1,0 0-1,0 0 1,0 0-1,0 0-39,5-4 801,-4-1-611,-1 0 0,1 0 0,-1 0-1,0 0 1,0 0 0,-1-4-190,1-3 173,0-351 2062,0 363-2225,-1 0 0,1 0 1,0 0-1,0 0 0,0 0 0,0-1 0,0 1 1,0 0-1,0 0 0,0 0 0,0 0 1,0-1-1,0 1 0,0 0 0,0 0 0,0 0 1,1 0-1,-1-1 0,0 1 0,0 0 1,0 0-1,0 0 0,0 0 0,0 0 0,0-1 1,0 1-1,0 0 0,1 0 0,-1 0 1,0 0-1,0 0 0,0 0 0,0 0 0,0 0 1,1-1-1,-1 1 0,0 0 0,0 0 1,0 0-1,0 0 0,1 0 0,-1 0 0,0 0 1,0 0-1,0 0 0,0 0 0,1 0 1,-1 0-1,0 0 0,0 0 0,0 0 1,0 0-1,1 0 0,-1 0 0,0 1 0,0-1 1,0 0-1,0 0 0,0 0 0,1 0 1,-1 0-1,0 0 0,0 0 0,0 0 0,0 1 1,0-1-1,0 0-10,11 10 370,-10-9-327,6 7 128,1 1-1,-2 1 0,1-1 0,-2 1 0,1 0 1,0 2-171,9 23 638,1 8-638,0 2 298,-12-37-242,10 28 513,15 26-569,-24-53 31,1 1 0,0-1 0,0-1 1,1 1-1,0-1 0,0 0 0,0-1 0,7 5-31,-13-11-5,-1-1-1,1 1 1,-1-1-1,1 0 0,-1 1 1,1-1-1,-1 1 0,1-1 1,0 0-1,-1 0 1,1 1-1,0-1 0,-1 0 1,1 0-1,0 0 1,-1 0-1,1 0 0,0 0 1,-1 0-1,1 0 0,0 0 1,-1 0-1,1 0 1,0 0-1,-1 0 0,1 0 1,0-1-1,-1 1 0,1 0 1,0 0-1,-1-1 1,1 1-1,-1-1 0,1 1 1,-1 0-1,1-1 1,-1 1-1,1-1 0,-1 1 1,1-1-1,-1 0 0,1 1 1,-1-1-1,0 0 6,2-3-13,0 0-1,0 0 1,-1 0-1,0 0 1,0-1 0,0 1-1,0-1 14,2-34-51,-1 1 1,-2-1-1,-2 1 0,-5-27 51,1 24-315,2 16-1881,0-17 2196,3 33-2027,1 0 0,1 0 1,1-8 2026,-2 16-299,0 0 0,0 0 0,0 1 0,0-1 0,1 0 0,-1 0 0,0 0 0,1 1 0,-1-1 0,1 0 0,-1 1 0,1-1 0,-1 0 1,1 1-1,-1-1 0,1 0 0,-1 1 0,1-1 0,0 0 299,8 0-2080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4:59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5632,'-3'7'6498,"4"7"-4092,5 19-2187,-5-26 322,7 46 358,-1 21-899,-1-11 103,-2-27-65,-2-8-843,1-1-1,2 1 1,0-1-1,5 9 806,-1-15-3706,4-3 1114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0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0 5888,'-13'0'2272,"13"0"-1760,-45 9 128,16-6 96,11 2-480,-27-2-32,10 6-160,-14-6-480,9 5 224,-10-3-2240,13-2 1344,-3 1-2016,14 4 1792,3 0 64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0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6144,'8'7'1695,"-1"-1"-1,0 1 1,6 8-1695,-11-11 247,1 0-1,-1 0 0,0 0 0,0 0 0,-1 0 0,1 0 1,-1 0-1,0 1 0,0-1 0,0 2-246,25 217 1987,-14-106-1019,-8-94-973,-4-23 4,0 0-1,0 0 1,0 0 0,0 0 0,0 0 0,0 0 0,0 0-1,0 0 1,0 0 0,0 0 0,1 0 0,-1 0 0,0 0 0,0 0-1,0 0 1,0 0 0,0 0 0,0 0 0,0 0 0,0 0-1,0 0 1,0 0 0,0 0 0,0 0 0,0 0 0,0 0-1,0 0 1,0 0 0,0 0 0,1 0 0,-1 0 0,0 0 0,0 0-1,0 0 1,0 0 0,0 0 0,0 0 0,0 0 0,0 0-1,0 0 1,0 0 0,0 0 0,0 0 0,0 0 0,0 0-1,0 0 1,0 0 0,0 0 0,0 1 0,0-1 0,0 0-1,0 0 1,0 0 0,0 0 0,0 0 0,0 0 0,0 0 0,0 0-1,0 0 1,0 0 0,0 0 0,0 0 0,0 0 0,0 0 1,1-12-71,-4-100-174,-5 0 0,-15-66 245,22 176 44,1-1-1,0 0 1,0 1 0,-1-1 0,2 0-1,-1 1 1,0-1 0,0 1 0,1-2-44,-1 3 29,1 0 1,-1 1 0,1-1 0,-1 0-1,0 0 1,1 1 0,-1-1-1,1 0 1,0 1 0,-1-1 0,1 1-1,0-1 1,-1 0 0,1 1-1,0 0 1,-1-1 0,1 1 0,0-1-1,0 1 1,0 0 0,-1-1-1,1 1 1,0 0 0,0 0 0,0 0-1,0 0 1,-1 0 0,1 0-1,0 0 1,1 0-30,14-1 28,1-1 0,-1 0 0,0-2 0,1 0 0,-1 0-28,3-2-257,1 2 1,0 0 0,6 1 256,4-2-1836,7 1-2195,-18 4 1013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0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7680,'5'0'607,"-1"0"0,0 1 0,1-1 0,-1 1 0,0 0-1,1 0 1,-1 0 0,0 0 0,0 1 0,0 0 0,0 0 0,2 1-607,5 2 434,-2-2-571,0 0 0,0-1 0,0 0-1,0-1 1,0 0 0,0 0 0,1-1 0,8-1 137,0 1-2935,-18 0-558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0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7040,'2'4'698,"1"0"1,-1 0 0,-1 1-1,1-1 1,0 0 0,0 5-699,-1-4 313,0-1 1,1 1-1,0-1 0,0 1 1,0-1-1,0 0 1,1 0-1,0 0 1,0 0-1,0 0 0,0-1 1,0 0-1,1 1-313,-2-2 73,0-1 0,0 0 0,-1 0 0,1 0 0,0 0 0,0 0 0,0 0 0,0-1 0,0 1 0,1 0 0,-1-1-1,0 0 1,0 0 0,0 1 0,0-1 0,2-1-73,5 1 138,1-1 0,-1-1-1,4-1-137,10-2-103,86-12-6136,-74 11 2831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7552,'0'-1'292,"0"1"0,0-1 1,1 1-1,-1-1 0,0 1 1,1-1-1,-1 1 0,1 0 1,-1-1-1,1 1 0,-1 0 0,1-1 1,-1 1-1,1 0 0,-1-1 1,1 1-1,-1 0 0,1 0 1,-1 0-1,1 0 0,-1-1 0,1 1 1,0 0-1,-1 0-292,2 14 3348,-2-7-3898,-10 172 3318,10-151-2537,0 32 861,3 3-1092,-1-44 262,0 0 1,1 0-1,2-1 0,0 1 0,3 6-262,-7-22 18,0 0 1,1 0-1,-1 0 0,1 0 0,0-1 0,-1 1 0,1 0 0,1-1 0,0 2-18,-2-3-7,0-1 0,0 1 0,-1 0 0,1-1 0,0 1 0,0-1 0,0 1 0,0-1 0,0 1 0,0-1 0,0 0 0,0 0 0,0 1 0,0-1 0,0 0 0,0 0 0,0 0 0,0 0 0,0 0 0,0 0 0,0 0 0,0 0 0,0-1 0,0 1-1,0 0 1,0-1 0,0 1 0,0-1 0,0 1 0,0-1 7,4-3-25,1 0 0,-1-1-1,1 0 1,-1 0-1,-1 0 1,1 0 0,-1-1-1,0 0 1,0 0-1,-1 0 1,2-3 25,0 0 60,0 1 0,0 0 0,1 0 1,0 0-1,7-6-60,-12 12 6,1 1 1,0 0-1,-1-1 1,1 1 0,0 0-1,0 0 1,0 0 0,0 1-1,0-1 1,0 0-1,0 1 1,0-1 0,0 1-1,0 0 1,0 0-1,2 0-6,0 0 17,0 0-1,0 1 1,0 0-1,0 0 1,1 0-1,-1 0 1,-1 1-1,3 0-16,6 4 24,0 1-1,-1 0 0,0 1 0,10 7-23,72 69 6,-61-54-118,-31-29 96,0 0 0,-1 0 1,1 0-1,0-1 0,0 1 1,0 0-1,0 0 0,0-1 1,1 1-1,-1-1 1,0 1-1,0-1 0,0 1 1,0-1-1,1 0 0,-1 1 1,0-1-1,0 0 0,1 0 1,-1 0-1,0 0 0,0 0 1,1 0 15,-1-1-14,0 0-1,0 1 1,1-1 0,-1 0 0,0 0-1,0 1 1,0-1 0,0 0 0,-1 0 0,1 0-1,0 0 1,0 0 0,0 0 0,-1-1-1,1 1 1,-1 0 0,1 0 0,-1-1 14,3-5-28,-1-1 0,0 1 0,-1-1 0,1 1 1,-2-1-1,1 0 0,-1-1 28,0-230 59,0 239-75,0-16 134,1 1 0,0 0 0,1-2-118,-2 14-179,1 0 0,-1 1-1,1-1 1,0 0-1,0 0 1,0 0 0,0 0-1,0 1 1,1-1-1,-1 0 1,1 1 0,-1-1-1,1 1 1,0 0-1,0-1 1,0 1 0,1 0-1,1-1 180,10-1-2997,3 3-1872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01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6784,'0'2'467,"1"0"0,0 0 0,-1 0 0,1 0 0,0 0 0,0 0 0,0 0 0,0 0 0,1 0 0,-1-1 0,0 1 0,1 0 0,0 0-467,10 14 899,-8-5-746,0 0 0,0 1 0,-2 0 0,1 0 0,-1 0 0,-1 0 0,0 12-153,1-4 172,3 35 135,2 30 229,-3 12-536,-6-72-117,2-25 106,0 1 1,0 0 0,0-1 0,0 1 0,0-1 0,0 1 0,0-1-1,0 1 1,-1-1 0,1 1 0,0-1 0,0 1 0,-1-1 0,1 1-1,0-1 1,-1 0 0,1 1 0,-1-1 0,1 1 0,0-1-1,-1 0 1,1 1 0,-1-1 0,1 0 0,-1 0 0,1 1 0,-1-1-1,1 0 1,-1 0 0,0 0 10,1 0-4,0 0-1,-1 0 0,1 0 1,0 0-1,0 0 0,-1 0 1,1 0-1,0 0 1,0 0-1,-1 0 0,1 0 1,0 0-1,0 0 0,0-1 1,-1 1-1,1 0 1,0 0-1,0 0 0,0 0 1,-1-1-1,1 1 1,0 0-1,0 0 0,0 0 1,0-1-1,-1 1 0,1 0 1,0 0-1,0-1 1,0 1 4,-5-10-51,1 1 1,0-1 0,1 0 0,0 0 0,0-1-1,1 1 1,0-3 50,-1-13-112,0 1 0,2-14 112,1 31-13,1-1 1,0 1 0,0 0 0,1 0-1,0-1 1,0 1 0,1 0 0,0 1-1,0-1 1,1 0 0,0 1 0,0 0-1,1 0 1,0 0 0,0 0 0,1 1-1,0 0 1,0 0 0,0 1 0,1 0-1,6-5 13,3 0 13,1 1-1,0 0 0,1 1 0,-1 1 0,2 0 0,-1 2 0,1 0 1,18-2-13,-31 6-90,0 0 0,1 1 1,-1 0-1,0 0 1,6 1 89,-11-1-16,0 0 0,0 0 1,1 0-1,-1 0 0,0 1 1,0-1-1,0 0 0,1 1 1,-1-1-1,0 1 0,0-1 1,0 1-1,0-1 0,0 1 1,0 0-1,0 0 0,0-1 1,0 1-1,0 0 0,-1 0 0,1 0 1,0 0-1,0 0 0,-1 0 1,1 0-1,-1 0 0,1 0 1,-1 0-1,1 1 0,-1-1 1,0 0-1,1 0 0,-1 1 16,-1 1 3,0 0 0,0 0 0,0 0 0,0 0 0,-1 0 0,0 0 0,1 0 0,-1-1 0,0 1 0,0-1 0,0 1 0,0-1 0,-2 1-3,-7 10-17,4-2 58,1-1 1,0 1 0,0 0 0,1 0 0,1 1 0,0-1 0,0 1 0,1 0 0,0 2-42,1 2 66,0 0 0,1 1 0,0-1 0,2 1 0,-1-1 0,3 9-66,-1-19 27,-1 0 1,1 0-1,0-1 0,0 1 1,0 0-1,1-1 0,0 0 0,0 1 1,1-1-1,-1 0 0,1-1 1,4 5-28,-3-4-38,1 1 1,0-1-1,0 0 0,1-1 1,-1 0-1,1 0 0,0 0 1,0-1-1,6 3 38,-4-4-447,0 0 0,0 0 0,0-1 0,1 0 0,-1-1 0,0 0 0,0 0-1,1-1 1,-1 0 0,0-1 0,0 1 0,2-2 447,38-11-3109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0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24 12288,'0'0'0,"-3"-3"192,-2-2 416,10 10-352,-10-5 128,5 0-256,-5-5-64,0 5-32,-8-4-192,4 0 96,-9 0-1952,5 4 1120,-5-3-3296,4 3 2336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1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72 4864,'-2'-1'294,"0"0"1,0 0-1,0 0 0,0-1 1,1 1-1,-1 0 1,1-1-1,-1 1 0,1-1 1,-1 0-295,0-1 992,3 4-407,0-6 835,-1 3-1295,1 1 0,-1 0 0,0-1 0,0 1 0,1 0 0,-1-1 1,1 1-1,-1 0 0,1-1 0,-1 1 0,1 0 0,0 0 0,0 0 0,0-1 0,0 1 0,-1 0 0,1 0 0,1 0 0,-1 0-125,3-2 175,-1 1-1,1 0 1,-1 0 0,1 0-1,-1 1 1,1-1-1,3 0-174,1 0 174,1 0 0,-1 0 0,1 1 0,-1 0 0,1 0 0,0 1 0,3 1-174,-9-1 6,0 0-1,0 1 1,0 0 0,0-1 0,0 1-1,-1 0 1,1 0 0,0 0 0,-1 1-1,1-1 1,-1 1 0,1-1-1,-1 1 1,0 0 0,1 0 0,-1 0-1,0 0 1,0 0 0,-1 0 0,1 1-1,0 0-5,0 0-6,-1 1-1,0-1 1,1 1-1,-1-1 1,0 1-1,0 0 1,-1 0-1,1 0 1,-1-1-1,0 1 1,0 0-1,0 0 0,-1 0 1,1 0-1,-1-1 1,0 3 6,-4 11 39,-1 0 1,0 0 0,-1-1-1,0 0 1,-2 0-40,-47 76 115,3-6 287,7-3 413,37-62-483,8-21-328,1 0-1,0 1 0,0-1 0,0 1 1,0-1-1,0 0 0,0 1 0,0-1 1,0 1-1,0-1 0,0 0 0,0 1 0,0-1 1,0 0-1,0 1 0,0-1 0,0 1 1,1-1-1,-1 0 0,0 1 0,0-1 1,0 0-1,1 1 0,-1-1 0,0 0 1,0 0-1,1 1 0,-1-1 0,0 0 1,1 0-1,-1 1 0,0-1 0,1 0 1,-1 0-1,0 0 0,1 1 0,-1-1 0,0 0 1,1 0-1,-1 0 0,0 0 0,1 0 1,-1 0-1,1 0 0,-1 0 0,0 0 1,1 0-1,-1 0 0,1 0-3,25-1 13,0-2 1,10-2-14,-17 2-648,0 0 1,0 1-1,0 2 1,-1 0 0,19 2 647,29 7-8331,-47-5 6182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11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17 4736,'2'0'222,"0"1"1,1-1 0,-1 0-1,0 0 1,0 0-1,0 0 1,0 0 0,0-1-1,0 1 1,0 0-1,0-1 1,0 0 0,0 0-1,0 1 1,0-1-1,0 0 1,0 0-1,-1-1 1,1 1-223,11-2 353,-2 1-199,-9 2-116,0-1 1,-1 1 0,1-1 0,0 1-1,0 0 1,0-1 0,-1 1 0,1 0-1,0 0 1,0 0 0,0 1 0,0-1-1,0 0 1,-1 1 0,1-1-1,0 1 1,0 0 0,-1 0 0,1-1-1,0 1 1,-1 0 0,1 0 0,-1 0-1,1 1 1,-1-1 0,0 0 0,0 1-1,1-1 1,-1 0 0,0 1 0,0 0-1,0-1 1,0 1 0,0-1-1,-1 1 1,1 0 0,-1 0 0,1 0-39,3 9 40,-1 0 0,-1 0 0,0 1 0,0-1 1,-1 1-1,-1 0 0,0-1 0,0 1 0,-1-1 0,-1 1 1,0-1-1,0 1 0,-1-1 0,-1 0 0,-4 10-40,6-17 38,-1 0-1,0 0 0,0 0 0,0-1 1,0 1-1,0-1 0,-1 0 1,1 0-1,-1 0 0,0 0 0,0-1 1,0 1-1,0-1 0,-2 0-37,4-1 28,0 0 0,-1 0 0,1 0 0,-1 0 0,1 0 0,-1-1-1,0 0 1,1 1 0,-1-1 0,1 0 0,-1 0 0,0-1 0,1 1 0,-1 0-1,0-1 1,1 0 0,-1 1 0,1-1 0,0 0 0,-1 0 0,1 0 0,-1-1-1,1 1 1,0-1 0,0 1 0,0-1 0,-1 0-28,-1-3-9,1 0-1,-1 0 1,1 0-1,0-1 1,0 1-1,1-1 1,-1 1 0,1-1-1,1 0 1,-1 0-1,1 0 1,0 0 0,0 0-1,1 0 1,-1 0-1,1 0 1,1 0 0,0-5 9,0 0-477,1 0 0,0 1-1,1-1 1,3-9 477,-3 12-1048,1 0 1,0 0-1,0 0 0,0 1 0,5-6 1048,4 3-1909,0 3-150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11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3968,'-1'-2'1820,"7"1"-792,-6 1 12,2 2-732,0 0 0,0 0 0,-1 0 0,1 1 0,-1-1 0,0 1 0,0-1 0,0 1 0,0-1 0,0 1 0,0 0 0,-1-1 0,1 3-308,1 3 316,1 11 69,0 1 0,-1-1 1,-1 1-1,0 0 0,-3 8-385,2 4 159,0 107-2458,1-122-1040,1-15 1461,2-7-654,4-6 687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11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38 2560,'0'-1'122,"1"0"1,0 1-1,-1-1 1,1 0-1,0 0 1,-1 0 0,1 0-1,-1 0 1,0 0-1,1 0 1,-1 0-1,0 0 1,1 0-1,-1 0 1,0 0-1,0 0 1,0 0-1,0 0 1,0 0-1,0 0 1,0 0-1,0 0 1,-1 0-1,1 0 1,0 0-1,-1 0 1,1 0-1,0 0 1,-1 0-1,1 0 1,-1 0-1,0 0 1,1 0-1,-1 1 1,0-1-1,0-1-122,0 2 52,1 0 1,0 0-1,-1-1 0,1 1 0,0 0 0,-1 0 0,1 0 0,-1 0 0,1 0 0,-1 0 0,1 0 0,0 0 0,-1 0 0,1 0 0,-1 0 0,1 0 0,-1 0 0,1 0 0,0 0 0,-1 0 0,1 0 0,-1 0 0,1 1 0,0-1 0,-1 0 0,1 0 0,-1 0 0,1 1 0,0-1 0,-1 0 0,1 1 0,0-1 0,0 0 0,-1 1 1,1-1-1,0 0 0,0 1 0,-1-1 0,1 0 0,0 1 0,0-1-52,-11 21 565,2 2-362,2 0 0,-3 15-203,0 2 143,0-1-73,2 0 0,0 9-70,5-27 87,1 0 1,1 0-1,2 0 0,0 0 0,1 1-87,-2-19 24,0 0 0,1 0 0,-1 0 0,1 0 0,0 0 0,0 0 0,1 0 0,-1 0 0,0 0 0,1 0 0,0-1 0,-1 1 0,1-1 0,0 1-1,0-1 1,1 0 0,-1 1 0,0-1 0,1 0 0,0-1 0,-1 1 0,1 0 0,1 0-24,-1-1-8,1 0 1,-1 0-1,1 0 0,-1-1 1,1 1-1,-1-1 0,1 0 1,0 0-1,-1 0 0,1-1 1,-1 1-1,1-1 1,-1 0-1,1 0 0,-1 0 1,0 0-1,1-1 0,-1 1 1,2-2 7,-3 2-19,0 0 0,-1 0 0,1 0 0,-1 0 0,1 0 0,-1 0 0,0 0 0,1-1 0,-1 1 0,0-1 0,0 1-1,0-1 1,0 1 0,0-1 0,0 1 0,0-1 0,-1 0 0,1 1 0,-1-1 0,1 0 0,-1 0 0,0 0 0,1 1 0,-1-1 0,0 0 0,0 0 0,0 0 0,0 0 0,-1 1 0,1-1 0,0 0 0,-1 0 0,0 0 0,1 1 0,-1-1 0,0 0 0,0 1 0,0-1 0,0 1 0,0-1 0,0 1 0,0-1 0,0 1 0,-1 0 0,1-1 0,-1 1 19,-6-4-898,0 0 1,0 1-1,0 1 0,-1-1 0,0 1 1,-6-1 897,-4-1-1675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18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159 252 3328,'0'0'1061,"-6"9"1931,4-6-2690,0 0-1,0 0 1,0 0-1,-1 0 1,1-1-1,-1 1 1,0-1-1,-2 2-301,1 0 115,0-1 0,0 1 0,1 0 0,-1 0 0,-2 4-115,-12 19 200,-2 2 57,1 0 0,1 4-257,13-24 93,1 0 0,0 0 0,1 0 0,0 0 1,0 1-1,1-1 0,0 1 0,1 0 0,0 6-93,1-13 3,0-1 1,0 0 0,0 0 0,1 1 0,-1-1 0,1 0 0,-1 0 0,1 0-1,0 0 1,0 1 0,0-1 0,0 0 0,0 0 0,0-1 0,0 1-1,1 0 1,-1 0 0,1-1 0,-1 1 0,1-1 0,0 1 0,0-1-1,-1 1 1,1-1 0,0 0 0,0 0 0,1 0-4,1 0-24,0 1 0,0-1 0,0 0 1,0-1-1,0 1 0,0-1 0,0 1 0,1-1 0,-1-1 1,0 1-1,0 0 0,0-1 0,0 0 0,2 0 24,4-3-4,-1 0 0,1-1-1,-1 1 1,0-2 0,0 1-1,0-1 1,-1-1 0,0 0 0,0 0-1,-1 0 1,0-1 0,0 0-1,-1 0 1,0-1 0,0 0-1,-1 0 1,0 0 0,0-1-1,-1 0 1,-1 0 0,0 0 0,0 0-1,-1 0 1,0-1 0,-1 1-1,0-2 5,-1 5 20,-1 0 0,0 0 0,0 0 0,-1 0 0,0 0 0,0 0 0,0 1 0,-1-1 0,0 1 0,-1-1 0,1 1 0,-1 0 0,-3-3-20,-3-3 50,0 0-1,-1 1 0,0 1 1,0-1-1,-7-3-49,4 4 62,10 6-27,0 1 0,-1 0 1,1 0-1,-1 0 1,0 0-1,0 1 0,-1-1-35,3 2 11,0 0-1,-1-1 0,1 0 1,1 0-1,-1 0 1,0 0-1,0 0 0,1 0 1,-1-1-1,1 1 0,0-1 1,0 1-1,0-1 1,0 0-1,0 0 0,1 0 1,-1 0-11,1 0 4,0 1 1,0-1-1,1 1 1,-1-1 0,1 0-1,-1 1 1,1-1-1,0 0 1,0 1 0,0-1-1,0 0 1,0 1-1,1-1 1,-1 1-1,1-1 1,0 0 0,0 1-1,0-1 1,0 1-1,0 0 1,0-1 0,1 0-5,2-2-5,1-1 0,-1 1 0,1 0-1,0 0 1,0 0 0,1 1 0,-1-1 0,1 1 0,0 1 0,0-1 0,0 1 0,1 0 0,-1 1 0,1-1 0,0 1 0,-1 1 0,6-2 5,-6 2-50,-1 1-1,1-1 1,0 1-1,-1 0 1,1 1 0,0-1-1,-1 1 1,1 0-1,0 1 1,-1-1-1,1 1 1,-1 0 0,0 0-1,0 1 1,0 0-1,0 0 1,0 0 0,0 0-1,-1 1 1,0 0-1,1-1 1,-1 2 50,-1-1-28,0 0-1,-1 0 1,0 1 0,0-1-1,0 0 1,0 1-1,-1-1 1,1 1 0,-1-1-1,0 1 1,-1 0 0,1 0-1,-1-1 1,0 1-1,0 4 29,-1-2-69,1 0 0,-1 0-1,0 0 1,-1 0-1,1 0 1,-1 0-1,-1 0 1,0-1-1,1 1 1,-3 2 69,2-5-213,0 1 0,-1-1 0,1 0 0,-1 0 0,0 0 1,0 0-1,0-1 0,-1 1 213,-23 13-4894,17-10 2862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1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20 4480,'0'0'-59,"5"-17"3411,-5 14-13,-5 11-2387,-13 32-594,2 1 1,1 1 0,2 1-1,0 10-358,8-32 129,1 0-1,1 1 1,1-1-1,0 1 1,2-1-1,1 1 1,1-1-1,0 1 1,2-1-1,0 0 1,2 3-129,-4-19-24,-1 0 0,1 0 0,0 0 0,1 0 0,-1-1 0,1 1 0,0-1 1,0 1-1,1-1 0,-1 0 0,1 0 0,0-1 0,0 1 0,0-1 0,0 0 1,1 0-1,0 0 0,-1-1 0,1 1 0,0-1 0,0 0 24,-2-1-15,-1 0 1,1-1-1,-1 1 0,1-1 0,-1 1 0,1-1 0,-1 0 1,1 0-1,0 0 0,-1 0 0,1-1 0,-1 1 0,1-1 1,0 1-1,-1-1 0,1 0 0,-1 0 0,0 0 0,1 0 1,-1-1-1,0 1 0,0 0 0,0-1 0,0 0 0,0 1 1,0-1-1,0 0 0,0 0 0,-1 0 0,1 0 0,-1-1 1,1 0 14,1-5-9,0-1 0,-1 1 0,0 0 0,0-1 0,-1 1 0,0-1 1,0 1-1,-1-1 0,0 1 0,-1-2 9,0 3-13,1 0 1,-1 0-1,-1 0 0,0 0 1,0 0-1,0 1 1,0-1-1,-1 0 0,0 1 1,-1 0-1,1 0 1,-4-4 12,5 8-167,0 0 0,0 1 1,0-1-1,0 1 1,-1 0-1,1-1 1,0 1-1,-1 0 1,1 0-1,-1 0 0,1 1 1,-1-1-1,1 1 1,-1-1-1,1 1 1,-1 0-1,1 0 1,-1 0-1,0 0 0,1 0 1,-1 1-1,1-1 1,-1 1-1,1-1 1,-1 1-1,-1 1 167,-17 9-2709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1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4608,'-13'6'1760,"13"-6"-1376,-32 5-96,14-1-256,10 1-64,-21-2-1888,3 5 1056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2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3584,'-4'-2'577,"4"3"-499,0-1 0,0 0-1,-1 0 1,1 0-1,0-1 1,0 1 0,0 0-1,-1 0 1,1 0-1,0 0 1,0 0 0,0 0-1,-1 0 1,1 0 0,0 0-1,0 0 1,0 0-1,-1-1 1,1 1 0,0 0-1,0 0 1,0 0-1,0 0 1,0 0 0,-1-1-1,1 1 1,0 0-1,0 0 1,0 0 0,0-1-1,0 1 1,0 0 0,0 0-1,0 0 1,0-1-1,0 1 1,0 0 0,0 0-1,0 0 1,0-1-1,0 1 1,0 0 0,0 0-1,0-1 1,0 1 0,0 0-1,0 0 1,0 0-1,0-1 1,0 1 0,0 0-1,0 0 1,1 0-1,-1 0 1,0-1 0,0 1-1,0 0 1,0 0 0,0 0-1,1 0 1,-1 0-78,17-5 2090,-10 3-2010,0 0-1,-1 1 0,1-1 0,0 2 1,0-1-1,0 1 0,0 0 0,0 1 0,0-1 1,0 1-1,0 1 0,0-1 0,0 1 1,3 2-80,-4-1 58,-1-1 0,0 1 1,0 0-1,0 0 0,-1 1 1,1-1-1,-1 1 0,3 3-58,-5-4 20,1-1 0,-1 1-1,0 0 1,0 0-1,0 0 1,0 1 0,0-1-1,-1 0 1,1 1 0,-1-1-1,0 1 1,0-1-1,0 1 1,-1 2-20,0 4 46,-1 0-1,0 0 1,0 0-1,-1-1 1,-1 1 0,0 0-1,0-1 1,-1 1 0,-2 3-46,-42 99 328,6-14 373,38-88-515,0 0-1,0 0 1,1 0 0,0 0 0,1 0 0,0 2-186,2-12 20,0 1 1,-1 0 0,1-1 0,0 1 0,0 0 0,0-1 0,0 1 0,0-1 0,0 1 0,0 0-1,0-1 1,0 1 0,1 0 0,-1-1 0,0 1 0,0-1 0,0 1 0,1 0 0,-1-1 0,0 1 0,1-1-1,-1 1 1,1-1 0,-1 1 0,0-1 0,1 1 0,-1-1 0,1 0 0,-1 1 0,1-1 0,-1 0-1,1 1 1,-1-1 0,1 0 0,0 1 0,-1-1 0,1 0 0,0 0-21,2 1 46,1-1 0,-1 0 1,1 0-1,0 0 0,-1-1 0,4 0-46,4 0-37,-7 1 45,23-2-1272,0 1 1,0 1 0,0 1-1,-1 1 1,11 4 1263,3 5-3205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7680,'2'2'665,"-2"-2"-527,0 1-1,1-1 0,-1 1 1,0-1-1,1 1 0,-1-1 1,0 1-1,1-1 1,-1 1-1,1-1 0,-1 1 1,1-1-1,-1 0 1,1 1-1,0-1 0,-1 0 1,1 0-1,-1 1 0,1-1 1,0 0-138,6-2 5653,-4 10-4181,0 2-990,0 1 0,-1 0 0,0-1-1,-1 1 1,0 0 0,-1 0 0,-1-1 0,1 4-482,-1 12 86,1 208-2182,-2-215 754,0-13-454,1-14-1972,2-16-957,6 0 1573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2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12 4992,'8'0'761,"1"-1"0,-1 1 1,0-2-1,1 0-761,-7 2 128,0-1 1,0 1-1,0 0 1,0-1-1,0 1 0,0 0 1,0 0-1,0 0 0,0 1 1,0-1-1,0 0 0,0 1 1,0-1-1,0 1 1,0 0-1,0-1 0,-1 1 1,1 0-1,0 0 0,-1 0 1,1 0-1,0 1 0,-1-1 1,1 0-1,-1 1 1,0-1-1,1 1 0,-1-1 1,0 1-1,0 0 0,0 0-128,2 3 68,-1 0 0,0 0-1,0 1 1,0-1 0,-1 0-1,0 1 1,0-1 0,0 1-1,-1-1 1,1 5-68,-2 4 21,0 0 1,0 1-1,-1-1 0,-1 0 1,-1 0-1,-3 11-21,-1-5 101,-1 1 1,-1-2-1,-1 1 0,0-1-101,9-15 48,-1-1 0,1 1 0,-1-1 0,0 1 0,0-1 0,0 0 0,0 0 0,0 0 0,-1 0 0,1-1 0,-1 1 0,0-1 0,0 0 0,0 0 0,0-1 0,0 1 0,0-1 0,0 0 0,-1 0 0,1 0 0,0 0 0,-1-1 0,1 0 0,0 0 0,-1 0 0,1 0 0,-1-1 0,1 1 0,0-1 0,0 0 0,-5-2-48,5 2 20,1 0 0,-1-1-1,0 1 1,0-1 0,1 0-1,-1 0 1,1 0 0,-1 0-1,1 0 1,0-1 0,0 0-1,0 1 1,0-1 0,1 0-1,-1-1 1,1 1 0,0 0-1,-1-1 1,2 1 0,-1-1-1,0 0 1,1 1 0,-1-1-1,1 0 1,0 0 0,1 0 0,-1 0-1,1 0 1,-1-2-20,0-7 2,0 0-1,1 0 1,0 0-1,1 0 1,1 0 0,0 0-1,0 1 1,1-1 0,1 1-1,0-1 1,1 1 0,4-7-2,-3 8-1071,0 0 0,1 1 1,0 0-1,1 0 1,3-3 1070,12-8-2688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2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60 3712,'0'-1'91,"-1"1"0,1-1 1,0 1-1,0-1 0,-1 1 1,1-1-1,0 1 0,-1 0 0,1-1 1,-1 1-1,1-1 0,-1 1 1,1 0-1,-1 0 0,1-1 0,0 1 1,-1 0-1,0 0 0,1 0 1,-1-1-1,1 1 0,-1 0 0,1 0 1,-1 0-1,1 0 0,-1 0 1,1 0-1,-1 0 0,0 0 0,1 0 1,-1 0-1,1 0 0,-1 1 1,1-1-1,-1 0-91,-23 10 1409,15-5-1315,-7 2 86,7-4-108,0 1 0,0 0 0,1 1-1,0-1 1,0 2 0,0-1 0,1 1 0,-1 0 0,1 1-72,2-2 54,0 1 0,1 0 0,0 0 0,0 0 0,0 1 0,1-1 0,-1 1 0,1 1-54,3-6 23,-1 0 0,1 0 1,-1 0-1,1 0 0,0 0 0,0 0 0,0 0 0,0 0 1,0 0-1,0 0 0,0 0 0,1 0 0,-1 0 0,1 0 1,-1 0-1,1 0 0,0-1 0,0 1 0,0 0 0,0 0 1,0-1-1,0 1 0,0-1 0,1 1 0,-1-1 0,1 1 1,-1-1-1,1 0 0,-1 0 0,1 0 0,0 1 0,0-1-23,1 0 35,0 0 0,0 1-1,0-1 1,0 0 0,1 0-1,-1-1 1,0 1 0,1-1-1,-1 1 1,1-1 0,-1 0-1,0-1 1,1 1 0,-1 0-1,1-1 1,2-1-35,3 0-9,0-1 1,0-1-1,0 1 1,0-1-1,3-3 9,-5 3-7,-1 0-1,1-1 1,-1 0-1,0 0 1,-1-1-1,1 0 0,-1 0 1,0 0-1,-1 0 1,1-1-1,-1 1 1,0-1-1,-1 0 1,1-2 7,5-16 226,-1-1 0,-1 0 0,2-15-226,-8 35 94,1-1 661,-1 11 252,2 9-577,3 16 120,-1 0 0,-1 0 0,0 11-550,-1 90 643,-3-113-605,-1 0 0,-1 0 0,0 0 0,-2 4-38,2-14-37,0 0-1,0 0 0,-1 0 1,0 0-1,0 0 1,0-1-1,-1 1 0,0-1 1,-1 0-1,-3 5 38,3-6-265,1 0 0,-1-1 1,0 0-1,0 0 0,-1 0 0,1-1 0,-1 1 0,1-1 0,-1-1 0,0 1 0,-1-1 1,1 0-1,0 0 0,0-1 0,-1 0 0,1 0 0,-1 0 0,-5-1 265,-21-4-3466,4-2 1098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5:2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 3968,'-1'0'107,"0"-1"0,1 1 0,-1 0 0,0 0 0,1 0 0,-1-1 0,0 1-1,0 0 1,0 0 0,1 0 0,-1 0 0,0 0 0,0 0 0,0 0 0,1 0 0,-1 1 0,0-1 0,0 0 0,1 0 0,-1 1 0,0-1 0,1 0 0,-1 1 0,0-1 0,1 1 0,-1-1-1,0 1 1,1-1 0,-1 1 0,1-1 0,-1 1 0,1 0-107,-20 24 1388,13-15-956,-7 11-61,0 1-1,1 1 1,1 0-1,-4 14-370,15-35 12,-12 27 292,2 1 1,1 0 0,-4 25-305,10-35 256,0 0 1,2 1-1,0 0 1,2-1-1,0 1 1,2 6-257,-2-22 52,1 1-1,0-1 1,0 0 0,1 0-1,-1 0 1,1 0 0,0 0-1,1-1 1,-1 1 0,1-1-1,0 1 1,0-1 0,0 0-1,0 0 1,1 0 0,0 0-52,-2-3 2,-1 0 1,0 0-1,0 0 1,1 0 0,-1-1-1,0 1 1,1 0 0,-1-1-1,1 1 1,-1-1 0,1 1-1,-1-1 1,1 0-1,-1 0 1,1 0 0,-1 0-1,1 0 1,0 0 0,-1 0-1,1 0 1,-1 0 0,1-1-1,-1 1 1,1-1-1,-1 1 1,1-1 0,-1 0-1,0 1 1,1-1 0,-1 0-1,0 0 1,0 0 0,1 0-1,-1 0-2,5-5-34,1-1 0,-1 1 0,0-1 0,-1 0 0,3-4 34,-6 7-10,0 2-7,-1 0 1,0 0-1,0 0 1,0 0 0,0 0-1,0 0 1,0 0-1,0 0 1,-1 0-1,1 0 1,-1-1-1,0 1 1,1 0-1,-1 0 1,0-1-1,0 1 1,-1 0-1,1 0 1,0-1 0,-1 1-1,1 0 1,-1 0-1,0 0 1,0-1-1,0 1 1,0 0-1,0 0 1,0 1-1,0-1 1,-1 0-1,1 0 1,-1 0-1,1 1 1,-2-1 16,-5-3-1185,-1 0-1,0 0 1,0 1 0,-7-2 1185,-11-3-2320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2 311 6528,'-1'3'340,"1"1"0,0-1 1,0 0-1,0 1 0,0-1 1,1 0-1,-1 1 0,1-1 1,0 0-1,0 0 0,0 1 0,0-1 1,1 0-341,5 16 2477,-5-12-260,-3-19-1527,1-219-147,-2 210-440,2 17-55,-1 1 0,1-1 1,0 1-1,-1 0 0,2-1 1,-1 1-1,0-1 0,1 1 0,-1-1 1,1 1-1,0 0 0,0-1 0,1 1 1,-1 0-1,0 0 0,2-1-48,-3 3 15,0 1 0,0 0 0,1 0 0,-1-1-1,0 1 1,0 0 0,1 0 0,-1 0 0,0-1 0,0 1-1,1 0 1,-1 0 0,0 0 0,0 0 0,1 0 0,-1 0-1,0-1 1,1 1 0,-1 0 0,0 0 0,0 0 0,1 0 0,-1 0-1,0 0 1,1 0 0,-1 0 0,0 0 0,1 1 0,-1-1-1,0 0 1,0 0 0,1 0 0,-1 0-15,11 10 225,5 16-55,27 77 225,3 8 1,-37-92-408,1 0-1,1-1 1,1-1 0,10 13 12,-19-27-16,-2-1-11,1 0 0,0 0-1,-1 0 1,1 0 0,0-1 0,0 1-1,0-1 1,2 2 27,-3-3-6,-1 0-1,0 0 1,1 1 0,-1-1-1,1 0 1,-1 0 0,1 0-1,-1 0 1,0 0 0,1 0-1,-1 0 1,1 0-1,-1 0 1,0 0 0,1 0-1,-1-1 1,1 1 0,-1 0-1,0 0 1,1 0 0,-1 0-1,1-1 7,0 0-10,0 1-1,-1-1 0,1 0 1,0 0-1,0 0 0,-1 0 1,1 0-1,0 0 0,-1 0 1,1 0-1,-1 0 0,1-1 11,2-8-23,-1 0 0,0-1 0,0 0 0,-1 1 0,-1-1 0,1 0 0,-2 0 0,0-3 23,0-13-8,1-13-6,0-5-1527,3-28 1541,-1 56-2016,1 0 1,2-7 2015,-2 13-2651,1 0-1,0 0 0,5-10 2652,3 0-3066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7680,'7'17'2506,"-6"-16"-2355,-1-1-1,0 1 0,1 0 0,-1 0 0,1-1 1,-1 1-1,1 0 0,-1-1 0,1 1 0,-1-1 1,1 1-1,0-1 0,-1 1 0,1-1 1,0 1-151,5 4 1224,-4 1-984,1 0 0,-2 0 0,1 0 1,-1 0-1,0 0 0,0 0 1,0 0-1,-1 0 0,0 0 0,0 1 1,-2 3-241,2 10 125,0 160 146,0-103-2729,1-80-1437,3-8 2073,-1-18-1394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5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9728,'1'4'477,"0"-1"1,0 1-1,0-1 0,0 1 1,1-1-1,-1 0 1,1 0-1,0 0 1,0 0-1,0 0 0,0 0 1,1 0-1,-1-1 1,3 3-478,5 3 641,0-1 1,0 0-1,9 4-641,-11-7 162,0 1-1,0 0 0,-1 0 1,0 0-1,0 1 1,0 0-1,3 5-161,-6-7-26,-1 1-1,0 0 1,0 0-1,0 0 1,-1 0 0,0 0-1,0 0 1,0 0-1,-1 1 1,0-1 0,0 1-1,0 0 1,0-1-1,-1 1 1,0-1 0,0 1-1,-1 0 1,0-1-1,1 1 1,-3 3 26,0 1-491,0-1 1,-1 0-1,-1-1 0,1 1 1,-1-1-1,-1 1 1,0-2-1,0 1 0,0-1 1,-1 1-1,-6 4 491,8-8-584,0 0 0,0 1 1,0-2-1,0 1 0,-1-1 0,1 1 1,-1-2-1,0 1 0,0 0 1,0-1-1,-2 0 584,-29 7-2512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5632,'8'-13'2506,"-7"12"-2114,-1 0-1,1 0 1,0 0 0,-1-1 0,1 1 0,0 0-1,0 0 1,0 0 0,0 0 0,0 0 0,0 0-392,7-6 2698,-4 4 9,-2 11-1558,-2 285 792,-13-551-2234,12 239 300,0-1-1,1-4-6,1 17 51,-1 0-1,1 1 0,1-1 1,-1 0-1,1 1 0,0-1 1,1 1-1,0-1-50,-3 6 60,1-1 1,0 1-1,0 0 0,0 0 1,0 0-1,0 0 1,0 0-1,0 0 0,1 0 1,-1 0-1,0 0 0,1 1 1,-1-1-1,0 0 1,1 1-1,-1-1 0,0 1 1,1 0-1,-1-1 0,1 1 1,0 0-61,5-1 173,1 1 1,-1 0 0,7 0-174,0 1 72,22 0 36,12 3-108,-11 0-12,11-2 12,-40-2 112,1 1-587,0-1 0,0-1 0,0 0 0,-1 0 0,8-2 475,-13 2-582,0 0 1,-1 0-1,1-1 1,0 1-1,-1-1 1,1 1-1,-1-1 1,1 0-1,-1 0 1,0 0-1,0 0 1,0 0-1,0-1 1,0 1-1,0-1 1,-1 1-1,1-1 1,0-1 581,4-16-4986,-6 0 1631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9344,'3'18'4043,"-1"-11"-204,11-7-2250,23 1 673,12 2-2262,34 8-2075,-74-10 1426,21 2-3430,-26-2 3037,0-2 0,0 1-1,0 0 1,0-1 0,0 1-1,0-1 1,0 0 0,2-1 1042,10-6-3760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07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5504,'2'51'4052,"0"-33"-3392,-2 1 1,0 0-1,-1 0 0,-2 4-660,-12 54 2619,-6 5-2619,21-81 43,-1 3 106,0-1 0,0 0 0,1 0 0,-1 0 0,1 0 0,0 1 0,0-1-149,0-2 25,0-1 0,0 1 0,0-1 0,1 1 1,-1 0-1,0-1 0,0 1 0,0-1 0,1 1 0,-1-1 0,0 1 1,1-1-1,-1 1 0,0-1 0,1 1 0,-1-1 0,1 1 0,-1-1 1,1 0-1,-1 1 0,1-1 0,-1 0 0,1 1 0,-1-1 0,1 0 1,-1 0-1,1 0 0,0 1 0,-1-1 0,1 0 0,-1 0 1,1 0-1,0 0 0,-1 0 0,1 0 0,-1 0 0,1 0 0,0 0 1,-1 0-1,1-1 0,0 1-25,5-1 40,0-1 0,1 1-1,-1-1 1,0-1 0,0 1 0,5-4-40,37-23 53,-28 16-36,52-33 57,-27 16 97,2 2 0,27-10-171,-65 33 20,1 1-1,-1 1 0,1 0 1,-1 0-1,1 1 1,0 0-1,0 1 0,0 0 1,0 1-1,4 0-19,-8 1 9,0-1-1,0 1 1,0 1-1,0-1 1,0 1-1,0 0 1,-1 1-1,1-1 1,-1 1-1,0 0 0,0 1 1,0-1-1,0 1 1,0 0-1,-1 0 1,0 0-1,0 1 1,1 1-9,58 81-169,-37-50-345,-24-33 280,-1-3 67,0 1 1,-1-1-1,1 0 0,0 0 0,0 1 1,0-1-1,0 0 0,0 0 0,0 0 1,0 0-1,0 0 0,0 0 0,0 0 1,1-1-1,-1 1 0,0 0 0,1-1 1,-1 1-1,0-1 0,1 1 0,-1-1 1,1 0-1,-1 1 167,15-10-4037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6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9216,'1'28'5221,"-2"-28"-4213,1 0-165,0 0-44,0 1-708,1-1 0,-1 1 0,0-1 0,0 1 0,1-1 0,-1 0 0,0 1 0,1-1 0,-1 1 0,1-1 0,-1 0 0,0 1 0,1-1 0,-1 0 0,1 0 0,-1 1 0,1-1 0,-1 0 0,1 0 0,-1 0 0,1 0 0,0 1-91,14 3 323,-12-4-40,15 5 62,0-2-1,0 0 0,0-1 0,0-1 0,1 0 0,4-2-344,4 0-2267,-1-2 0,9-2 2267,-28 3-1734,-1 0 0,1 0 0,0 0-1,-1-1 1,0 0 0,6-4 1734,23-12-4229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7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31 7680,'1'1'244,"0"0"0,-1 0 1,1 0-1,0 0 0,0-1 0,0 1 1,0 0-1,0 0 0,0-1 0,0 1 1,0-1-1,1 1-244,7 5 1639,-8-5-631,-1-1-74,0 0 10,1 2-656,-1 1 0,0-1 0,0 1 0,0 0-1,0-1 1,0 1 0,-1-1 0,0 2-288,-13 54 1097,-18 42-1097,24-75 77,-8 21 35,-1 0 0,-2-2 0,-14 22-112,24-54-49,9-12 47,0 0 0,0 0-1,-1 0 1,1 0-1,0 0 1,0 0 0,0 0-1,0 0 1,0 0-1,0 0 1,-1 0-1,1 0 1,0 0 0,0 0-1,0-1 1,0 1-1,0 0 1,0 0 0,0 0-1,0 0 1,0 0-1,0 0 1,-1 0 0,1-1-1,0 1 1,0 0-1,0 0 1,0 0 0,0 0-1,0 0 1,0-1-1,0 1 1,0 0 0,0 0-1,0 0 1,0 0-1,0 0 1,0-1 0,0 1-1,0 0 1,1 0-1,-1 0 1,0 0-1,0 0 1,0 0 0,0-1-1,0 1 3,7-31-46,3-6-2,44-144-17,-41 144 181,2 1 0,2 1-1,17-28-115,-31 58 38,0 0-1,0 1 1,1 0-1,-1 0 1,1 0-1,0 0 0,4-3-37,-7 6 11,0 0 0,0 1 0,0-1 0,0 1-1,0-1 1,0 1 0,0-1 0,1 1 0,-1-1-1,0 1 1,0 0 0,1 0 0,-1 0 0,0 0-1,0 0 1,1 0 0,-1 0 0,0 0 0,0 0-1,1 0 1,-1 1 0,0-1 0,0 1-1,0-1 1,1 1 0,-1-1 0,0 1 0,0 0-1,0-1 1,0 1 0,0 0 0,0 0 0,0 0-1,0 0 1,-1-1 0,2 2-11,2 3 27,0 1-1,0 0 1,-1-1 0,1 1 0,-1 1-1,-1-1 1,1 0 0,0 2-27,13 57 25,-11-43 19,5 19 70,-3 1-1,-1 0 1,0 40-114,-6-80-15,0 1 1,0-1-1,0 0 1,0 1-1,-1-1 0,1 0 1,-1 1-1,1-1 1,-1 0-1,0 0 0,0 0 1,0 1-1,0-1 1,0 0-1,-1 0 0,0 0 15,1-1-9,0 0 0,-1 0-1,1 0 1,0 0-1,-1 0 1,1-1-1,0 1 1,-1-1 0,1 1-1,-1-1 1,1 0-1,-1 1 1,1-1-1,-1 0 1,1 0 0,-1 0-1,1 0 1,-1 0-1,1 0 1,-1-1-1,1 1 1,-1 0 0,1-1-1,-1 1 1,0-1 9,-5-2-368,-1 0 0,1 0 0,0-1 0,-1 0 1,2 0-1,-4-3 368,-36-32-6710,37 30 3366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6912,'9'9'1918,"-9"-8"-1747,0-1-1,1 0 1,-1 1-1,0-1 1,1 0 0,-1 0-1,0 1 1,0-1-1,1 0 1,-1 0-1,1 0 1,-1 0-1,0 1 1,1-1-1,-1 0 1,0 0-1,1 0 1,-1 0 0,1 0-1,-1 0 1,0 0-1,1 0 1,-1 0-1,1 0 1,-1 0-1,0 0 1,1 0-1,-1 0 1,0 0-1,1-1 1,-1 1 0,1 0-171,-5 3-5,1-1 1,0 0 0,-1 0 0,1 0 0,-1-1 0,0 1 0,0-1 0,-1 1 4,-14 5 257,5-1-71,1 1 1,0 1 0,0 0 0,0 0 0,1 1 0,0 1 0,-2 3-187,10-9 92,1 0 0,0 0 0,0 0 0,0 0 0,0 0 0,1 1 0,-1-1 0,1 1 0,0 0 0,1 0 0,-1-1 0,1 1 0,0 0 0,0 0 0,0 1 0,1-1 0,0 0 0,0 0 0,0 0 0,1 0 0,-1 0-1,1 0 1,1 3-92,1 2 146,1 1-1,0-1 0,0 0 1,1 0-1,0-1 0,1 1 1,0-1-1,1-1 0,0 1-145,12 12 306,0-1 0,22 17-306,-35-32 3,0 0 0,-1 1 0,0 0 0,0 0 0,0 0 0,1 3-3,-5-8-6,0 0 1,-1 0-1,1 0 1,0 0-1,-1 0 1,1 0-1,-1 1 1,0-1-1,1 0 1,-1 0-1,0 1 1,0-1-1,0 0 1,1 0-1,-1 1 1,-1-1-1,1 0 1,0 0-1,0 1 1,0-1-1,-1 0 1,1 0-1,0 1 1,-1-1-1,0 0 1,1 0-1,-1 0 1,1 0-1,-1 0 1,0 0-1,0 0 1,0 0-1,0 0 1,1 0-1,-1 0 1,0 0-1,-1-1 1,1 1-1,0 0 1,0-1-1,-1 1 6,-6 3-109,0-1 0,0 0 0,0 0 0,0-1 0,0 0 0,-1-1 0,1 0 0,-1 0 0,0 0 0,-4-1 109,5-1-683,0 0 0,0 0 0,-1 0-1,1-1 1,0 0 0,-7-3 683,12 4-493,0-1 0,0 1-1,0-1 1,0 0 0,0 0-1,-1-1 494,-11-15-3754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8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7808,'6'17'1982,"-2"-6"-1217,0 0 0,0 0 0,-1 1-1,-1-1 1,0 1 0,0 0 0,-1 0 0,-1 2-765,0 157 1356,0-57-8173,0-98 4177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1 7808,'-18'20'2976,"9"-14"-2304,-9 8 160,10-11 96,3 5-576,-17 1-96,4-3-160,-14-1-704,6 3 320,-24 4-3680,5-4 2176,-5 1-2432,14 2 2464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8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32 6144,'8'-31'4112,"-8"31"-2630,0 9 1196,-1 2-1794,0 1 1,-1-1 0,-1 7-885,-3 14 657,-23 254 3371,25-170-3282,6 54-746,-1-146-1134,2 0 1,1 0 1133,1-11-2013,-5-12 1856,0-1 1,0 0 0,0 0 0,0 0 0,1 1-1,-1-1 1,0 0 0,0 0 0,0 0 0,1 0 0,-1 1-1,0-1 1,0 0 0,1 0 0,-1 0 0,0 0-1,1 0 1,-1 0 0,0 0 0,0 0 0,1 0-1,-1 0 1,0 0 0,1 0 0,-1 0 0,0 0 156,2 0-478,-1-1 1,0 0-1,1 0 1,-1 0-1,0 0 1,0 0-1,0 0 1,0 0-1,0 0 1,0 0-1,0-1 1,0 1-1,0 0 1,-1-1-1,1 1 478,15-32-4309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7168,'-1'3'437,"-1"1"0,0 0 1,1 0-1,0 0 0,0 0 0,0 0 1,1 0-1,-1 0 0,1 0 1,0 4-438,-3 25 2197,-18 69 957,7-35-1620,-9 27-1534,4-38 475,19-55-477,0-1 1,0 1 0,0-1 0,-1 1-1,1-1 1,0 1 0,-1-1-1,1 1 1,0-1 0,-1 1-1,1-1 1,-1 0 0,1 1 0,0-1-1,-1 0 1,1 1 0,-1-1 1,0 0-3,1 0 0,0 0 1,0 0-1,0 0 1,-1 0-1,1 0 0,0-1 1,0 1-1,0 0 1,-1 0-1,1 0 1,0 0-1,0-1 0,0 1 1,0 0-1,0 0 1,0 0-1,-1-1 0,1 1 1,0 0-1,0 0 1,0 0-1,0-1 0,0 1 1,0 0-1,0 0 1,0-1-1,0 1 0,0 0 1,0 0-1,0 0 1,0-1-1,0 1 1,0 0-1,0 0 0,0-1 1,0 1-1,1 0 1,-1 0-1,0 0 0,0-1 1,0 1-1,0 0 1,0 0-1,0 0 3,5-17 41,0 1-1,1 1 0,1-1 1,7-11-41,-6 11 62,2-3 43,1 1-1,0 1 1,2 0-1,0 0 1,1 2-1,0-1 1,2 2-1,-1 0 1,2 1-1,16-11-104,-25 20 58,0-1 1,0 1-1,1 0 0,-1 1 0,1 0 0,0 0 0,0 1 0,0 0 0,5-1-58,-8 3 13,0 0 0,1 0 0,-1 0 0,0 0 0,0 1 0,1 0 0,-1 1 0,0-1 0,0 1 0,0 0 0,-1 1 0,1-1-1,0 1 1,1 2-13,1 0 19,0 1 0,-1-1 0,0 2-1,-1-1 1,1 1 0,-1 0-1,4 6-18,5 9-143,-2 0-1,1 2 144,11 22-1881,-22-42 913,0 0 0,0 1 0,0-1 0,1 0 0,-1-1 0,1 1 968,5 5-4250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12 8064,'3'9'6185,"-3"-8"-6035,0 0 0,1 0-1,-1 0 1,0 0 0,1 0 0,-1 0 0,0 0 0,0 1-1,0-1 1,0 0 0,0 0 0,0 0 0,0 0-150,-11 64 2343,0 20-2343,10-63 188,0 0 1,2 0-1,0 0 1,1-1-1,6 22-188,-8-39 26,1-1 0,0 1 0,1-1 0,-1 1 1,0-1-1,1 0 0,0 1 0,0-1 0,0 0 0,0 0 0,2 1-26,-3-3-9,0 0-1,0-1 1,0 1 0,0 0-1,0 0 1,0-1-1,1 1 1,-1-1 0,0 1-1,0-1 1,0 0 0,1 0-1,-1 1 1,0-1-1,0 0 1,1 0 0,-1 0-1,0 0 1,1 0-1,-1 0 1,0-1 0,0 1-1,1 0 1,-1-1 0,0 1-1,0-1 1,0 1-1,1-1 1,-1 1 0,0-1-1,0 0 1,0 0-1,0 0 1,0 0 9,37-33 90,-31 27-31,1-1-1,0 1 1,0 1 0,1-1 0,0 1 0,3-1-59,-10 6 8,0 0 0,0 1 0,-1-1 0,1 1 0,0-1 0,0 1 0,0 0 0,0-1 0,0 1 0,0 0 0,0 0 0,-1 1 0,1-1 0,0 0 0,0 1 0,0-1 0,0 1 0,0 0 0,-1-1 0,1 1 0,0 0 0,1 1-8,5 3 8,-1 1-1,0 0 0,0 0 1,4 4-8,-7-5-17,1 0 1,0-1-1,1 1 1,-1-1-1,1 0 0,0-1 17,-3-1-8,-1-2 0,1 1 0,-1 0 0,1 0 0,-1-1 0,1 1 0,0-1 0,-1 0 0,1 0 0,-1 0 0,1 0 0,0 0 0,-1 0 0,1-1 0,-1 0 0,1 1 0,-1-1 0,1 0 0,-1 0 0,1 0 0,-1 0 0,0-1 0,0 1 0,0-1 0,0 1 0,0-1 0,0 0 0,0 0 0,0 0 0,0 0-1,-1 0 1,1 0 8,3-6-19,0 0-1,0 0 0,-1 0 0,0-1 0,0 1 0,-1-1 0,0 0 0,0-2 20,1-11-9,-1 0-1,-1 0 0,-1 0 0,-1 0 0,-1 0 0,-1-5 10,-1-41-2623,3 67 2356,0 0 0,0 0 0,0 0 0,0-1 1,0 1-1,0 0 0,0 0 0,1 0 0,-1 0 0,0 0 0,1-1 1,-1 1-1,1 0 0,-1 0 0,1 0 0,0 0 0,-1 0 1,1 1-1,0-1 0,0 0 0,0 0 0,-1 0 0,1 1 0,0-1 1,0 0-1,0 1 0,0-1 0,1 0 267,13-7-3285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8704,'-1'1'167,"1"-1"0,0 1 1,-1 0-1,1 0 0,0-1 1,0 1-1,0 0 0,0 0 0,0-1 1,-1 1-1,1 0 0,1 0 1,-1-1-1,0 1 0,0 0 1,0 0-1,0-1 0,0 1 0,1 0 1,-1 0-1,0-1 0,1 1 1,-1 0-1,0-1 0,1 1 1,-1-1-1,1 1 0,-1 0 0,1-1 1,-1 1-1,1-1 0,0 1 1,-1-1-1,1 1 0,-1-1 1,1 0-1,0 1 0,0-1-167,3 4 832,-1-2-555,-1 1 1,0-1-1,1 1 1,-1 0-1,0 0 1,-1 0-1,1 0 1,0 0-1,-1 1 1,0-1-1,1 0 1,-1 1-1,-1-1 1,1 1-1,0 2-277,0 9 105,0 1 0,-1-1 1,-1 4-106,1 6 546,-1 15-486,0-9-707,2 1-1,1-1 0,2 11 648,0-35-3093,0-12-1776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0 341 7552,'16'53'4405,"-15"-51"-3605,-1-2-181,0 0-86,3-8-338,0-1 1,-1 1-1,0-1 0,0 1 1,-1-1-1,0 0 0,0-2-195,2-18 414,1 0-40,0 0 170,1 1 0,1-1-1,7-16-543,-10 34 27,-3 9 51,0 1 0,1-1 0,-1 0 0,0 1 0,1-1 0,0 1 1,-1-1-1,1 1 0,0-2-78,0 3 11,-1 0 0,0 0 0,0 0 0,0 0 0,0 0 0,0 0 0,1 0 0,-1 0 0,0 0 0,0-1 0,0 1 0,0 0 0,1 0 0,-1 0 0,0 0 0,0 0 0,0 0 0,0 0 0,1 0 0,-1 0 0,0 0 0,0 0 0,0 0 0,1 0 1,-1 1-1,0-1 0,0 0 0,0 0 0,0 0 0,0 0 0,1 0 0,-1 0-11,8 9 155,-5-3-127,0 0 1,0 0 0,-1 0-1,0 1 1,1 3-29,5 14 54,-2-7-31,2-1 0,0 0 0,8 12-23,-10-19 10,0-1 1,0 0 0,0-1 0,1 0 0,0 0-1,1 0 1,6 4-11,-14-10-9,1-1 0,-1 0 0,1 1-1,0-1 1,-1 1 0,1-1 0,0 0 0,-1 0 0,1 1-1,0-1 1,0 0 0,-1 0 0,1 0 0,0 0 0,0 0-1,-1 0 1,1 0 0,0 0 0,-1 0 0,1 0 0,0 0-1,0-1 1,-1 1 0,1 0 0,0 0 0,-1-1-1,1 1 1,0 0 0,-1-1 0,1 1 0,-1-1 0,1 1-1,0-1 1,-1 1 0,1-1 0,-1 1 0,0-1 0,1 0-1,-1 1 1,1-1 0,-1 0 0,0 1 0,1-1 9,0-2-23,1 0 1,-1 0-1,0-1 1,0 1-1,-1 0 0,1 0 1,0 0-1,-1-1 1,0-1 22,-3-216-971,3 219 733,0-1 1,0 1-1,0 0 0,0 0 1,1 0-1,-1 0 0,0 0 1,1 0-1,0 0 0,0 0 1,-1 0-1,1 0 0,0 0 1,0 0-1,1 1 0,-1-1 1,0 0 237,2 0-487,-1 0 0,1 0 0,-1 1 0,1-1 0,0 1 0,-1-1 0,1 1 0,0 0 0,0 0 0,0 0 0,2 0 487,20-6-2869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0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7808,'0'0'122,"0"1"33,0-1 0,0 1 0,0 0 0,0-1 1,1 1-1,-1-1 0,0 1 0,0 0 1,0-1-1,1 1 0,-1-1 0,0 1 0,1 0 1,-1-1-1,1 1 0,-1-1 0,0 0 1,1 1-1,-1-1 0,1 1 0,-1-1 0,1 0 1,-1 1-1,1-1 0,0 0 0,-1 1 1,1-1-1,-1 0 0,1 0 0,0 1-155,0-1 1142,-1 0-108,0 0-31,5 13 911,-6 2-904,0 1-1,-2 0 0,-2 9-1009,-3 24 679,-19 217-156,25-247-824,0-13-175,1 1-1,0 0 1,1 0 0,-1 0-1,1 0 1,1 0-1,0 0 1,0 4 476,1-11-1590,1-4-292,5-17-2779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1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10496,'4'14'2767,"-1"-6"-1828,-1 0 1,0 1 0,-1-1 0,0 1 0,0 4-940,-1 235-27,0-239-334,0 1 0,1 0-1,0 0 1,1 1 361,4-27-4890,2-18 1743,2-8-26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1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8960,'0'6'461,"1"0"0,0-1 0,1 1 0,-1 0 0,1-1 1,0 1-1,1-1 0,-1 0 0,1 0 0,0 0 0,0 0 0,1 0 1,-1-1-1,1 0 0,3 3-461,-4-4 66,1 0-1,-1 0 1,1 0 0,0-1 0,0 0 0,0 1-1,0-1 1,1-1 0,-1 1 0,0-1-1,1 1 1,1-1-66,3 1 232,1 0 1,-1 1-1,0-1 0,0 2 1,-1 0-1,1 0 0,-1 0 0,1 1 1,-1 1-233,-5-4 15,-1 0-1,1 0 1,-1 0 0,0 0 0,0 1 0,0-1 0,0 1 0,0-1 0,0 1 0,-1 0 0,1 0-1,-1-1 1,0 1 0,0 0 0,0 0 0,0 0 0,-1 1 0,1-1 0,-1 0 0,1 0 0,-1 0-1,0 0 1,-1 0 0,1 1 0,0-1 0,-1 0 0,0 0 0,0 0 0,0 0-15,-1 5-101,-1 0 0,-1 0 0,1-1 1,-2 0-1,1 0 0,0 0 0,-1 0 1,-1-1-1,1 1 0,-1-1 0,0-1 0,0 1 1,-1-1-1,-2 2 101,0-1-631,0-1 1,1-1-1,-2 1 1,1-1-1,0-1 1,-1 0-1,0 0 1,1-1-1,-1 0 1,0 0-1,-9-1 631,-26-3-3802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10 449 4608,'-3'2'902,"3"-1"-710,-1-1 0,1 0 0,0 0-1,-1 0 1,1 0 0,0 0 0,-1 0 0,1 1 0,0-1 0,-1 0 0,1 0 0,0 0-1,0 1 1,-1-1 0,1 0 0,0 0 0,0 1 0,0-1 0,-1 0 0,1 0-1,0 1 1,0-1 0,0 0 0,0 1 0,0-1 0,0 0 0,0 1 0,-1-1 0,1 0-1,0 1 1,0-1 0,0 0 0,0 1 0,0-1-192,1 3 2248,-1-2-1410,0-1-161,5-4 139,-3 1-799,0 0-1,0 0 1,0-1 0,-1 1 0,1 0-1,-1-1 1,0 1 0,1-1 0,-2 1-1,2-3-16,2-40-22,-2 21 31,20-95 426,0-3 837,-19 105-472,0-1 0,5-13-800,-7 31 7,-1 1 0,0-1 0,0 1 0,0 0 1,0-1-1,0 1 0,1-1 0,-1 1 0,0-1 0,0 1 0,1 0 0,-1-1 0,0 1 0,1-1 0,-1 1 1,0 0-1,1-1 0,-1 1 0,1 0 0,-1 0 0,0-1 0,1 1 0,-1 0 0,1 0 0,-1 0 0,1 0 1,-1-1-1,1 1 0,-1 0 0,1 0 0,-1 0 0,1 0 0,-1 0 0,1 0 0,-1 0 0,1 0 0,-1 0 1,0 1-1,1-1 0,-1 0 0,1 0 0,-1 0 0,1 0 0,-1 1 0,1-1 0,-1 0 0,0 1 0,1-1 1,-1 0-1,1 0 0,-1 1-7,3 1 40,0 1 1,1-1 0,-1 1 0,-1 0-1,3 2-40,15 22 130,-1 2-1,-1 0 1,7 18-130,1-1-21,68 130-43,-90-169 10,0 0-1,0-1 0,0 1 0,1-1 0,0 1 0,0-1 0,1 0 55,-6-6-12,0 0 0,1 1 0,-1-1 0,0 0 0,1 1-1,-1-1 1,0 0 0,1 0 0,-1 1 0,1-1 0,-1 0 0,1 0-1,-1 0 1,0 1 0,1-1 0,-1 0 0,1 0 0,-1 0 0,1 0-1,-1 0 1,1 0 0,-1 0 0,0 0 0,1 0 0,-1 0-1,1 0 1,-1-1 0,1 1 12,0 0-15,-1-1 0,1 1 1,0-1-1,-1 0 0,1 1 0,-1-1 0,1 0 0,-1 1 0,1-1 0,-1 0 0,1 1 1,-1-1-1,0 0 0,1 0 15,5-29-134,-4-16 16,-3-37 118,0-31 46,2 96-192,1-1 1,1 1-1,0 0 0,2 1 1,0-4 145,-3 16-630,0 1 0,0-1 0,0 0 0,0 1 1,1 0-1,-1-1 0,1 1 0,1 0 0,-1 0 0,4-3 630,9-6-3978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8064,'0'1'147,"-1"0"0,1 0 0,0 1 0,0-1 0,1 0 0,-1 1 0,0-1 0,0 0 0,1 0 0,-1 1 0,1-1 0,-1 0 0,1 0 0,-1 0 0,1 0 0,0 0 0,-1 1 0,1-1 0,0-1 0,0 1 0,0 0 0,0 0 0,0 0 0,0 0 0,0 0 0,0-1 0,0 1 0,0-1 0,0 1 0,0-1 0,1 1 0,-1-1 0,0 1 0,0-1 0,1 0 0,-1 0 0,0 0 0,1 0 0,-1 0-147,8 3 235,0 0-1,0 0 1,-1 1 0,1 0-1,-1 1 1,0 0 0,0 0-1,-1 1 1,1-1 0,-1 2-1,0-1 1,-1 1-235,-1 0 70,0-1 0,-1 1-1,0 0 1,0 0 0,-1 0 0,0 0 0,0 1 0,-1-1 0,1 1 0,-2 0-1,1-1 1,-1 1 0,0 7-70,-1-5-19,0 0 1,0-1-1,-1 1 0,0 0 0,-1 0 0,0-1 0,-1 1 0,0-1 1,0 1-1,-5 7 19,5-11-33,-1-1 0,1 0 0,-1 0 0,0 0 0,0-1-1,-1 1 1,1-1 0,-1 0 0,0 0 0,0-1 0,0 0 0,-1 0 0,1 0 0,-1 0 0,0-1 0,1 0 0,-2 0 33,-1 1 4,-1-1 0,0 0 0,0-1 0,0 0 0,0 0 0,0-1 0,0 0 0,0-1 0,0 0 0,1 0 1,-7-2-6,13 2 46,-1 1-1,1-1 1,0 0-1,-1 0 1,1 0-1,0-1 0,-1 1 1,1 0-1,0-1 1,0 0-1,0 1 0,0-1 1,0 0-1,1 0 1,-1 0-1,0 0 0,0-1-44,1-1 73,-1 1-1,1 0 0,-1-1 1,1 0-1,0 1 0,0-1 1,1 0-1,-1 1 0,1-1 0,0 0 1,0-1-73,1-7 123,0 0 1,1 1 0,1-1-1,0 1 1,0-1 0,1 1-1,1-3-123,6-9-219,0 0-1,1 0 0,1 2 0,8-11 220,-10 17-1872,1 1 0,0 0 0,15-12 1872,-8 9-3936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7808,'0'3'879,"1"0"1,0 0-1,0 0 1,0 0 0,0 0-1,1 0 1,-1-1-1,1 1 1,0 1-880,7 14 580,-4-3-411,-2 0 1,0 1 0,-1-1 0,0 1 0,-1 0 0,-1 2-170,3 42 90,5 16-277,-8-82 168,-1-11 100,2-1 1,0 1 0,1-1 0,0 1-1,3-5-81,-1 5 113,1 0 0,1 0-1,6-11-112,-8 22 41,-1 0 0,1 0-1,0 1 1,0-1-1,0 1 1,1 0-1,0 0 1,0 1-1,0-1 1,1 1-1,0 0-40,-2 1 22,1 0-1,-1 0 0,1 1 0,0-1 0,0 1 0,0 0 0,0 1 0,0-1 0,1 1 0,-1 0 0,0 0 0,1 1 0,-1-1 0,1 1 0,-1 1 0,0-1 1,1 1-1,-1 0 0,0 0 0,4 1-21,-7-1-7,0 0 1,1 0 0,-1 0-1,0 1 1,0-1 0,0 1 0,0-1-1,0 1 1,0 0 0,-1 0-1,1 0 1,0 0 0,-1 0-1,1 0 1,-1 0 0,0 0-1,0 0 1,0 1 0,0-1-1,0 1 1,0 2 6,0-1-32,0 1 1,0-1-1,-1 1 1,1-1-1,-1 1 0,0 0 1,0-1-1,-1 1 1,1-1-1,-1 1 0,0-1 1,-1 1 31,-5 13-64,-1-1 0,-1 0 0,0-1 0,-2 1 64,-7 14 42,3-8-77,7-11 156,1 1-1,-4 7-120,10-17 87,-1 1 0,1-1 0,0 0 0,0 1-1,0-1 1,0 1 0,1-1 0,0 1 0,-1-1 0,1 1 0,0-1-1,1 3-86,0-3 46,0 0 0,0 0-1,0 0 1,0 0-1,0 0 1,1-1 0,-1 1-1,1 0 1,0-1 0,0 1-1,0-1 1,0 0-1,0 0 1,1 0 0,-1 0-1,0 0 1,1 0-1,0 0 1,-1-1 0,2 1-46,1 0-198,0 0 1,0 0 0,0 0-1,0 0 1,0-1 0,1 0-1,-1 0 1,1-1-1,-1 1 1,6-1 197,21-4-2725,3-7-1888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4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7040,'4'10'1534,"3"7"56,-7-17-1395,0 0 0,0 0 0,1 1 0,-1-1 0,0 0 1,0 1-1,1-1 0,-1 0 0,0 0 0,0 1 0,1-1 0,-1 0 0,0 0 0,1 0 0,-1 0 0,0 1 1,1-1-1,-1 0 0,0 0 0,1 0 0,-1 0-195,1 0 949,-1 0-58,0 0-337,0 8 614,0 16-104,1 29-241,-3 1 0,-6 31-823,5-69 6,-5 41 24,8-50-107,0 0 0,0 0 0,0 0-1,1 0 1,-1 0 0,3 4 77,3 1-1291,-5-12 1165,-1 0 0,0 0 1,0 0-1,1 0 0,-1-1 0,0 1 0,1 0 0,-1 0 0,0 0 0,0 0 0,0-1 0,1 1 0,-1 0 0,0 0 0,0 0 0,0-1 0,1 1 0,-1 0 0,0 0 0,0-1 0,0 1 0,0 0 0,0-1 0,0 1 0,1 0 0,-1 0 0,0-1 0,0 1 0,0 0 0,0-1 126,0 0-588,11-23-2842,-2-1 1,0 0 0,-2 0 3429,6-26-2656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4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0 8320,'0'4'3072,"0"-4"-2400,0 0 256,0 0-96,-5 0-160,2 0-32,-11 0-192,-17 0-32,-6 0-256,-8 0-96,9 0 32,9 0-128,-9 0 0,-9 0-1376,10 0-576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7424,'1'5'439,"-1"0"0,1 0 1,0-1-1,0 1 0,1 0 1,0-1-1,-1 1 0,3 2-439,-1 0 588,0 1 1,-1-1-1,0 1 0,0-1 0,-1 1 0,0 0 0,0 3-588,-1 58 1890,-1-31-1348,1-13-173,-4 211 1822,3-190-1858,1-30-423,-1 0 1,0 0-1,-1 0 0,-2 7 90,10-49-546,1-6 511,6-12 35,-11 36 36,1 0 1,1 0-1,-1 0 1,1 0 0,1 1-1,-1-1 1,1 1 0,1 0-37,-4 6-129,-1-1 0,1 0 0,0 1 0,1 0 0,-1-1 0,0 1 0,0 0 0,1 0 0,-1 0 0,0 0 0,1 1 0,-1-1 0,1 1 0,-1-1 0,1 1 0,-1 0 0,1 0 0,-1 0 0,1 0 0,-1 0 0,2 1 129,2 0-746,-1-1 1,1 0-1,-1-1 0,1 1 1,1-1 745,37-15-7904,-18 8 4592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25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8960,'-5'15'3424,"5"1"-2656,0 8 192,0-13-32,0 14-288,-5 3 0,0 12-225,2 12 1,-2 4-256,0 4-96,5-20-32,0-9-32,0 1 0,5 5-800,3-14-255,2-15-2273,3-19-2240,9-18 1728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21247,'0'32'0,"0"21"192,0-30 128,0 14-160,0 11-32,0 7-64,0 13-64,0-3 32,0-10-128,5-11 0,0-20-1344,-5-16-1280,0-16-575,0-12-1601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0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7 10112,'0'16'3776,"-5"-12"-2944,0-4-160,5 0-224,-5 0-352,-9 0 0,-4 0-32,-9 0 32,-7 0-64,-11 0-96,-10-4-32,-3 1 64,0-2 64,-2 2-160,2-2-32,9 2-2208,3-1-960,11 4-352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50 5632,'-3'5'640,"0"0"-1,0 1 1,1-1 0,-1 1-1,1 0 1,1 0 0,-1 2-640,-11 29 3031,-4-5-1411,10-20-1093,1 0 0,0 0 0,1 1 0,-3 9-527,8-17 170,2-5-74,6-8-56,11-18-53,-2 0 233,1 2-1,2 0 1,0 1-1,2 1 1,0 1-1,18-13-219,-35 30 120,0 0-1,1 1 0,-1-1 1,1 1-1,0 1 0,0-1 1,0 1-1,0 0 0,0 0 1,0 0-1,1 1 0,-1 0 1,1 1-120,-2 0 61,-1 0 0,1 0 0,0 1 0,-1-1 0,1 1 0,-1 0 0,0 1 0,1-1 0,-1 1 0,0 0 0,0 0 1,0 0-1,0 1 0,0-1 0,0 1 0,-1 0 0,1 0 0,1 2-61,37 41 60,-21-22-1599,20 17 1539,-31-33-1281,-1-1 0,1 0 0,10 6 1281,-16-11-562,1 0 0,-1 0 0,1 0 0,-1 0 1,1-1-1,0 0 562,29 1-4149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1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 4352,'-3'5'3046,"6"-5"-165,0-1 161,-7 0 484,-1 1-3516,0 1 0,-1 0 0,1 0 0,0 1 0,-1-1-10,-14 5-2,0-2 118,1 0 0,0 2 0,1 0 0,-1 1 0,0 2-116,9-4 234,0 0 0,0 1 0,0 1 1,1-1-1,0 2 0,0-1 1,1 1-1,0 0 0,-2 3-234,8-8 78,-1 0 0,1 1 0,0-1 0,0 0-1,0 1 1,1-1 0,-1 1 0,1-1-1,0 1 1,0 0 0,0 0 0,1-1 0,-1 1-1,1 0 1,0 0 0,0 0 0,0 2-78,1-2 60,0 0 1,0 1-1,1-1 1,-1 0-1,1 0 1,0 0-1,0 0 0,0 0 1,0-1-1,1 1 1,0-1-1,-1 1 1,1-1-1,0 0 1,2 1-61,0 1-8,1-1 1,0 1-1,0-1 0,0-1 1,1 1-1,-1-1 1,1 0-1,0 0 1,0-1-1,1 0 8,12 3-851,0-2-1,18 1 852,-22-2-648,-8-1 40,-1 0-1,1-1 0,-1 0 1,1 0-1,-1-1 1,1 1-1,-1-2 0,1 1 1,3-2 608,36-15-4405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1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5632,'6'8'2393,"-5"-7"-1686,-1 0 0,1 0 0,0 0 0,-1 0 0,1 0 1,0 1-1,-1-1 0,1 0 0,-1 0 0,0 0 0,1 1 0,-1 0-707,-3 14 924,-7 13 556,1 2 0,-2 15-1480,8-30 165,1-1 1,1 1-1,0 0 0,1-1 1,1 16-166,0-28 42,-1 1 0,1 0 1,0-1-1,0 1 0,1 0 0,-1-1 1,0 1-1,2 1-42,-2-4-2,0 0 0,0 1-1,-1-1 1,1 0 0,0 0 0,0 0 0,1 0 0,-1 0-1,0 0 1,0 0 0,0-1 0,1 1 0,-1 0-1,0-1 1,1 1 0,-1-1 0,0 1 0,1-1-1,-1 1 1,1-1 0,-1 0 0,1 0 0,0 0 2,13-1 0,0 0 0,0-2 0,7-1 0,-3 0-766,-1 1 1,9 0 765,34-4-3866,-33 2-1233,0-2 0,7-2 5099,9-6-3706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2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 6400,'0'-1'54,"0"1"1,0 0 0,0 0-1,0 0 1,-1 0-1,1 0 1,0 0-1,0 0 1,0 0 0,0 0-1,0 1 1,0-1-1,0 0 1,0 0-1,0 0 1,-1 0-1,1 0 1,0 0 0,0 0-1,0 0 1,0 0-1,0 0 1,0 0-1,0 0 1,0 0 0,0 0-1,0 0 1,0 0-1,0 0 1,-1 1-1,1-1 1,0 0 0,0 0-1,0 0 1,0 0-1,0 0 1,0 0-1,0 0 1,0 0 0,0 0-1,0 1 1,0-1-1,0 0 1,0 0-1,0 0 1,0 0 0,0 0-1,0 0 1,0 0-1,0 0 1,0 0-1,0 1 1,1-1 0,-1 0-1,0 0 1,0 0-1,0 0 1,0 0-1,0 0 1,0 0 0,0 0-1,0 0-54,1 1 2029,-5 2-871,-31 17 672,30-17-1705,1 0 1,0 0 0,0 1 0,0-1 0,0 1 0,0 0 0,1 0 0,0 0 0,0 0-1,0 1 1,0 0 0,1-1 0,0 1 0,0 0 0,0 0 0,0 0 0,1 0 0,0 0 0,0 1-1,0-1 1,1 0 0,-1 1 0,1-1 0,1 0 0,-1 0 0,1 1 0,0-1 0,0 0-1,0 0 1,1 0 0,0 0 0,0 0 0,1 1-126,-2-3 9,1 0 1,-1-1-1,1 1 0,0-1 1,0 1-1,0-1 0,0 0 1,0 0-1,0 0 0,1 0 1,-1 0-1,1-1 0,-1 1 1,1-1-1,0 0 0,-1 1 1,1-1-1,0 0 0,0-1 1,0 1-1,0 0 0,0-1 0,0 0 1,0 0-1,0 1 0,0-2 1,0 1-1,0 0 0,0-1 1,0 1-1,0-1 0,0 0 1,2-1-10,1 0-25,-1 0 1,1-1 0,-1 1-1,0-1 1,0 0 0,0-1-1,-1 1 1,1-1-1,-1 0 1,1 0 0,-1-1-1,-1 1 1,1-1 0,-1 0-1,1 1 1,-1-2-1,0-1 25,-1 3 1,-1 0 0,-1 0-1,1 0 1,0 0 0,-1-1-1,0 1 1,0 0 0,0 0-1,-1 0 1,1-1-1,-1 1 1,0 0 0,0 0-1,-1 0 1,1 0 0,-1 0-1,0 1 1,0-1 0,0 0-1,0 1 1,-1-1-1,-1-2-19,0 0 0,-1 0-1,0 1 1,0-1 0,0 1 0,-1 0 0,0 0 0,0 1-1,0 0 1,0 0 0,-4-2 19,5 4-273,1 1 1,-1 0-1,0-1 0,1 1 0,-1 1 1,0-1-1,0 1 0,1 0 0,-1 0 0,-5 1 273,0 0-1348,0 1-1,0 1 0,-1-1 1,-3 3 1348,-5 3-3296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5632,'2'2'348,"-1"0"-1,0 0 1,0 0 0,0 0 0,0 0 0,0 0-1,0 1 1,-1-1 0,1 0 0,-1 0-1,1 1 1,-1-1 0,0 1 0,0-1 0,0 0-1,0 1 1,0-1 0,-1 0 0,1 1-348,-11 33 1249,5-20-650,2 1 1,0-1-1,0 1 0,1 6-599,3-20 77,-1 1 0,1 0 0,0 0 0,1 0 0,-1 0 0,1-1 0,-1 1 0,1 0 0,0 0 0,0-1 0,1 1 0,-1-1 0,1 1 0,0-1 0,0 0 0,0 1 0,0-1 0,0 0 0,1 0 0,0 0 0,-1-1-77,0 0 20,0-1-1,-1 0 0,1 1 0,0-1 0,0 0 0,0 0 0,0 0 0,0 0 0,0 0 0,0-1 0,0 1 0,0-1 1,0 1-1,0-1 0,0 0 0,0 0 0,1 0 0,1 0-19,-1 0 0,0-1 0,0 0 0,0 0 0,-1 0 0,1 0 0,0-1 0,0 1 0,-1-1 0,1 1 0,-1-1 0,1 0 0,0-1 0,3-3-14,1 0-1,-1-1 1,-1 0 0,0 0 0,0-1-1,0 1 1,-1-1 0,3-6 14,-4 4 17,0 0 0,-1 0 1,0 0-1,0 0 0,-1 0 0,0 0 1,-1-5-18,0-22-2886,0 19-504,0 10 740,0 0-422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6016,'10'6'1507,"13"9"2811,-22-14-4177,0 0 0,0 0 0,0 0 0,0 0 0,0 0 0,0 0 0,-1 0 0,1 0 0,0 0 0,-1 1 0,1-1 0,-1 0 0,1 0 0,-1 1-1,0-1 1,1 0 0,-1 1 0,0 0-141,-3 102 1136,0-86-1991,3-17-209,0-2-139,2-10-1211,2-5-242,1-3-58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 6144,'0'1'190,"-1"1"0,1-1 1,0 1-1,0-1 0,0 1 1,1 0-1,-1-1 0,0 1 0,1-1 1,-1 1-1,0-1 0,1 1 0,0-1 1,-1 0-1,1 1 0,0-1 1,0 0-1,0 1 0,0-1 0,1 1-190,1 2 504,-3-3-339,6-1 16,0 1 0,-1-1-1,1 1 1,0 1 0,-1-1-1,1 1 1,-1 0 0,0 0-1,1 0 1,-1 1-1,0 0 1,0 0 0,3 2-181,-6-3 48,0 0-1,0 0 1,0-1 0,0 2-1,0-1 1,0 0 0,0 0 0,-1 1-1,1-1 1,-1 0 0,0 1 0,1 0-1,-1-1 1,0 1 0,-1 0 0,1-1-1,0 1 1,-1 0 0,0 0 0,1 0-1,-1 0 1,0-1 0,-1 1 0,1 0-1,0 0 1,-1 0 0,1-1 0,-1 1-48,-2 5-2,1-1 1,-1 0-1,-1 0 1,1-1-1,-1 1 1,0-1-1,-1 0 1,1 0-1,-1 0 1,0 0 0,-1-1-1,1 0 1,-6 4 1,6-6-159,0 0 1,0 0 0,-1 0 0,1 0-1,-1-1 1,1 0 0,-1 0 0,0-1-1,0 1 1,0-1 0,0-1 0,0 1-1,0-1 1,0 0 0,0 0 0,0-1-1,-5 0 159,-32-10-3242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4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12 6528,'17'-5'3256,"-15"5"-2906,0 0 1,0-1-1,1 1 0,-1-1 0,0 0 1,0 0-1,-1 1 0,2-2-350,-2 2 198,-1 0-86,-21 0 490,10 0-287,1 1 0,-1 0 0,1 1 0,0 0 0,0 1 0,0 0 0,0 1 0,-2 1-315,-6 3 413,0 1 1,1 1-1,-12 10-413,25-17 103,0 1 1,0 0-1,0 0 0,0 0 1,1 0-1,0 1 0,0-1 1,0 1-1,0 0 0,1 0 1,0 0-1,0 0 0,0 0 1,0 0-1,0 5-103,1-3 89,0 0-1,0 0 1,0 0 0,1-1-1,0 1 1,1 0-1,-1 0 1,1 0 0,1 0-1,-1-1 1,1 1-1,1 1-88,0-2-9,1 0 0,-1 0 0,2 0 0,-1 0 0,1-1 0,-1 0 0,1 0 0,1 0 0,-1 0 0,1-1 0,0 0 0,0 0 0,0 0 0,0-1 0,1 0 0,1 0 9,0 0-280,0 0-1,0-1 0,1 0 1,-1 0-1,1-1 1,-1 0-1,1 0 0,-1-1 1,1 0-1,-1-1 0,1 0 1,0 0-1,-1-1 0,2 0 281,6-3-1160,-1 0 0,1 0 0,-1-2 0,0 0-1,-1 0 1,13-9 1160,9-11-4240,-7 5 1339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6016,'0'0'1978,"-1"9"2977,-9 12-3884,5-11-765,1 0-1,0 0 1,0 0-1,0 4-305,1 0 290,1 1 0,0-1 0,1 0 0,1 1 0,0 8-290,1-16 72,0 0-1,0 0 1,0 0 0,1 0-1,0 0 1,0 0-1,1-1 1,0 1 0,0-1-1,0 1 1,1-1-1,1 1-71,-4-5-1,0-1-1,0 0 0,0 1 1,1-1-1,-1 0 1,1 0-1,-1 1 0,0-1 1,1 0-1,0-1 0,-1 1 1,1 0-1,0 0 0,-1-1 1,1 1-1,0-1 0,0 1 1,-1-1-1,1 0 0,0 0 1,0 0-1,0 0 0,0 0 1,-1 0-1,1 0 0,0 0 1,0-1-1,0 1 0,-1-1 1,1 1-1,0-1 0,-1 0 1,1 0-1,-1 0 0,1 0 1,0 0-1,-1 0 2,6-4-22,-1 1-1,-1-1 1,1-1 0,-1 1-1,0-1 1,0 0 0,0 0-1,1-4 23,2-1 2,-2 0-1,0-1 1,0 1-1,-1-1 1,0-1-1,2-10-1,-6 19-3,-1 0-1,1 0 0,0-1 1,-1 1-1,0-1 0,0 1 0,0 0 1,-1-1-1,0 1 0,1 0 0,-1-1 1,-1 1-1,1 0 0,-1 0 1,1 0-1,-1 0 0,-1 0 0,1 0 1,0 1-1,-1-1 0,-2-3 4,2 6-222,1-1-1,0 0 0,0 0 1,-1 1-1,1 0 0,-1-1 1,0 1-1,1 0 1,-1 0-1,0 0 0,0 1 1,1-1-1,-1 1 0,0-1 1,0 1-1,0 0 1,0 0-1,-2 1 223,3-1-660,-1 0 1,1 0-1,-1 1 1,1 0-1,-1-1 1,1 1-1,0 0 1,0 0-1,-1 0 1,1 0-1,0 0 1,0 1-1,0-1 660,-3 3-2869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4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7296,'0'2'486,"0"-1"1,0 1 0,0-1 0,0 1-1,1-1 1,-1 0 0,0 1 0,1-1-1,-1 0 1,0 1 0,1-1-1,0 0 1,0 1-487,11 30 1925,-10-27-1927,74 166 2509,-73-164-2420,1 0 0,0 0 1,0 0-1,1 0 0,0-1 1,0 0-1,4 3-87,-8-7-14,1-1 1,-1 0-1,1 0 1,-1 1-1,1-1 1,0 0-1,0-1 1,-1 1-1,1 0 1,0 0-1,0-1 1,0 1-1,0-1 1,0 0-1,0 1 1,0-1-1,0 0 1,0 0-1,-1 0 1,1-1-1,0 1 0,0 0 1,0-1-1,0 1 1,0-1-1,0 1 1,0-1-1,-1 0 1,1 0-1,0 0 1,0-1 13,0 1-20,0-1 1,0 0-1,0 0 1,0 0-1,0 0 1,-1-1 0,1 1-1,-1 0 1,0-1-1,0 1 1,0-1-1,0 1 1,0-1-1,0 1 1,0-3 19,4-11-28,9-24-57,4-22 85,-5 15-2315,-12 43 1744,0 0 1,1 0-1,0 1 0,-1-1 1,1 0-1,1 1 0,-1 0 1,0-1-1,1 1 0,2-2 571,7-6-3130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09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8320,'0'5'601,"1"-1"0,0 0 1,0 0-1,0 0 0,1 0 1,-1 0-1,1 0 0,2 3-601,-3-4 298,0 0 1,0-1-1,0 1 0,0 0 0,-1 0 0,1 0 0,-1 0 0,1 0 1,-1 0-1,0 0 0,-1 0 0,1-1 0,-1 3-298,-8 39 672,8-41-607,-7 33 546,1 1-1,1 9-610,-4 25 91,9-52-230,1-17 92,0-4 10,0-10 20,5-102-175,0-26 448,-3 122-108,-2 17-137,0 1-1,0 0 0,0-1 1,1 1-1,-1-1 0,0 1 0,0 0 1,0-1-1,0 1 0,0-1 1,1 1-1,-1 0 0,0-1 1,0 1-1,0 0 0,1-1 1,-1 1-1,0 0 0,1-1 1,-1 1-1,0 0 0,0 0 0,1-1 1,-1 1-1,1 0 0,-1 0 1,0 0-1,1 0 0,-1-1 1,0 1-1,1 0 0,-1 0 1,1 0-1,-1 0 0,0 0 1,1 0-1,-1 0 0,1 0 0,-1 0 1,1 0-1,-1 0-10,20 7 24,1-1 0,0-1 0,0-1 0,0-1-1,20 0-23,26-1 10,16-5-10,11 0-81,-75 3-320,0 0 1,2-2 400,-15 1-751,0 0 0,0-1 1,0 1-1,0-1 1,1-1 750,5-6-3062,-6-6-820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7680,'0'4'764,"0"-1"0,1 0 1,0 1-1,-1-1 0,1 0 0,0 1 1,1 0-765,0-1 214,-1 1 1,0-1 0,0 0 0,0 1-1,-1-1 1,1 1 0,-1 1-215,1 6 322,0 0-1,0 0 1,4 8-322,1 12 432,2 24 313,-2-23-856,-2 0 0,1 26 111,-5-56-277,-6-42 43,-2 0 1,-1 0 0,-2 1-1,-4-8 234,5 15 127,10 31-82,-1-1 0,1 0 0,0 0 1,0 1-1,0-1 0,0 0 0,0 0 1,0 0-1,0 1 0,1-1 0,-1 0 1,1 1-1,-1-1 0,1 0 1,0 0-46,10 0 256,42-3 527,-29 3-929,1-1-1,21-6 147,-16 2-987,-14 4-2058,-1-1 0,14-5 3045,-7 0-3189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6528,'-2'2'306,"2"-1"-146,-1 0-1,0 0 1,1 0-1,-1 0 1,0 0 0,1 1-1,0-1 1,-1 0-1,1 0 1,-1 0 0,1 0-1,0 1 1,0-1-1,0 0 1,0 0-1,0 1 1,0-1 0,0 0-1,0 0 1,0 1-1,1-1 1,-1 0 0,1 0-1,-1 0 1,0 1-1,1-1 1,0 0 0,-1 0-1,1 0 1,0 0-1,-1 0 1,2 0-160,6 13 1174,9 11-292,-16-25-874,0 1 0,-1 0 0,1 0 0,0-1 0,0 1 0,0 0 0,0-1 0,0 1 0,0-1 0,0 1 0,0-1 0,0 0 0,0 1 0,1-1 0,-1 0 0,0 0 0,0 0 0,0 0 0,0 0 0,0 0 0,0 0 0,1 0 0,-1 0-8,70-19-888,-49 12-1556,0-1 0,1-2 2444,0-2-2901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8448,'-10'19'3168,"10"-5"-2464,0 1 288,0-7-64,0 0-352,0 1 0,-5 6-288,1 4-96,4 1-96,0-3-160,4-9-32,1-4-32,8-8 0,10-12-480,9-4-224,13-3-928,-5-2-384,4-4-1216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7552,'-1'2'422,"0"0"1,0 0-1,0 0 0,0 0 1,0 0-1,0 1 0,0-1 1,0 0-1,1 0 1,0 1-1,-1-1 0,1 0 1,0 1-1,0-1 1,0 0-1,0 1 0,1 0-422,-1 0 84,-9 73 1462,9 137-1391,0-210-315,1-6 21,12-57-270,-11 47 406,1 0 0,0 0 0,0 0 0,1 0-1,1 0 1,0 1 0,1 0 0,0 0 0,3-3 3,-1 4 55,1 0 0,0 0 0,1 1-1,0 1 1,0 0 0,9-6-55,-13 11 11,-1 0-1,1 1 0,0 0 1,-1 0-1,1 0 1,1 1-1,-1 0 0,0 0 1,1 0-1,-1 1 1,1 0-1,-1 0 0,1 1 1,-1 0-1,4 0-10,-9 0-2,0 0-1,0 0 0,0 0 1,0 1-1,0-1 0,0 0 1,0 0-1,0 1 1,0-1-1,0 1 0,0-1 1,0 1-1,0-1 0,0 1 1,0-1-1,0 1 1,-1 0-1,1-1 0,0 1 1,0 0-1,0 0 3,-1 0-15,0 0-1,0 0 0,1 0 1,-1 0-1,0 0 1,0 0-1,0 0 1,0 0-1,0 0 0,0 0 1,0 0-1,0 0 1,0 0-1,-1 0 0,1 0 1,0 0-1,-1 0 1,1 0 15,-4 5-91,1 0 0,-1 0 0,0 0 0,0 0 0,-4 2 91,7-7 1,-12 16-51,-6 4 32,-10 18 18,23-31 33,1 0-1,1 1 1,0-1-1,0 1 1,0 0-1,1 0 1,1 1-33,0-5 47,1 0-1,0 0 1,1 0 0,-1 0-1,1 0 1,0 1 0,0-1-1,1 0 1,-1 0 0,1 0-1,0 1 1,1-1 0,-1 0 0,1-1-1,0 1 1,0 0 0,1 0-1,0 1-46,0-3-87,-1 0-1,1 1 1,0-1-1,1 0 1,-1 0-1,0-1 1,1 1-1,-1-1 1,1 1-1,0-1 1,0 0-1,0-1 1,0 1-1,0-1 1,0 0-1,0 0 1,1 0-1,-1 0 1,0-1-1,1 1 1,3-1 87,4-1-1514,0 0 0,0-1 1,0 0-1,-1-1 0,5-2 1514,4 0-1626,46-11-1867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7936,'-4'19'4720,"0"1"358,-1-7-4914,1-2 223,0 1 0,0-1 0,2 1-1,-1 0 1,1 0 0,1 10-387,-2 0 319,-6 76 419,5 0-1,3 7-737,1-93 29,3 30-235,3 20 206,-1-16-6706,0-102-1982,0 6 4806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7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0 7808,'-1'0'549,"0"1"1,0-1-1,0 0 0,0 1 1,0-1-1,0 1 1,1-1-1,-1 1 0,0 0 1,0-1-1,0 1 1,0 0-550,-21 22 912,17-17-369,-9 11-38,1 1 0,1 0 1,1 1-1,0 0 0,2 1 1,-1 4-506,-18 32 973,21-42-823,-5 9-52,-1 1 0,-5 3-98,18-27-5,0 0 0,0 0-1,0 0 1,0 0-1,0 0 1,0 0 0,0 0-1,0 0 1,0 0-1,0 0 1,0 0 0,0 0-1,0 0 1,0 0-1,0 0 1,0 0 0,0 0-1,0 0 1,0 0-1,0 0 1,0 0 0,-1 0-1,1 0 1,0 0-1,0 0 1,0 0 0,0 0-1,0 0 1,0 0-1,0 0 1,0 0 5,3-8-50,6-9 17,17-19 95,2 1 0,18-16-62,-28 33 118,1 0 0,0 2 0,2 0 0,0 1 0,5-1-118,-21 13 29,0 0 0,1 0-1,-1 1 1,1 0 0,0 0-1,-1 0 1,1 1 0,0 0 0,0 0-1,0 1 1,3 0-29,-5 0 14,0 0 0,0 0 0,-1 1 0,1 0 0,0 0 0,-1 0 0,1 0 0,0 1 0,-1-1 0,0 1 0,1 0 0,-1 0 0,0 0 0,0 0 0,0 1 0,0-1 0,0 1 0,-1 0 0,2 2-14,11 15 23,-2 1 0,4 7-23,-6-8-1389,0-1-1,2-1 0,6 7 1390,-17-23-554,0 0-1,0 0 0,0 0 1,0 0-1,0 0 0,0-1 1,1 1-1,-1-1 0,1 0 1,-1 0-1,1 0 0,-1 0 1,1 0-1,0 0 0,-1-1 1,1 1-1,0-1 0,0 0 555,28-1-4362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7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6272,'0'1'276,"-1"-1"1,1 0-1,-1 1 1,1-1-1,-1 1 1,1-1-1,0 0 1,-1 1-1,1-1 1,0 1-1,0-1 1,-1 1-1,1 0 1,0-1 0,0 1-1,0-1 1,0 1-1,-1-1 1,1 1-1,0-1 1,0 1-1,0 0 1,0-1-1,0 1 1,0-1-1,1 1-276,-1 23 1994,0-16-1177,0 132 3954,0 75-4087,1-221-735,0 1 0,0-1 0,0 1 0,1-1 0,0 1 0,0 0 1,0 0-1,2-2 51,3-11-30,-4 12 81,0-1 1,0 1-1,1 0 1,-1 0-1,1 1 0,1-1 1,-1 1-1,2-2-51,-3 5-61,-1-1 0,1 1 0,0 0 0,-1 0 0,1 0 0,0 0 0,0 0 0,0 0 0,1 1 0,-1 0 0,0 0 0,0 0 0,1 0 0,-1 0 0,1 0 0,2 1 61,0 0-877,0-1 0,0 1 0,0-1 0,0-1 0,0 1 0,0-1 0,0 0 0,-1 0 0,1 0 0,-1-1 1,1 0-1,-1 0 0,0-1 0,1 0 877,21-14-3296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8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9344,'0'1'200,"0"-1"0,-1 1 0,1 0-1,0-1 1,0 1 0,0-1 0,-1 1 0,1-1 0,0 1 0,0 0 0,0-1 0,0 1 0,0-1 0,0 1 0,0 0 0,0-1 0,1 1-1,-1-1 1,0 1 0,0 0 0,1-1-200,0 12 1215,-3 3 369,1-1 0,1 1 1,1 12-1585,0 6 505,2 36 61,2-1-1,4 5-565,-8-68-179,0 0 0,0 1 0,1-1 0,0 0-1,1 3 180,-3-7-127,0-1-1,1 1 0,-1-1 0,0 1 0,1 0 0,-1-1 0,1 1 0,-1-1 0,1 1 0,-1-1 0,1 1 0,-1-1 0,1 0 0,-1 1 0,1-1 0,-1 1 0,1-1 0,0 0 0,0 0 128,-1 0-212,1 0-1,-1 0 1,1 0-1,0 0 1,-1 0-1,1-1 1,-1 1-1,1 0 1,0 0-1,-1-1 1,1 1-1,-1 0 1,1-1-1,-1 1 1,1-1-1,-1 1 0,1-1 1,-1 1-1,0-1 1,1 1-1,-1-1 1,0 1-1,1-1 1,-1 1-1,0-1 213,14-25-5349,8-12 1040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8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34 3840,'0'-3'2975,"0"3"-2822,0-1 0,0 1 1,0 0-1,0 0 0,0-1 0,0 1 1,0 0-1,0 0 0,0 0 1,0-1-1,0 1 0,0 0 0,0 0 1,-1-1-1,1 1 0,0 0 1,0 0-1,0 0 0,0 0 0,-1-1 1,1 1-1,0 0 0,0 0 1,0 0-1,-1 0 0,1 0 0,0 0 1,0-1-1,0 1 0,-1 0 0,1 0 1,0 0-1,0 0 0,-1 0-153,-2 6 3355,-2 7-2474,5-12-690,-3 8-11,2 0-1,-1-1 1,1 1 0,1 0 0,-1 3-180,0 12 29,0-14 50,0 1 1,1-1-1,1 1 0,0-1 1,0 1-1,2 7-79,-2-14 57,0 1-1,1-1 0,-1 0 1,1 0-1,-1 0 0,1 0 1,1-1-1,-1 1 0,0-1 1,1 1-1,0-1 1,0 0-1,0 1 0,0-2 1,0 1-1,0 0 0,4 1-56,-6-3-7,1 0 0,-1 0-1,1 0 1,0-1-1,-1 1 1,1-1 0,0 1-1,-1-1 1,1 0-1,0 0 1,-1 0 0,1 0-1,0 0 1,0 0-1,-1 0 1,1 0 0,0-1-1,0 1 1,-1-1-1,1 1 1,-1-1 0,1 1-1,0-1 1,-1 0-1,1 0 1,0-1 7,3-2-27,0 0-1,-1-1 0,1 1 1,-1-1-1,0 0 1,1-2 27,0 1 5,9-14-37,-1 0-1,-1 0 0,0-1 0,-2-1 0,-1 1 0,0-3 33,0-3-1241,1-3-2362,-1 12-2294,-5 12 1700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9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6784,'2'12'1399,"1"1"0,0-1 0,1 1-1399,-2-10 949,-2-3-287,0 0-182,0 0-224,-1-8-144,0 0 1,0 0-1,1 0 1,0 0-1,2-4-112,-1-11 504,0 3 53,0 1-1,2-1 1,1-1-557,-4 20 31,0 0 0,0 0 1,0-1-1,0 1 1,0 0-1,1 0 0,-1 0 1,0 0-1,1 0 1,-1 0-1,1 1 1,-1-1-1,1 0 0,0 0 1,-1 0-1,1 0 1,0 0-1,-1 1 1,1-1-1,0 0 0,0 1 1,0-1-1,-1 1 1,1-1-1,0 1 1,1-1-32,-1 1 42,1 0 1,-1 0 0,1 0 0,-1 0 0,1 1 0,-1-1 0,1 1 0,-1-1 0,0 1 0,1-1-1,-1 1 1,0 0 0,0-1 0,1 1 0,-1 0 0,0 0 0,0 0 0,0 0-43,12 10 126,1 1-145,1-1 1,2 1 18,-14-9-19,1-1 1,-1 0-1,1 0 0,0-1 0,0 1 0,-1-1 1,1 0-1,0 0 0,1 0 0,-1 0 0,3 0 19,-4-2-39,1 0 0,0 0-1,-1 0 1,1-1-1,0 1 1,-1-1-1,0 0 1,1 0-1,-1 0 1,0 0-1,0 0 1,0-1-1,0 1 1,-1-1-1,3-2 40,0-2 31,0 0 0,0 0-1,-1 0 1,0 0 0,1-4-31,-1 3 98,0 0 0,1 0 0,4-5-98,-8 12 18,0 0 0,0 0-1,0 0 1,0 0-1,0 1 1,0-1-1,0 0 1,0 1-1,1-1 1,-1 1-1,0-1 1,0 1-1,1-1 1,-1 1-18,-1 1 9,0 0 0,0 0 0,0 0 0,0 0 0,0 0 0,0-1 0,-1 1 0,1 0 0,0 0 0,-1 0 0,1 0 0,0 0 0,-1 0-9,1 0 11,-1 0 0,-5 23 179,1 1 0,1-1 0,0 10-190,0 7 44,1-10-443,1 19 399,2-42-220,0-1 1,0 1 0,1-1-1,1 1 1,-1-1-1,1 0 1,0 0-1,1 1 1,0-1 219,-3-6-121,1 0 0,-1-1 0,0 1 0,0-1 1,1 1-1,-1 0 0,0-1 0,1 1 1,-1-1-1,1 1 0,-1-1 0,1 0 1,-1 1-1,1-1 0,-1 1 0,1-1 1,-1 0-1,1 1 0,-1-1 0,1 0 1,0 0-1,-1 1 0,1-1 0,-1 0 1,1 0 120,1 0-213,-1 0 0,0-1 1,0 1-1,0-1 1,0 1-1,0-1 0,0 1 1,0-1-1,0 0 1,0 1-1,0-1 0,0 0 1,0 0-1,0 1 1,-1-1 212,26-30-3696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0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6528,'5'40'4666,"-4"-40"-4346,0 1-1,0 0 1,0-1 0,0 1-1,0-1 1,0 1-1,0-1 1,0 1-1,0-1 1,0 0-1,0 1 1,1-1-320,79 9 4304,-35 2-3985,-26-6-439,-1 0 1,1-1-1,0-2 0,12 1 120,-25-3-668,-1-1 0,1 0 1,-1-1-1,0 1 0,1-1 0,-1 0 1,0-1-1,0 1 0,0-1 1,2-2 667,11-7-4080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3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0 4736,'14'3'1760,"-4"6"-1376,-7-9 512,-3 0 160,0 0-32,0 0 96,-3 3-480,-2 2-192,-5 3-288,-4-4-128,-4-1 64,-3 2 0,-11 3 32,0 0-288,1-1-64,4-2-3200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5120,'0'1'447,"0"11"10156,1-9-10213,-1 0-1,1 0 1,-1 1 0,0-1-1,1 0 1,-2 1 0,1-1-1,0 0 1,-1 0-390,0 12 333,-2 60-1346,3-75 949,0 1 0,0-1 0,0 0 0,0 0-1,0 0 1,0 0 0,0 0 0,0 0 0,0 0 0,0 1 0,0-1 0,0 0 0,0 0 0,-1 0 0,1 0 0,1 0 0,-1 0 0,0 0 0,0 1 0,0-1 0,0 0-1,0 0 1,0 0 0,0 0 0,0 0 0,0 0 0,0 0 0,0 1 0,0-1 0,0 0 0,0 0 0,0 0 0,0 0 0,0 0 0,0 0 0,1 0 0,-1 0 0,0 0-1,0 0 1,0 1 0,0-1 0,0 0 0,0 0 0,0 0 0,1 0 0,-1 0 0,0 0 0,0 0 0,0 0 0,0 0 0,0 0 0,0 0 0,0 0 0,1 0 0,-1 0-1,0 0 65,7-7-3516,-1 1 919,18-13-2891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0 225 6400,'4'8'1558,"-3"-10"-627,-1 2-910,0 0 1,0 0-1,0-1 0,0 1 1,0 0-1,0 0 0,0 0 1,0 0-1,0 0 0,0 0 1,0-1-1,0 1 1,0 0-1,0 0 0,0 0 1,0 0-1,0 0 0,0 0 1,1 0-1,-1 0 0,0 0 1,0-1-1,0 1 0,0 0 1,0 0-1,0 0 1,0 0-1,0 0 0,0 0 1,0 0-1,1 0 0,-1 0 1,0 0-1,0 0 0,0 0 1,0 0-1,0 0 1,0 0-1,0 0 0,1 0 1,-1 0-1,0 0 0,0 0 1,0 0-1,0 0 0,0 0 1,0 0-1,1 0 1,-1 0-1,0 0 0,0 0 1,0 0-1,0 0 0,0 0 1,0 0-22,1 1 576,8-17 1104,-4 1-1509,-3 12-15,-1-1 0,0 0 0,0 0 0,0 0 1,0 0-1,-1 0 0,1-3-156,9-47 1322,-2 6-42,-8 46-1255,0 0 1,0 1-1,0-1 0,0 0 0,0 0 1,0 1-1,1-1 0,-1 0 0,1 1 1,-1-1-1,1 0 0,-1 1 0,1-1-25,0 1 9,0 0 0,0 0 0,1 1-1,-1-1 1,0 0 0,0 1 0,0-1 0,0 1-1,0-1 1,1 1 0,-1-1 0,0 1-1,1 0-8,9-3-165,8-9 205,-17 11-31,0-1 0,0 1 1,0-1-1,0 1 1,0 0-1,0 0 0,0 0 1,1 0-1,-1 0 1,0 1-1,1-1 0,-1 1 1,0-1-1,2 1-9,3 0 70,0 0-1,0 0 1,0 1 0,0 0-1,0 0 1,0 0-1,0 1 1,-1 0-1,1 1 1,-1-1 0,1 1-1,-1 1 1,0-1-1,0 1 1,0 0 0,-1 0-1,1 1 1,-1 0-1,0 0 1,0 0-1,3 5-69,-6-7 48,10 17 281,-12-19-330,1 1 0,-1-1 1,0 0-1,0 1 0,1-1 0,-1 0 0,0 1 0,0-1 1,-1 0-1,1 1 0,0-1 0,0 0 0,-1 1 1,1-1-1,-1 0 0,1 0 0,-1 1 1,-2 3-21,0 0-1,0 0 0,0 0 1,-1 0-1,1-1 1,-1 0-1,0 0 0,-1 0 1,1 0-1,-1-1 1,1 1-1,-1-1 1,0 0-1,-1 0 22,2-1-287,-1 0 0,1-1 0,-1 1-1,1-1 1,-1 0 0,1 0 0,-1 0 0,0 0 0,0-1-1,1 0 1,-1 0 0,0 0 0,0-1 0,1 0 0,-1 1-1,1-2 1,-3 0 287,3 1-512,1 0-1,0-1 1,0 0 0,1 1-1,-1-1 1,0 0-1,1 0 1,-1-1-1,1 1 1,-1 0 0,1-1-1,-2-2 513,0-6-2421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1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4992,'7'7'2637,"-7"-7"-2397,1 0 0,-1 0 0,0 1 0,1-1 0,-1 0-1,0 0 1,1 1 0,-1-1 0,0 0 0,1 1 0,-1-1 0,0 0 0,0 1 0,1-1-1,-1 0 1,0 1 0,0-1 0,0 1 0,0-1 0,1 0 0,-1 1 0,0-1 0,0 1 0,0-1-1,0 1 1,0-1 0,0 0-240,-1 16 1201,0-1 0,-1 0 0,-1-1 0,-4 13-1201,-19 56-201,24-79-226,-1 2-3679,3-6-246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7296,'0'1'355,"-1"0"0,1 0 0,0 0 0,-1 1 0,1-1 0,0 0 1,0 1-1,-1-1 0,1 0 0,0 1 0,0-1 0,1 0 0,-1 1 0,0-1 0,0 0 1,1 1-356,0 12 2019,-9 42 893,8-49-2771,-1-1 0,0 1 0,-1-1 1,1 0-1,-1 1 0,-1 0-141,1-2-149,1-1 0,-1 0 1,1 0-1,0 1 0,0-1 0,0 1 0,1-1 0,0 1 1,0-1-1,0 1 0,0-1 0,1 5 149,0-9-181,-1 0 0,0 1 1,1-1-1,-1 0 0,0 0 0,1 1 0,-1-1 0,0 0 0,1 0 1,-1 0-1,1 0 0,-1 0 0,1 1 0,-1-1 0,0 0 0,1 0 0,-1 0 1,1 0-1,-1 0 0,1 0 0,-1 0 0,0-1 0,1 1 0,-1 0 1,1 0-1,-1 0 0,0 0 0,1 0 0,-1-1 0,1 1 0,-1 0 1,0 0-1,1-1 0,-1 1 0,0 0 0,0 0 0,1-1 181,16-10-4163,-16 10 4026,24-19-3537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2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1 7296,'-13'8'2816,"8"-3"-2208,-8-2 256,9 1 32,-6 1-416,-3-2-32,-5-3-256,-4 5-64,-9-5-64,-1 0-128,1 3-32,-1 0-1856,5-3-832,4 0-448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7552,'16'31'2827,"-8"-18"-2058,-2 1 1,0-1 0,3 9-770,-9-20-10,1 1 1,0 0 0,0-1 0,0 1-1,0-1 1,1 1 0,-1-1-1,1 0 1,-1 0 0,1 1 0,0-1-1,0 0 1,0 0 0,0-1 0,0 1-1,0 0 1,0-1 0,1 1-1,-1-1 1,1 0 0,-1 0 0,1 0-1,-1 0 1,1 0 0,0 0 0,-1-1-1,1 1 1,0-1 0,0 0 0,-1 0-1,1 0 1,0 0 0,0 0-1,-1-1 1,1 1 0,0-1 0,-1 0-1,1 0 1,0 0 0,-1 0 0,1 0-1,0-1 10,12-8-8,-1 0 0,-1 0 0,1-2 0,-2 1 0,0-2 0,6-7 8,-9 13 399,-19 17 450,-11 9-397,1 1 0,1 1 0,1 0-1,1 1 1,0 1 0,2 1 0,-9 19-452,-61 124 262,65-122-2431,2 0 1,-11 41 2168,29-84-446,-1 1-1,0 0 1,0 0-1,1 0 1,0 0 0,0 0-1,0 0 447,0-2-97,0-1-1,0 0 0,0 0 1,0 1-1,0-1 1,0 0-1,0 0 1,1 0-1,-1 1 1,0-1-1,0 0 1,0 0-1,0 0 1,1 1-1,-1-1 1,0 0-1,0 0 1,1 0-1,-1 0 1,0 0-1,0 0 1,1 0-1,-1 1 1,0-1-1,0 0 1,1 0-1,-1 0 0,0 0 1,0 0-1,1 0 1,-1 0-1,0 0 1,0 0-1,1 0 1,-1 0 97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3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6656,'-6'5'6516,"1"7"-4517,-2 12-952,-9 67 1009,4 1 0,2 18-2056,3-27 37,4-33 10,3-32-2195,0-16-1066,0-6-2036,3-28 1400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9856,'-5'11'2290,"0"0"0,0 0 0,-4 5-2290,-12 28 1679,-12 51 226,28-80-1637,1 1-1,1 0 1,1 0-1,0 0 0,1 3-267,1-18 1,0-1 0,0 0 0,0 1 0,0-1 0,-1 0 0,1 1 0,0-1 0,1 1 0,-1-1 0,0 0 0,0 1 0,0-1 0,0 1 0,0-1 0,0 0 0,0 1 0,0-1 0,1 0 0,-1 1 0,0-1 0,0 0 0,1 1 0,-1-1 0,0 0 0,0 1 0,1-1 0,-1 0 0,0 0 0,1 1 0,-1-1 0,0 0 0,1 0 0,-1 1-1,1-2-8,0 1-1,0 0 1,0 0 0,0 0 0,-1-1 0,1 1 0,0 0 0,0-1 0,-1 1 0,1-1 0,0 1 0,0-1 0,-1 1 0,2-2 8,21-22-213,9-20 210,-1-2 1,-1-2 2,-25 39 36,1 0 1,0 1-1,0 0 0,1 0 1,0 0-1,2 1-36,-8 6 13,-1 0-1,1 0 1,0 0-1,0 1 0,0-1 1,1 1-1,-1-1 1,0 1-1,0-1 0,0 1 1,0-1-1,0 1 0,1 0 1,-1 0-1,0 0 1,0-1-1,0 1 0,1 0 1,-1 1-1,1-1-12,0 0 19,1 1-1,-1 0 1,0 0-1,0 0 1,0 0-1,0 0 1,0 0-1,0 0 1,0 1-1,1 0-18,4 5 25,0 0 0,0 1 1,-1-1-1,4 8-25,16 25-164,-20-30-298,0 0 0,0 0 0,1-1-1,0 0 1,1 0 0,-1-1 0,2 0-1,1 1 463,-1-3-1685,0 0 0,1-1 0,0 0 1685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7936,'1'0'58,"-1"0"1,0 0 0,0 0-1,0 0 1,0 0 0,0 1 0,0-1-1,0 0 1,1 0 0,-1 0-1,0 0 1,0 0 0,0 0-1,0 1 1,0-1 0,0 0-1,0 0 1,0 0 0,0 0-1,0 0 1,0 0 0,0 1-1,0-1 1,0 0 0,0 0-1,0 0 1,0 0 0,0 0-1,0 1 1,0-1 0,0 0-1,0 0 1,0 0 0,0 0-1,0 0 1,0 1 0,0-1 0,0 0-1,0 0 1,0 0 0,-1 0-1,1 0 1,0 0 0,0 1-1,0-1 1,0 0 0,0 0-1,0 0 1,0 0 0,-1 0-1,1 0 1,0 0 0,0 0-1,0 0 1,0 0 0,0 0-1,-1 0 1,1 0 0,0 0-1,0 0 1,0 0 0,0 0-1,0 0 1,-1 0 0,1 0 0,0 0-1,0 0-58,1 1 242,-1 1 0,1-1 0,0 1 0,-1-1-1,1 0 1,-1 1 0,1-1 0,-1 1 0,0-1 0,1 1 0,-1 1-242,-2 51 4250,0-31-3636,-1-1-1,-3 9-613,-6 35 757,2 0 0,1 46-757,8-40-1154,1-61-2225,0-17 2076,1-1-1,-1 1 1,1 0-1,1 0 1,0-4 1303,10-27-3717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9344,'0'3'273,"0"0"1,0 0-1,0 0 1,0 0-1,0-1 1,1 1-1,-1 0 1,1 0-1,0-1 1,0 1-1,0 0 1,0-1-1,0 1 1,0-1-1,1 1 0,-1-1 1,1 0-1,0 1 1,0-1-1,0 0 1,0 0-1,0 0 1,0-1-1,1 1 1,1 1-274,2-1 215,-1-1 0,1 0-1,-1 0 1,1 0 0,0 0 0,0-1 0,-1 0 0,1 0 0,0-1-1,0 1 1,4-2-215,17-1 159,26-2-3136,15-4 2977,53-14-9630,-84 14 6158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7680,'7'0'3137,"7"0"-1869,-12 0-479,7 0 993,1 0-1362,0 1 0,0 1 1,0-1-1,0 2 0,-1-1 1,1 1-1,7 4-420,8 4 486,0 2 0,6 4-486,-25-13-11,0 0 1,-1 0-1,1 0 0,-1 0 1,0 1-1,0 0 0,0 0 1,0 0-1,-1 1 0,0-1 1,0 1-1,1 4 11,-4-8-3,-1 0-1,0-1 1,1 1-1,-1 0 1,0-1-1,0 1 1,0 0-1,-1 0 1,1-1-1,0 1 1,-1 0-1,1 0 1,-1-1-1,1 1 1,-1-1-1,0 1 1,0 0-1,0-1 1,0 0-1,0 1 1,0-1-1,0 1 1,0-1-1,0 0 1,-1 0 3,-5 6-37,0-1-1,-1 1 1,1-2 0,-2 1 37,2-1-20,-18 11 56,18-13-12,1 1 0,-1 0 0,1 0 0,0 1-1,1 0 1,-1 0 0,1 0 0,0 1 0,-1 0-24,6-5 0,0-1 0,0 0 0,0 0 1,0 0-1,0 1 0,0-1 0,-1 0 0,1 0 1,0 0-1,0 1 0,0-1 0,0 0 0,0 0 1,0 0-1,0 1 0,0-1 0,0 0 0,0 0 1,0 0-1,0 1 0,1-1 0,-1 0 0,0 0 1,0 0-1,0 1 0,0-1 0,0 0 0,0 0 1,0 0-1,0 0 0,1 1 0,-1-1 0,0 0 1,0 0-1,0 0 0,0 0 0,10 4-122,11-1-611,0-3-1520,0-1 1,0-1 0,5-1 2252,10-5-3696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6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5888,'0'10'8389,"0"-2"-6325,-10 50 58,9-28-869,-5 24-1253,3-25 187,0 22-187,3-47-180,0 28 465,0-20-3291,0-55-4391,0 31 4192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12 6656,'-3'0'2747,"6"0"-476,-3 0-1609,5 0 287,39-9 395,-31 7-1040,0 2-1,0 0 1,-1 0 0,10 2-304,-17-1 67,0 0-1,1 0 1,-1 0 0,0 1 0,0 0-1,0 0 1,0 0 0,-1 0 0,1 1-1,-1 0 1,1 0 0,2 3-67,-1-1 8,-3-2-17,0 0 1,1 0 0,-1 0-1,0 1 1,-1-1-1,1 1 1,0 0 8,-3-3-9,1 1 0,-1-1 1,1 0-1,-1 1 0,1-1 0,-1 1 0,0-1 1,0 1-1,0-1 0,0 1 0,0-1 1,0 1-1,0-1 0,0 1 0,0-1 1,-1 1-1,1-1 0,-1 0 0,1 1 1,-1-1-1,1 0 0,-1 1 0,0-1 0,-1 1 10,-4 6-10,0 0 0,0-1 0,-1 0 0,0-1 0,-2 1 9,-21 21 647,12-13-54,14-12-306,-1 1-1,1-1 0,-1 1 0,1 1 0,1-1 0,-3 3-286,5-6 55,1 0 1,-1 0-1,1 0 0,-1 0 1,1 0-1,-1 0 1,1 0-1,0 0 0,-1 0 1,1 1-1,0-1 0,0 0 1,0 0-1,0 0 0,0 0 1,0 1-1,0-1 0,1 0 1,-1 0-1,0 0 0,1 0 1,-1 0-1,0 0 1,1 0-1,-1 0 0,1 0 1,0 0-1,-1 0 0,1 0 1,0 0-1,0 0 0,-1 0 1,1-1-1,0 1-55,5 5-198,0-1-1,0 0 1,0 0 0,1 0 0,-1-1-1,1 0 1,4 2 198,-7-4-707,0-1 0,1 1 0,-1-1 0,0 0 0,1 0 0,-1-1 0,0 1 1,1-1-1,-1 0 0,1 0 0,-1-1 0,0 1 0,1-1 0,2-1 707,36-11-4197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65 5120,'6'12'3597,"-5"-11"-3258,0 0 1,0 1-1,0-1 0,-1 1 0,1-1 1,0 1-1,-1-1 0,0 1 0,1 0 0,-1-1 1,0 1-1,0 0 0,1-1 0,-2 2-339,1 22 1472,-2 1 0,0-1 0,-3 2-1472,3-10 29,2-13-39,0 1-1,-1-1 0,0 0 0,0 0 0,0 0 0,0 0 0,0 0 0,-1 0 0,0 0 0,0 0 11,2-4-6,0 0 0,0 0 0,0 0 0,0 1 1,0-1-1,0 0 0,0 0 0,0 0 0,-1 0 0,1 0 0,0 0 0,0 0 0,0 0 0,0 0 0,0 0 1,0 0-1,0 0 0,-1 0 0,1 0 0,0 0 0,0 0 0,0 0 0,0 0 0,0 0 0,0 0 0,0 0 1,-1 0-1,1 0 0,0 0 0,0 0 0,0 0 0,0 0 0,0 0 0,0 0 0,0 0 0,-1 0 0,1 0 1,0 0-1,0 0 0,0 0 0,0 0 0,0-1 0,0 1 0,0 0 0,0 0 0,0 0 0,0 0 0,0 0 1,-1 0-1,1 0 0,0 0 0,0-1 0,0 1 0,0 0 0,0 0 0,0 0 0,0 0 0,0 0 0,0 0 1,0 0-1,0-1 0,0 1 0,0 0 0,0 0 0,0 0 0,0 0 0,0 0 0,0 0 0,1-1 6,-2-11-125,1 8 125,-7-36-111,5 29 139,0 0 0,0 0 0,1 0 0,1 0 0,0 0 0,0 0 0,2-6-28,-2 15 66,1 0-1,0-1 0,0 1 1,0 0-1,0 0 1,1 0-1,-1-1 0,1 1 1,-1 1-1,1-1 1,-1 0-1,1 0 0,0 1 1,0-1-1,0 1 1,0-1-1,0 1 1,0 0-1,1 0 0,-1 0 1,0 0-1,1 0-65,9-3 80,0 0 0,0 1 1,12-1-81,-13 2-59,45-10-263,5-4 322,16-7-5357,-62 18 1277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7552,'-13'20'2880,"21"-12"-2240,-3 4 480,-1-7 64,1-2-384,0 2-160,3 2-224,2-2-96,-2-2-192,6 2-160,-1-1-64,-3 1 64,8-5 64,9-5-352,-1 1-96,1-1-1152,-9 2-480,-5-2-1568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6144,'-35'17'2368,"31"-6"-1856,-1 6 512,5-9 64,0-1-192,0 1 0,0-8-288,9 9-32,0-1-352,9 0-64,0-4-32,4-4-64,6 0 32,7 0-1120,2-4-416,3-4-2336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6784,'1'3'657,"0"1"-1,0 0 1,-1 0 0,1-1 0,-1 1-1,0 0 1,0 0 0,0 0-657,-1 2 374,0 0 0,0 0 0,0 0 0,-3 5-374,-2 6 139,-2-2 1,0 1-1,-3 3-139,-10 20 596,2 1 0,1 3-596,5-12 413,13-30-402,-6 10 178,6-10-195,0-1 0,0 0-1,0 0 1,0 1 0,0-1 0,0 0-1,0 0 1,0 0 0,-1 1 0,1-1-1,0 0 1,0 0 0,0 0-1,0 1 1,0-1 0,-1 0 0,1 0-1,0 0 1,0 0 0,0 1-1,-1-1 1,1 0 0,0 0 0,0 0-1,-1 0 1,1 0 0,0 0-1,0 0 1,0 0 0,-1 0 0,1 0-1,0 0 1,0 0 0,-1 0-1,1 0 1,0 0 0,0 0 6,0 0-14,-1-1 1,1 0-1,0 0 0,1 1 1,-1-1-1,0 0 1,0 1-1,0-1 0,0 0 1,0 1-1,1-1 0,-1 1 1,0-1-1,1 0 1,-1 1-1,0-1 0,1 1 1,-1-1-1,1 0 14,3-8-29,7-17 28,35-84 162,-43 105-102,0 0-1,0 0 1,1 0 0,-1 0 0,4-2-59,-7 6 19,1 0 0,0 0 0,-1 1 0,1-1 0,0 0 0,0 0 0,-1 1 0,1-1 0,0 0 0,0 1 0,0-1 0,0 1 0,0 0 0,0-1 1,0 1-1,0 0 0,0-1 0,0 1 0,0 0 0,0 0 0,0 0 0,0 0 0,0 0 0,1 0 0,-1 0 0,0 0 0,0 1 0,0-1 0,0 0 0,0 0 0,0 1 0,0-1 0,0 1-18,3 2 42,0 0 0,-1 1 0,1-1 0,-1 1 1,0 0-1,0-1 0,0 2 0,-1-1 0,1 0 1,-1 0-1,0 1 0,0-1 0,-1 1 1,1 0-44,3 14 57,-1-1 0,-1 1 1,0 3-58,4 27 262,-6-47-248,4 32 142,-4-32-168,-1 0 1,0 0-1,0 0 0,0 0 1,0-1-1,0 1 0,-1 0 1,1 0-1,-1 0 0,1 0 1,-1-1-1,1 1 0,-1 0 1,0 0-1,-1 1 12,2-3-13,-1 0-1,1 1 1,-1-1 0,1 0-1,-1 1 1,1-1 0,-1 0-1,1 0 1,-1 1 0,0-1-1,1 0 1,-1 0-1,1 0 1,-1 0 0,0 0-1,1 0 1,-1 0 0,1 0-1,-1 0 1,0 0 0,1 0-1,-1 0 1,1 0-1,-1 0 1,0-1 13,-18-7-253,-13-10-2751,1-3 0,-28-23 3004,45 33-1389,-5-4-1581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6144,'1'1'222,"0"0"0,-1 0 1,1 0-1,-1-1 0,1 1 0,-1 0 1,1 0-1,-1 0 0,0 0 0,1 0 1,-1 0-1,0 0 0,0 0 0,0 0 1,1 0-1,-1 0 0,0 0 0,-1 0 1,1 1-223,0-1 36,-1-1 1,0 1 0,0-1 0,0 1 0,1-1 0,-1 1 0,0-1-1,0 0 1,0 1 0,0-1 0,0 0 0,0 0 0,0 1 0,0-1-1,0 0 1,0 0 0,1 0 0,-1 0 0,0-1 0,-1 1-37,-11 1 233,1 0 0,-1 0 0,1 1 1,0 1-1,0 0 0,0 1 1,-6 2-234,10-3 161,1 0 0,-1 1 0,1 0 1,0 0-1,1 1 0,-1-1 0,1 1 1,0 1-1,0-1 0,0 1 0,1 0 1,-1 2-162,4-5 120,0 0 1,1 1-1,-1-1 1,0 1 0,1-1-1,0 1 1,0 0 0,0 0-1,0-1 1,1 1 0,-1 0-121,1-2 53,0 1 1,0-1 0,0 0-1,0 0 1,1 0 0,-1 1-1,1-1 1,-1 0 0,1 0-1,-1 0 1,1 0 0,0 0-1,0 0 1,0 0-1,1 0 1,-1-1 0,0 1-1,1 0 1,0 1-54,11 7 118,0-1 0,1 0-1,5 2-117,7 5-65,-25-15 61,0-1 0,0 0-1,-1 1 1,1-1 0,0 1 0,0 0 0,0-1-1,-1 1 1,1 0 0,0-1 0,-1 1-1,1 0 1,-1 0 0,1-1 0,0 1 0,-1 0-1,0 0 1,1 0 0,-1 0 0,0 0 0,1 0-1,-1 0 1,0 0 0,0 0 0,0 0-1,0 0 1,0 0 4,0 0-6,-1 0 0,1 1 0,-1-1 0,0 0 0,1 0 0,-1 0 0,0 0-1,0 0 1,0 0 0,0 0 0,0 0 0,0 0 0,0 0 0,0 0 0,-1 0 0,0 0 6,-6 3-59,1-1 0,-1 1 0,0-1 0,0-1-1,-5 1 60,2 0-858,-1-1-1,0-1 1,1 0-1,-1 0 0,-6-2 859,-4-1-3770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5248,'0'31'6513,"0"0"-3631,0 63-1621,0-91-1214,0 1 0,0-1 0,1 0 1,-1 1-1,1-1 0,0 0 1,0 0-1,0 1 0,0-1 1,0 0-1,1 0 0,-1 0 1,1 0-1,0-1 0,0 1 1,0 0-1,0-1 0,1 1 1,-1-1-1,0 0 0,1 0 1,0 0-1,2 2-47,-2-3 12,0 1 1,1-1-1,-1 0 0,0 0 1,1 0-1,-1 0 0,1-1 1,-1 1-1,1-1 0,0 0 1,-1 0-1,1 0 0,-1-1 1,1 1-1,-1-1 0,1 0 1,-1 0-1,1 0 0,-1 0 1,0 0-1,0-1 0,2 0-12,-1-1-15,0 0 0,0 1-1,-1-1 1,1 0-1,-1-1 1,0 1 0,0-1-1,0 1 1,0-1-1,0 0 1,-1 0-1,0 0 1,0 0 0,0-1-1,0 1 1,-1 0-1,1-1 1,-1 1-1,0-1 1,-1 0 0,1 1-1,-1-3 16,1-12-260,-2-1 0,0 1-1,-1-1 1,-3-13 260,5 32-38,-7-25-1347,6 22 852,-1 0 1,1-1-1,0 1 1,0-1-1,1 0 1,-1 1-1,1-1 1,0 1-1,0-1 1,1 0-1,-1 1 533,0 3-157,1 1 1,-1 0-1,0-1 0,0 1 0,1 0 0,-1 0 0,0-1 0,1 1 0,-1 0 0,0 0 0,1-1 0,-1 1 1,1 0-1,-1 0 0,0 0 0,1 0 0,-1 0 0,1-1 0,-1 1 0,0 0 0,1 0 0,-1 0 0,1 0 1,-1 0-1,1 0 0,-1 0 0,0 1 0,1-1 0,-1 0 0,1 0 0,-1 0 157,1 0-74,7 3-2118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49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6400,'1'1'268,"0"0"0,0 0 0,-1 0 0,1 0 0,0 0 0,-1 0 1,1 0-1,-1 0 0,1 1 0,-1-1 0,1 0 0,-1 0 0,0 0 0,0 1 0,1-1 0,-1 1-268,1 22 2553,-1 4-2007,-2-1 0,-1 1 0,-2 5-546,1 18 92,4-29-332,0-18 2,1-7-96,2-14 361,1-1 1,0 1-1,2 1 1,-1-1-1,2 1 1,0 0-1,2 0 1,7-11-28,-13 22 18,1-1 0,0 1 1,1 0-1,-1 0 0,1 0 1,0 0-1,0 1 1,0 0-1,1 0 0,0 0 1,-1 1-1,1 0 1,1 0-1,-1 1 0,0-1 1,1 1-1,-1 1 1,1-1-1,-1 1 0,1 0 1,0 1-1,0-1 0,-1 1 1,4 1-19,-8-1-6,1 0 0,-1 1 0,1-1 1,-1 1-1,1 0 0,-1-1 0,0 1 0,1 0 1,-1 1-1,0-1 0,0 0 0,1 1 0,-1-1 0,0 1 1,0-1-1,-1 1 0,1 0 0,0 0 0,-1 0 1,1 0-1,-1 0 0,2 3 6,-3-4-12,0 0 1,0 0-1,0 0 1,0 0 0,0 0-1,0 0 1,0 0-1,0 0 1,0 0-1,0 0 1,-1 0-1,1 0 1,0-1-1,-1 1 1,1 0-1,-1 0 1,1 0-1,-1 0 1,1 0 0,-1-1-1,0 1 1,1 0 11,-18 16-148,-45 23 61,12-8 99,42-26-73,-2 1 303,1 0 0,0 1 0,-3 3-242,11-9 111,0 0-1,0 0 0,0 0 0,0 0 0,1 1 1,-1-1-1,1 0 0,-1 1 0,1-1 0,0 1 1,0 0-1,0-1 0,0 1 0,1 0 0,-1 0 1,1-1-1,-1 2-110,1-2 14,0-1 1,1 1-1,-1-1 1,0 1 0,1-1-1,-1 1 1,1-1-1,-1 1 1,1-1-1,0 0 1,0 1-1,-1-1 1,1 0-1,0 1 1,0-1-1,0 0 1,1 0 0,-1 0-1,0 0 1,0 0-1,0 0 1,1 0-1,-1 0 1,1-1-1,-1 1 1,0-1-1,1 1 1,-1-1-1,1 1 1,-1-1 0,1 0-1,1 1-14,6 0-409,-1 0 1,1-1-1,0 1 0,-1-2 0,4 1 409,0-2-1299,-1 1 0,0-1 0,1-1 0,-1 0-1,8-4 1300,22-11-3498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0 295 9216,'4'10'1630,"-1"0"0,0 0 0,0 2-1630,0 4 612,-1-12-581,-1-8-55,4-38 79,-2 20-25,8-67 47,-7 43 559,3 1-1,1-1 1,3-2-636,-11 47 24,0 0 1,0 1-1,0-1 0,1 1 0,-1-1 0,0 0 1,0 1-1,0-1 0,1 0 0,-1 1 0,0-1 0,1 1 1,-1-1-1,0 0 0,1 1 0,-1-1 0,1 1 1,-1-1-1,1 1 0,-1 0 0,1-1 0,-1 1 1,1-1-1,-1 1 0,1 0-24,0 0 6,0 1-1,0-1 1,0 0-1,0 1 1,0 0 0,0-1-1,0 1 1,-1 0-1,1-1 1,0 1 0,0 0-1,-1 0 1,1 0-6,5 5 42,2 1-27,1-1 0,0 0 0,0-1 0,0 0 0,0 0 0,1-1 0,0-1 0,0 1 0,0-1-1,5 0-14,10 2-48,0-2 0,1 0 0,-1-2 0,13-1 48,48-10 118,-86 10-95,1 0 0,-1 0 0,0 0 0,0 0 0,1 1 0,-1-1 0,0 0 0,0 0 0,0 0 0,1 0 0,-1 0 0,0 0 0,0 0 0,0 0 0,1 1 0,-1-1 0,0 0 0,0 0 0,0 0 0,0 0 0,1 1 0,-1-1 0,0 0 0,0 0 0,0 0 0,0 0 1,0 1-1,0-1 0,0 0 0,0 0 0,1 1-23,-1 10 517,-8 18 42,5-15-451,-8 50-12,1 13-96,5-35-394,4-28-368,0-1 0,1 1 0,0 0 1,1-1-1,0 1 0,3 7 762,1-5-2741,3-9-1008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50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15 6784,'5'66'7248,"-5"-45"-6918,1-10-203,-1-1 0,0 1 0,-1 0 0,0 0 1,-1 0-1,-1 0-127,-22 82-96,26-115-372,6-19 387,2-1 240,1-4-23,-9 42-113,0 0-1,1 0 1,-1 0 0,1 1 0,0-1-1,1 1 1,-1-1 0,0 1-1,1 0 1,0 0-23,-1 1 17,-1 1 0,1 0 0,1 0 0,-1-1 0,0 1 0,0 1 0,0-1 0,0 0 0,1 0 0,-1 1 0,0-1 0,1 1 0,1 0-17,36-1 344,-27 2-247,4-2-35,-1 0 1,0-1 0,0 0 0,9-3-63,-17 3-422,1-1 1,-1 0-1,1 0 1,-1-1 0,0 0-1,0 0 1,-1-1 0,1 0-1,-1 0 422,12-15-3610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5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5120,'8'8'794,"-7"-6"-638,1 0 0,-1-1 0,1 1 0,0 0 1,0-1-1,-1 0 0,1 1 0,0-1 0,0 0 0,0 0 0,0 0 0,0 0 0,1-1 0,-1 1 0,0 0 0,0-1 1,1 0-1,-1 1 0,2-1-156,48-2 454,-47 1-477,0 0-1,0 0 1,0 0-1,0 0 1,0-1-1,-1 0 1,1 0-1,3-2 24,-8 4-12,0 0-1,-1 0 0,1 0 0,0 0 0,0 0 0,0 0 1,0 0-1,0 0 0,-1 0 0,1 0 0,0 0 1,0 0-1,0-1 0,0 1 0,0 0 0,0 0 0,0 0 1,-1 0-1,1 0 0,0 0 0,0-1 0,0 1 1,0 0-1,0 0 0,0 0 0,0 0 0,0 0 0,0-1 1,0 1-1,0 0 0,0 0 0,0 0 0,0 0 1,0-1-1,0 1 0,0 0 0,0 0 0,0 0 0,0 0 1,0 0-1,0-1 0,0 1 0,0 0 0,0 0 1,0 0-1,0 0 0,0 0 0,1-1 0,-1 1 0,0 0 1,0 0-1,0 0 0,0 0 0,0 0 13,-17 1-822,4 1 418,1 2 0,-1 0 1,1 1-1,-1 0 0,-8 5 404,-18 12-100,-1 3 100,39-24 28,-3 1 406,1 0 1,0 0-1,-1 1 0,1-1 1,0 1-1,0 0 0,1-1 0,-1 1 1,1 1-1,-1-1 0,1 0 0,0 0 1,0 1-1,0 0-434,2-3 50,0 0 1,0-1-1,-1 1 0,1 0 0,0-1 1,0 1-1,0-1 0,0 1 0,1 0 1,-1-1-1,0 1 0,0 0 1,0-1-1,0 1 0,1-1 0,-1 1 1,0-1-1,0 1 0,1 0 0,-1-1 1,1 1-1,-1-1 0,1 1-50,14 9 390,-8-7-376,0 0 1,1-1-1,6 1-14,-3-1-218,-1-1 0,1 0 0,0-1-1,0 0 1,0 0 0,8-2 218,-2-1-1810,0-1 0,-1 0 0,1-2 0,1 0 1810,46-20-2901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10112,'0'0'91,"0"0"0,0 0 1,-1 1-1,1-1 0,0 0 1,0 0-1,0 0 0,0 0 1,0 0-1,-1 0 0,1 0 1,0 0-1,0 0 0,0 0 1,0 0-1,0 1 0,0-1 1,-1 0-1,1 0 0,0 0 1,0 0-1,0 0 0,0 1 0,0-1 1,0 0-1,0 0 0,0 0 1,0 0-1,0 1 0,0-1 1,0 0-1,0 0 0,0 0 1,0 0-1,0 1 0,0-1 1,0 0-1,0 0 0,0 0 1,0 0-1,0 0 0,0 1 1,0-1-1,0 0 0,0 0 1,0 0-1,0 0 0,0 0 1,1 1-92,4 12-33,-2-7 497,37 72 387,9 9-851,-15-30 173,6 11 42,27 31-215,-45-67 25,132 206 48,-43-61-39,108 150 195,-177-263-166,166 264 578,-50-44 37,26 43-113,99 170-255,-241-420-284,-4-8-22,126 235-63,-98-171 2,11 44 57,-26-40-184,-3-12-3579,-43-108 2333,-3-10 103,-4-6-2177,-3-5 235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 7424,'26'33'2448,"-25"-31"-2348,0-1 1,0 0 0,0 0 0,0 0 0,0 0-1,1 0 1,-1 0 0,0 0 0,1 0 0,0 0-101,9 6 261,-3-2 44,1 0 0,0 1 1,-1 1-1,0 1-305,3 0 286,2 2 216,-2 0 1,9 9-503,108 129 981,-100-113-920,150 183-52,-167-205 66,1 0 0,0-1 0,1-1 1,4 3-76,-14-12 17,1 1 0,0-1 0,-1 1 0,1-1 0,0 0 0,0 0 0,0-1 0,0 0 0,1 1 0,-1-1 0,0 0 0,0-1 0,1 1 0,-1-1 0,0 0 0,1 0 0,-1 0 1,5-1-18,-8 0-2,1 1 0,-1 0-1,1-1 0,-1 1 1,1-1-1,-1 1 1,0-1-1,1 0 1,-1 1-1,0-1 0,0 0 1,1 0-1,-1 0 1,0 0-1,0 0 0,0 0 1,0 0 2,6-10-14,0 0 0,0 0 0,-2 0 0,1-1 0,-2 0 0,1 0 14,24-80-136,-27 87 127,62-224-253,-54 191 184,40-142-3121,-11 60-3854,-14 53 4269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1016 7552,'22'11'4581,"-21"-11"-4483,-1 0-1,1 0 1,-1-1 0,1 1-1,-1 0 1,1-1 0,-1 1 0,0 0-1,1-1 1,-1 1 0,1-1-1,-1 1 1,0-1 0,1 1-1,-1-1 1,0 1 0,0-1-1,1 1 1,-1-1 0,0 1 0,0-1-1,0 0-97,1-37 758,-2-52-321,-11-147-48,-8 5-249,17 202-98,-23-217 480,25 237-497,-5-55 437,5 56-335,1 0-1,0-1 1,1 1 0,0 0-1,1-3-126,-2 12 12,0-1-1,0 1 1,0-1 0,0 1-1,0-1 1,0 1 0,1-1 0,-1 1-1,0-1 1,0 1 0,1-1-1,-1 1 1,0 0 0,0-1-1,1 1 1,-1-1 0,0 1-1,1 0 1,-1-1 0,1 1-1,-1 0 1,1-1 0,-1 1-12,0 0 3,1 0 1,-1 0-1,1 0 1,-1 0-1,0 0 1,1 1-1,-1-1 1,1 0-1,-1 0 1,0 0-1,1 0 1,-1 1-1,0-1 1,1 0-1,-1 0 1,0 0-1,1 1 1,-1-1-1,0 0 1,0 1-1,1-1-3,11 19-39,-12-18 45,23 43 41,47 94-120,-27-32-61,-21-51 92,12 18 42,18 20-128,48 64 128,-60-97-70,3-1 1,45 45 69,-83-98-15,0-1-1,1 0 0,0 0 1,0-1-1,0 0 1,4 2 14,-9-5-2,0-1 0,0 1 0,0-1 0,-1 0 0,1 1 0,0-1 0,0 0 0,0 0-1,0 0 1,0 0 0,0 0 0,0 0 0,0 0 0,0 0 0,0 0 0,0 0 0,0 0-1,0-1 1,0 1 0,-1 0 0,1-1 0,0 1 3,0-1-5,0 0 1,0 0-1,0 0 0,0-1 1,0 1-1,0 0 0,-1 0 1,1-1-1,0 1 0,-1 0 1,1-1-1,-1 1 0,0-1 1,1 1-1,-1-1 0,0 1 1,0 0-1,0-1 0,0 0 5,0-28-31,-1 1 0,-1 0 0,-1-1 0,-5-15 31,-30-121-74,35 156 59,-9-35-17,-44-202-229,49 211 40,1 3-1028,-1-24 1249,7 47-991,-1-1 0,2 1-1,0 0 1,1-6 991,-2 13-461,1 0-1,-1 1 1,1-1-1,0 0 1,0 0-1,0 1 1,0-1-1,1 1 1,-1-1-1,1 1 1,0-1-1,0 1 1,1-2 461,13-5-2235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6912,'3'4'399,"-1"1"1,-1-1 0,1 1-1,-1-1 1,0 1 0,0-1-1,0 1 1,0 0-1,-1 0 1,0-1 0,0 1-1,0 2-399,-2 13-23,-1 1 0,-3 7 23,4-16 387,-19 127 722,6-14-631,-11 109-1,26-193-77,9-106-288,5-106-267,-9 90 150,-2 25 15,11-54-10,-13 106 6,-1-1 1,1 1-1,0 0 0,0 0 0,1-1 1,-1 1-1,1 0 0,0 0 0,0 1 0,1-1 1,-1 0-1,2-1-6,-4 5-2,1-1 0,-1 1 0,1 0 0,-1 0-1,1 0 1,-1 0 0,1-1 0,-1 1 0,1 0 0,-1 0 0,1 0 0,0 0 0,-1 0 0,1 0-1,-1 0 1,1 1 0,-1-1 0,1 0 0,-1 0 0,1 0 0,-1 0 0,1 1 0,-1-1 0,1 0-1,-1 1 1,1-1 0,-1 0 0,0 1 0,1-1 0,-1 0 0,0 1 0,1-1 0,-1 1 0,0-1 0,1 0-1,-1 1 1,0-1 0,0 1 0,1 0 2,12 21 6,-12-19-5,6 11 22,13 29-24,24 87 29,-7-20 13,-31-92-30,3 5 29,-1 1 0,0 7-40,-7-25 14,0 0 0,0 0 0,0 0 0,-1 0 0,0 0 0,0 0 0,0 0 0,-1 0 0,0 0 0,0 0 0,-2 4-14,3-9 2,-1 1-1,1-1 0,-1 0 0,0 0 1,0 1-1,0-1 0,0 0 1,0 0-1,0 0 0,0 0 0,0 0 1,0 0-1,0 0 0,0 0 1,-1 0-1,1-1 0,0 1 0,-1 0 1,1-1-1,-1 1 0,1-1 1,0 0-1,-1 1 0,1-1 0,-1 0 1,1 0-1,-1 0 0,1 0 1,-1 0-2,-3-2-7,1-1 0,-1 1 0,1-1 1,0 0-1,0 0 0,0-1 1,0 1-1,1-1 0,0 1 0,-1-1 1,1 0-1,1-1 0,-1 1 7,-9-15-181,2-1-1,-4-9 182,5 9-168,-21-36-2235,5 23-2031,17 24 1874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19 739 7040,'1'1'186,"0"-1"-1,-1 0 1,1 0 0,0 0-1,-1 0 1,1-1 0,0 1 0,-1 0-1,1 0 1,0 0 0,-1 0-1,1-1 1,-1 1 0,1 0 0,0-1-1,-1 1 1,1 0 0,-1-1 0,1 1-1,-1-1 1,1 1 0,-1 0-1,1-1 1,-1 0 0,0 1 0,1-1-1,-1 1 1,0-1 0,1 1 0,-1-1-186,1-2 177,-1 0 0,1 0 0,-1 0 0,0 0 0,0 0 0,0-4-177,0-4 54,-5-133 330,0 74-218,-17-173 670,21 236-789,-4-42 535,5 45-482,0 0 0,1 0 0,-1 1-1,1-1 1,-1 0 0,1 0 0,1 0-1,-1 1 1,0-1 0,2-2-100,-3 5 6,1 0-1,-1 1 1,1-1 0,-1 0 0,1 0 0,-1 1 0,1-1-1,0 0 1,-1 1 0,1-1 0,0 1 0,-1-1-1,1 1 1,0-1 0,-1 1 0,1-1 0,0 1-1,0 0 1,0-1 0,0 1 0,-1 0 0,1 0 0,0 0-1,0-1 1,0 1 0,0 0 0,0 0 0,0 0-1,0 0 1,-1 1 0,1-1 0,0 0 0,0 0 0,0 1-1,0-1-5,3 2-4,-1 0-1,1-1 0,-1 2 1,0-1-1,0 0 0,0 1 0,1 0 5,6 7 32,0 0 0,0 1-1,-1 1 1,-1-1-1,7 12-31,8 17 114,0 7-114,-14-29 22,35 71 39,4-3 0,31 39-61,-75-119-10,0 0-1,1-1 1,0 0-1,0 0 1,0 0-1,3 1 11,-8-5 1,1 0-1,0-1 1,0 1-1,0 0 0,0-1 1,0 1-1,0-1 1,0 1-1,0-1 1,0 1-1,0-1 1,0 0-1,0 0 0,0 0 1,0 1-1,0-1 1,0 0-1,0 0 1,0 0-1,0 0 1,0-1-1,0 1 1,0 0-1,0 0 0,0-1 1,0 1-1,0 0 1,0-1-1,0 1 1,0-1-1,0 1 1,0-1-1,0 0 0,-1 1 1,1-1-1,0 0 1,0 0-1,-1 0 1,1 1-1,0-1 1,-1 0-1,1 0 0,-1 0 1,1 0-1,-1 0 1,1-1-1,4-16-1,0-1 0,0-1 0,-2 1 0,-1-1-1,0-1 2,1-34 42,-2 1-1,-3 0 0,-2-8-41,-2-14 15,4 11-36,-1 2-2270,-2-3-3562,2 24 2552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4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51 6272,'31'-30'4048,"-23"23"-2286,-8 7-1688,1 0-1,-1 0 1,1-1-1,-1 1 1,0 0 0,1-1-1,-1 1 1,0 0-1,1-1 1,-1 1 0,0 0-1,1-1 1,-1 1-1,0 0 1,0-1-1,0 1 1,1-1 0,-1 1-1,0-1 1,0 1-1,0 0 1,0-1 0,0 1-1,0-1 1,0 1-1,0-1 1,0 1-74,0-1 20,0 1 0,-1 0 0,1-1 1,0 1-1,-1 0 0,1 0 0,0-1 0,-1 1 1,1 0-1,-1 0 0,1 0 0,-1 0 0,1-1 0,0 1 1,-1 0-1,1 0 0,-1 0 0,1 0 0,-1 0 0,1 0 1,0 0-1,-1 0 0,1 0 0,-1 1 0,1-1 1,-1 0-1,1 0 0,0 0 0,-1 0 0,0 1-20,-1-1 78,-43 6 159,23-4-56,1 1 0,0 1-1,0 1 1,0 0 0,0 2 0,-4 2-181,25-8 4,-11 3 210,1 1 1,-1 1 0,1 0 0,1 1-1,-1 0-214,8-6 55,0 1 0,0 0-1,0 0 1,0 0-1,0 0 1,0 0-1,1 0 1,-1 0 0,1 0-1,-1 1 1,1-1-1,0 0 1,0 1-1,0-1 1,0 1-1,1 0 1,-1-1 0,1 1-1,-1 0 1,1-1-1,0 1 1,0 0-1,0-1 1,0 1 0,1 0-1,-1-1-54,1 3 37,1-1-1,-1 0 1,1 0 0,0 0-1,0 0 1,0 0-1,1 0 1,-1 0 0,1-1-1,0 1 1,0-1 0,3 3-37,4 2 16,1 0 0,-1-1 0,10 5-16,4 2 13,98 56 28,-113-65-23,2 1-3,0 1 0,0 0 0,0 1 0,-1 0-1,0 0 1,-1 1 0,2 2-15,-8-8-4,-1 0 0,1 0 1,-1 0-1,0 0 0,-1 0 0,1 0 0,0 1 0,-1-1 0,0 0 1,0 1-1,0-1 0,0 1 0,0 0 0,-1-1 0,0 1 0,1-1 1,-1 1-1,-1 0 0,1-1 0,0 1 0,-1 0 0,0-1 0,0 1 1,0-1-1,0 1 0,-1-1 0,1 1 4,-2 1 5,-1 1 0,1 0 1,-1-1-1,0 0 0,-1 0 0,1 0 0,-1-1 0,0 0 0,-2 3-5,-5 1-40,0 0 0,-1 0-1,-9 3 41,-1 0-439,-2-1 0,1-1 0,-21 5 439,31-11-960,0 0 0,0-1 0,0 0 0,0-1 0,0-1 0,0 0 0,-11-2 960,21 1-621,-1 1-1,1-1 0,-1 0 1,1-1-1,0 1 1,-1-1-1,1 0 0,0 0 1,-4-3 621,-4-6-1968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29 5504,'8'-18'1834,"-8"17"-1808,0 1 0,0 0 0,0 0 0,0-1-1,1 1 1,-1 0 0,0 0 0,0-1 0,0 1 0,0 0-1,1 0 1,-1 0 0,0-1 0,0 1 0,0 0-1,1 0 1,-1 0 0,0 0 0,0 0 0,1-1-1,-1 1 1,0 0 0,0 0 0,1 0 0,-1 0-1,0 0 1,0 0 0,1 0 0,-1 0 0,0 0-1,1 0-25,-1 0 0,7-2 614,0 1-1,1 0 0,-1 0 1,1 1-1,-1-1 0,6 2-613,-4 0 168,-1 0 0,1 1 0,-1 0 0,0 0 0,1 1 0,4 2-168,-9-3 43,0 0 0,0 0 0,-1 1 0,1-1 0,-1 1 0,1 0 1,-1 0-1,0 0 0,0 0 0,0 1 0,-1-1 0,1 1 0,1 3-43,2 4 113,-1 1 0,-1-1 0,0 1 0,-1-1 0,0 1 0,-1 0 0,0 1 0,-1-1 1,0 0-1,-1 0 0,0 0 0,-1 1 0,0-1 0,-3 11-113,2-13 47,-1 0 1,0 0-1,0 0 1,-1 0-1,-1-1 0,1 1 1,-1-1-1,-1 0 1,0 0-1,0-1 1,-1 0-1,0 0 1,0 0-1,-1-1 1,0 0-1,0-1 1,-4 2-48,9-5 27,0-2 1,0 1-1,-1 0 1,1-1 0,-1 1-1,0-1 1,1 0-1,-1 0 1,0-1 0,1 1-1,-1-1 1,0 1 0,0-1-1,0 0 1,1-1-1,-1 1 1,0-1 0,0 0-28,0 0 9,0-1 0,0 1 0,0-1 0,1 0 0,-1 0 0,1-1 0,-1 1 0,1-1 0,0 1 0,0-1 0,0 0 0,0 0 0,0-1 0,1 1 0,-1-1 0,1 1 0,0-1-9,-3-6-182,0 0 0,1 1 0,0-1 0,0-1 0,2 1 0,-1 0 0,1-1 0,-1-9 182,3 13-399,-1 1-1,1 0 1,0 0 0,1-1-1,0 1 1,0 0 0,0 0-1,1 0 1,-1-1 0,1 2 0,1-1-1,-1 0 1,1 0 0,0 1-1,1 0 1,2-5 399,24-22-3008,5 6 1051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5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5376,'11'29'1834,"-11"-28"-1732,0 0 1,1 1-1,-1-1 0,1 0 0,-1 0 0,1 0 0,-1 0 0,1 0 0,-1 0 0,1 0 0,0 0 0,0 0 0,0 0 0,-1 0 0,2 0-102,1 2 400,-1-1 997,-2-2-479,4-1 367,-3-1-1218,1 0-1,-1 0 1,0-1 0,0 1-1,0 0 1,0 0 0,0-1 0,0 1-1,-1-1 1,1 1 0,-1-1-1,0 1 1,0-1 0,0 1-1,0-1 1,0 1 0,0-1 0,-1 0-67,1-13 138,0-280 560,2 282-620,-1 13-76,-1 1-1,0 0 1,0 0-1,0 0 1,0-1-1,1 1 1,-1 0-1,0 0 1,0 0-1,0 0 1,1 0-1,-1-1 1,0 1-1,0 0 1,1 0 0,-1 0-1,0 0 1,0 0-1,1 0 1,-1 0-1,0 0 1,1 0-1,-1 0 1,0 0-1,0 0 1,1 0-1,-1 0 1,0 0-1,0 0 1,1 0-2,1 2 1,1-1 0,0 0 0,-1 1 1,1 0-1,-1 0 0,1 0 1,0 1-2,16 11-63,-15-13 69,0 0 1,0-1 0,1 1 0,-1-1 0,0 0 0,0 0 0,0 0-1,1 0 1,-1-1 0,0 0 0,2 0-7,46-16 129,-45 15-88,3-2 60,0 1 1,0 0-1,0 0 0,1 2 1,-1-1-1,4 1-101,-14 1 1,1 0 0,0 0 0,-1 0 1,1 0-1,-1 0 0,1 1 0,-1-1 0,1 0 0,-1 0 1,1 1-1,-1-1 0,1 0 0,-1 1 0,0-1 0,1 0 1,-1 1-1,1-1 0,-1 1 0,0-1 0,1 1 0,-1-1 1,0 1-1,0-1 0,1 1 0,-1-1 0,0 1 0,0-1 1,0 1-1,0-1 0,1 1 0,-1 0 0,0-1 0,0 1 0,0-1 1,0 1-2,-1 23 8,0-21-4,-3 38 51,-1-2-57,2 1 0,1 0-1,3 13 3,0-36-318,-1-8-513,0 1 0,1-1 1,2 9 830,-3-17-331,1 1 0,-1 0 0,0-1 0,1 1 0,-1-1 0,1 1 0,0-1 0,0 1 1,0-1-1,-1 0 0,1 1 0,0-1 0,0 0 0,1 1 0,-1-1 0,0 0 0,0 0 1,1 0-1,-1 0 0,0 0 0,1-1 0,-1 1 0,2 0 331,14 4-2181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47:10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9728,'14'21'6074,"-12"-17"-5870,0 1-1,-1-1 1,1 0 0,-1 0-1,0 1 1,0-1-1,-1 0 1,1 1 0,-1 2-204,-1 48 897,0-24-614,-5 101-9,2-62-190,3 30-84,2 23-2689,-1-81-3465,0-63 2725,0-18-432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61 4736,'-5'-11'3476,"5"12"-910,0 6-2176,1 64 2266,7 50-2656,-7-115 22,4 32 84,-2 25-106,-5-55 0,-2-14 0,-3-16 0,0-5-24,-16-52-144,16 59 374,1-1 0,1 1 0,-1-15-206,5 30 194,1 1 0,-1 0 1,1-1-1,1 1 0,-1-1 0,0 1 0,1 0 0,0-1 0,0 1 0,1-1-194,-2 3 120,1 0 1,0 0-1,1 0 0,-1 0 0,0 0 0,0 0 0,1 0 0,-1 0 1,1 0-1,0 1 0,-1-1 0,1 1 0,0-1 0,0 1 1,0 0-1,0 0 0,0 0 0,0 0 0,1 0-120,30-10 399,0 3-1,0 0 1,2 3-399,56-14-919,-87 18 415,0 0-1,1 1 1,-1-1-1,1 1 1,-1 1-1,1-1 505,9 0-5911,-5 0 3042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5504,'-3'19'3322,"2"-18"-3209,1 1-1,-1-1 1,1 1-1,0-1 1,0 1-1,-1-1 0,1 1 1,0 0-1,0-1 1,0 1-1,1-1 1,-1 1-113,1 28 1508,-1-27-1285,0 1-1,0 0 0,0-1 0,0 1 0,0 0 0,1-1 0,0 1 0,0 1-222,0-3 29,-1-1 0,1 0-1,0 0 1,0 0-1,0 0 1,0 0-1,0 1 1,0-2 0,0 1-1,0 0 1,0 0-1,0 0 1,0 0-1,1-1 1,-1 1-1,0 0 1,1-1 0,-1 0-1,0 1 1,1-1-1,-1 0 1,1 1-1,-1-1 1,0 0 0,2 0-29,8 0 58,1 0 1,0 0 0,4-2-59,-6 1-498,-1 0 0,0 1-1,1 0 1,-1 0-1,0 1 1,1 0 0,5 2 498,-2 3-3051,-3 4-826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3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6912,'5'0'2624,"-5"0"-2048,18-8 288,-13 5 288,3 6-672,6-6 192,-1 3-416,5-5-64,6 5-128,-3-4-960,6 8 480,-4-4-3552,-1 0 2176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3200,'3'-1'241,"0"1"0,0 0 0,0 0 0,0 0 1,0 0-1,0 1 0,0-1 0,0 1 0,0-1 0,0 1 1,0 0-1,0 0-241,7 2 951,-6-2-477,-1 0-1,1-1 1,0 1-1,-1-1 1,1 0 0,0 0-1,-1-1 1,1 1-1,0-1 1,-1 1 0,1-1-1,-1 0 1,1-1-1,-1 1 1,2-2-474,-4 4 57,-1-1 1,0 0 0,1 1-1,-1-1 1,0 0-1,1 0 1,-1 1-1,0-1 1,0 1-1,1-1 1,-1 0 0,0 1-1,0-1 1,0 0-1,0 1 1,1-1-1,-1 1 1,0-1 0,0 0-1,0 1 1,0-1-1,0 1 1,0-1-1,0 1 1,0-1-1,0 0 1,0 1 0,-1-1-1,1 1-57,1 22 115,-1-20-6,-2 126 392,4 147 630,-2-268-1027,1-1 0,0 1 1,0 0-1,1-1 0,0 1 0,1 1-104,-3-8 18,1 0 0,-1 0-1,1 1 1,0-1 0,-1 0 0,1 0-1,0 0 1,0 0 0,0 0 0,0 0-1,0 0 1,0 0 0,0 0 0,0 0-1,0-1 1,0 1 0,1 0-18,-1-1 4,0 0 0,0 1 0,1-1 1,-1 0-1,0 0 0,0 0 0,1 0 0,-1-1 0,0 1 1,0 0-1,0 0 0,1-1 0,-1 1 0,0-1 1,0 1-1,0-1 0,0 1 0,0-1 0,0 0 0,0 0 1,0 1-1,1-2-4,5-5 20,-1 0 0,0-1 1,0 0-1,-1 0 1,1 0-1,-2 0 0,3-6-20,1-1 34,57-97 147,-62 107-165,0-1 1,1 0-1,0 1 1,0 0-1,0 0 0,1 0 1,4-3-17,-8 6 3,0 1 1,1 1 0,-1-1-1,0 0 1,1 0-1,-1 0 1,1 1-1,-1-1 1,0 0 0,1 1-1,-1 0 1,1-1-1,0 1 1,-1 0-1,1 0 1,-1-1 0,1 1-1,-1 1 1,1-1-1,0 0 1,-1 0 0,1 0-1,-1 1 1,1-1-1,-1 1 1,1-1-1,-1 1 1,0 0 0,1 0-1,-1 0 1,0-1-1,1 1 1,-1 0 0,0 0-1,0 1-3,8 8 6,0 0-1,-1 1 1,-1 0 0,0 0-1,-1 1 1,0 0-1,0 0 1,1 7-6,2 2-46,0-1-1,6 8 47,-10-21-15,-1 0-34,0 0-1,1 0 1,-1-1 0,3 2 49,-6-7-3,-1 0 0,1 0 1,0 0-1,0 0 0,0-1 0,0 1 0,-1 0 1,1 0-1,0-1 0,0 1 0,0-1 0,0 1 1,0-1-1,1 0 0,-1 1 0,0-1 0,0 0 1,0 1-1,0-1 0,0 0 0,0 0 1,0 0-1,1 0 0,-1 0 0,0 0 0,0-1 1,0 1-1,0 0 0,0-1 0,0 1 0,1-1 3,1 0-2,-1-1 0,0 0-1,0 0 1,0 0 0,0 0-1,0 0 1,0 0 0,-1-1-1,1 1 1,-1 0 0,1-1-1,-1 1 1,1-3 2,11-40-85,-10 34 78,10-56-352,-2-2 0,-2-12 359,0 2-5495,-4 51-180,-3 19 3446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7936,'13'6'5333,"-12"-6"-5211,0 0 1,0 1 0,-1-1-1,1 0 1,0 1 0,0-1-1,0 1 1,0-1 0,0 1-1,0-1 1,-1 1 0,1 0-1,0-1 1,0 1 0,-1 0-1,1 0 1,0-1 0,-1 1-1,1 0 1,-1 0 0,1 0-1,-1 0 1,0 0 0,1 0-1,-1 0 1,0 1-123,5 17 394,-1 1-1,0 0 1,-2 3-394,5 27 318,14 76 279,-6 1-597,-15-92-123,0-35 122,0 0-1,0 0 0,0 0 0,0 0 1,0 0-1,1 0 0,-1 0 0,0 0 0,0 1 1,0-1-1,0 0 0,0 0 0,0 0 1,0 0-1,0 0 0,0 0 0,0 0 0,0 0 1,0 0-1,0 0 0,0 0 0,0 1 1,1-1-1,-1 0 0,0 0 0,0 0 0,0 0 1,0 0-1,0 0 0,0 0 0,0 0 1,0 0-1,1 0 0,-1 0 0,0 0 0,0 0 1,0 0-1,0 0 0,0 0 0,0 0 1,0 0-1,0 0 0,1 0 0,-1 0 0,0 0 1,0 0-1,0 0 0,0 0 0,0 0 1,0-1-1,0 1 0,0 0 0,0 0 0,1 0 1,-1 0-1,0 0 0,0 0 0,0 0 1,0 0-1,0 0 0,0 0 0,0 0 0,0-1 1,0 1-1,0 0 0,0 0 2,5-8 6,-1 0-1,1 0 1,0-5-6,-1 4 53,0 0 1,0 1-1,1 0 0,3-4-53,-7 10 12,1 0 0,0-1 1,0 1-1,0 0 0,0 1 0,0-1 0,1 0 1,-1 1-1,0-1 0,1 1 0,-1 0 0,1 0 1,0 0-1,-1 0 0,1 0 0,0 0 0,0 1-12,8-1-321,0 0-1,0 1 1,0 1-1,0 0 1,3 1 321,-4 0-1587,-1-1-1,1 0 1,0-1 0,-1 0 0,1-1 0,7-1 1587,1-1-2341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7040,'0'-9'2235,"0"14"719,0 16-549,3 65-822,6 17-1583,1 20-212,-8-88-236,1 26-1984,-2-20-3627,-1-32 3761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5376,'6'-8'1157,"-4"5"-793,0 0 0,0 0 0,1 0 1,-1 0-1,1 1 0,0-1 0,-1 1 0,1 0 0,0 0 0,1 0 0,1-1-364,-5 3 87,1 0-1,-1 0 0,1 0 1,-1 0-1,1 1 0,-1-1 1,1 0-1,-1 0 0,0 1 0,1-1 1,-1 0-1,0 1 0,1-1 1,-1 1-1,0-1 0,1 0 1,-1 1-1,0-1 0,0 1 1,1-1-1,-1 1 0,0-1 1,0 0-1,0 1 0,0-1 0,0 1 1,0-1-1,0 1 0,0-1 1,0 1-1,0 0-86,5 25 212,-4-21 4,6 52 138,-3-1 0,-2 1 0,-5 56-354,-3-86-97,0-20 79,6-7 18,0-1 0,-1 1 0,1 0 1,-1 0-1,1-1 0,0 1 0,-1 0 0,1-1 0,0 1 0,0 0 0,-1-1 0,1 1 0,0 0 1,0-1-1,-1 1 0,1 0 0,0-1 0,0 1 0,0-1 0,0 1 0,0-1 0,-1 1 0,1 0 0,0-1 1,0 0-1,-4-21-16,0-1 1,1-1 0,2 1-1,0 0 1,2-20 15,0 0 146,-1 36-99,0 0-1,1-1 1,0 1 0,1 0 0,-1 0 0,1 1-1,0-1 1,1 0 0,0 0-47,-2 5 45,1-1-1,-1 0 1,1 0 0,-1 1-1,1-1 1,0 1 0,0-1 0,1 1-1,-1 0 1,0 0 0,1 0-1,-1 0 1,1 0 0,0 1 0,-1-1-1,1 1 1,0-1 0,0 1-1,0 0 1,0 0 0,3 0-45,9 0-53,0 0 1,0 1-1,6 1 53,35-1-2100,-49 0 1054,-1-1 0,0 0 1,1 0-1,-1-1 0,0 0 0,0 0 0,3-1 1046,8-4-2090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7424,'12'24'2448,"-11"-23"-2303,0 1-1,-1-1 1,1 0 0,0 1 0,0-1 0,0 0 0,0 1 0,0-1 0,0 0 0,0 0-1,0 0 1,0 0 0,1 0 0,0 0-145,7 6 1566,10 8 439,-12-9-1895,-1 0-1,2 0 0,-1-1 1,0 0-1,1-1 1,7 3-110,-13-6-8,0-1 0,0 1 0,0-1 0,0 0 0,0 1 1,0-1-1,0 0 0,0-1 0,0 1 0,0 0 0,0 0 1,0-1-1,0 1 0,0-1 0,-1 0 0,3 0 8,30-19-464,-14 8-472,-11 6 545,-4 3-788,-1 1-1,1 0 1,-1-1 0,1 1-1,2 0 1180,-1 2-3317,-2 6 1136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6144,'4'21'2058,"-3"-21"-1981,-1 1-1,0 0 0,0 0 0,0-1 0,1 1 0,-1 0 0,0-1 0,1 1 0,-1-1 0,0 1 0,1 0 0,-1-1 1,1 1-1,-1-1 0,1 1 0,-1-1 0,1 1 0,-1-1 0,1 0 0,0 1 0,-1-1 0,1 0 0,-1 1 1,1-1-1,0 0-76,0 1 311,22 10 3057,-20-9-3343,1-1-1,0 0 1,0-1 0,0 1-1,0-1 1,-1 1-1,1-1 1,0-1 0,0 1-1,0 0 1,0-1 0,1 0-25,32-5-903,-21 2-2080,-1 0-1,11-4 2984,-3-1-3103,4 3 1076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10:53:4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6656,'3'2'375,"-1"1"0,1-1 0,-1 1 1,0 0-1,0 0 0,0-1 0,0 1 1,0 1-1,-1-1 0,1 0 0,-1 0 1,0 0-1,0 1 0,1 1-375,1 19 259,-1 0-1,-1-1 1,-1 1 0,-1 2-259,0 15 325,1 22 82,1 11 39,-5 18-446,4-87-19,0-4 15,0-1 1,1 1-1,-1 0 1,0 0-1,0-1 1,0 1 0,0 0-1,0 0 1,-1-1-1,1 1 1,0 0-1,0 0 1,0-1-1,-1 1 1,1 0-1,0-1 1,0 1-1,-1 0 1,1-1-1,-1 1 1,1-1-1,-1 1 1,1 0-1,-1-1 1,0 1 3,1-1-3,0 0 1,0 0-1,-1 0 0,1 0 1,0 0-1,0 0 1,-1 0-1,1-1 1,0 1-1,-1 0 1,1 0-1,0 0 1,0 0-1,-1 0 1,1 0-1,0-1 1,0 1-1,0 0 1,-1 0-1,1 0 1,0-1-1,0 1 1,0 0-1,0 0 1,-1-1-1,1 1 1,0 0-1,0 0 1,0-1-1,0 1 0,0 0 1,0 0-1,0-1 1,0 1-1,0 0 1,0-1 2,-3-11-30,3 11 23,-1-17 31,1 1 1,1-1 0,0 1 0,1-1 0,1 1 0,0-1 0,1 1 0,1 0 0,1 1-1,1-1 1,0 1 0,1 1 0,0-1 0,2 1 0,7-10-25,-11 17 4,1 1-1,0 0 1,0 1 0,1-1-1,-1 1 1,1 1 0,1-1 0,-1 1-1,8-3-3,-3 2-52,1 1-1,-1 0 0,1 1 1,0 1-1,0 0 0,3 0 53,-16 3-5,1 0-1,-1-1 1,1 1-1,-1 0 1,0 0-1,1 0 1,-1 0-1,0 1 0,1-1 1,-1 0-1,0 0 1,1 1-1,-1-1 1,0 1-1,1-1 1,-1 1-1,0 0 1,0-1-1,0 1 1,0 0-1,0 0 1,0 0-1,0 0 1,0 0-1,0 0 1,0 0-1,0 0 1,0 0-1,-1 0 0,1 1 1,0-1-1,-1 0 1,1 0-1,-1 1 1,1 0 5,-1 2-8,1-1 1,-1 1 0,0-1-1,0 1 1,0-1-1,0 1 1,0-1-1,-1 1 1,1-1-1,-1 0 1,0 1 0,-2 2 7,-11 25 93,-13 18-93,10-17 70,-5 11-70,18-32 68,-1 0 1,2 1 0,-1-1 0,2 0 0,0 1 0,0 1-69,1-10-37,1 1 1,0-1 0,0 0 0,0 1 0,0-1-1,0 0 1,1 1 0,-1-1 0,1 0 0,0 0 0,0 1-1,0-1 1,1 0 0,-1 0 0,1 0 0,-1 0 0,1-1-1,0 1 1,0 0 0,0-1 0,1 1 0,-1-1-1,1 0 1,-1 0 0,1 0 0,0 0 0,0 0 0,-1 0-1,1-1 1,1 1 0,-1-1 0,0 0 0,0 0-1,0 0 1,1-1 0,-1 1 0,2-1 36,2 2-1099,1-1-1,-1 0 1,1-1 0,0 0-1,-1 0 1,1 0 0,0-1 0,0-1 1099,13-2-2219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png"/><Relationship Id="rId18" Type="http://schemas.openxmlformats.org/officeDocument/2006/relationships/customXml" Target="../ink/ink110.xml"/><Relationship Id="rId26" Type="http://schemas.openxmlformats.org/officeDocument/2006/relationships/customXml" Target="../ink/ink114.xml"/><Relationship Id="rId39" Type="http://schemas.openxmlformats.org/officeDocument/2006/relationships/image" Target="../media/image126.png"/><Relationship Id="rId21" Type="http://schemas.openxmlformats.org/officeDocument/2006/relationships/image" Target="../media/image117.png"/><Relationship Id="rId34" Type="http://schemas.openxmlformats.org/officeDocument/2006/relationships/customXml" Target="../ink/ink118.xml"/><Relationship Id="rId42" Type="http://schemas.openxmlformats.org/officeDocument/2006/relationships/customXml" Target="../ink/ink122.xml"/><Relationship Id="rId47" Type="http://schemas.openxmlformats.org/officeDocument/2006/relationships/image" Target="../media/image130.png"/><Relationship Id="rId50" Type="http://schemas.openxmlformats.org/officeDocument/2006/relationships/customXml" Target="../ink/ink126.xml"/><Relationship Id="rId55" Type="http://schemas.openxmlformats.org/officeDocument/2006/relationships/image" Target="../media/image134.png"/><Relationship Id="rId63" Type="http://schemas.openxmlformats.org/officeDocument/2006/relationships/image" Target="../media/image138.png"/><Relationship Id="rId68" Type="http://schemas.openxmlformats.org/officeDocument/2006/relationships/customXml" Target="../ink/ink135.xml"/><Relationship Id="rId76" Type="http://schemas.openxmlformats.org/officeDocument/2006/relationships/customXml" Target="../ink/ink139.xml"/><Relationship Id="rId7" Type="http://schemas.openxmlformats.org/officeDocument/2006/relationships/image" Target="../media/image110.png"/><Relationship Id="rId71" Type="http://schemas.openxmlformats.org/officeDocument/2006/relationships/image" Target="../media/image142.png"/><Relationship Id="rId2" Type="http://schemas.openxmlformats.org/officeDocument/2006/relationships/image" Target="../media/image108.png"/><Relationship Id="rId16" Type="http://schemas.openxmlformats.org/officeDocument/2006/relationships/customXml" Target="../ink/ink109.xml"/><Relationship Id="rId29" Type="http://schemas.openxmlformats.org/officeDocument/2006/relationships/image" Target="../media/image121.png"/><Relationship Id="rId11" Type="http://schemas.openxmlformats.org/officeDocument/2006/relationships/image" Target="../media/image112.png"/><Relationship Id="rId24" Type="http://schemas.openxmlformats.org/officeDocument/2006/relationships/customXml" Target="../ink/ink113.xml"/><Relationship Id="rId32" Type="http://schemas.openxmlformats.org/officeDocument/2006/relationships/customXml" Target="../ink/ink117.xml"/><Relationship Id="rId37" Type="http://schemas.openxmlformats.org/officeDocument/2006/relationships/image" Target="../media/image125.png"/><Relationship Id="rId40" Type="http://schemas.openxmlformats.org/officeDocument/2006/relationships/customXml" Target="../ink/ink121.xml"/><Relationship Id="rId45" Type="http://schemas.openxmlformats.org/officeDocument/2006/relationships/image" Target="../media/image129.png"/><Relationship Id="rId53" Type="http://schemas.openxmlformats.org/officeDocument/2006/relationships/image" Target="../media/image133.png"/><Relationship Id="rId58" Type="http://schemas.openxmlformats.org/officeDocument/2006/relationships/customXml" Target="../ink/ink130.xml"/><Relationship Id="rId66" Type="http://schemas.openxmlformats.org/officeDocument/2006/relationships/customXml" Target="../ink/ink134.xml"/><Relationship Id="rId74" Type="http://schemas.openxmlformats.org/officeDocument/2006/relationships/customXml" Target="../ink/ink138.xml"/><Relationship Id="rId79" Type="http://schemas.openxmlformats.org/officeDocument/2006/relationships/image" Target="../media/image146.png"/><Relationship Id="rId5" Type="http://schemas.openxmlformats.org/officeDocument/2006/relationships/image" Target="../media/image109.png"/><Relationship Id="rId61" Type="http://schemas.openxmlformats.org/officeDocument/2006/relationships/image" Target="../media/image137.png"/><Relationship Id="rId82" Type="http://schemas.openxmlformats.org/officeDocument/2006/relationships/customXml" Target="../ink/ink142.xml"/><Relationship Id="rId10" Type="http://schemas.openxmlformats.org/officeDocument/2006/relationships/customXml" Target="../ink/ink106.xml"/><Relationship Id="rId19" Type="http://schemas.openxmlformats.org/officeDocument/2006/relationships/image" Target="../media/image116.png"/><Relationship Id="rId31" Type="http://schemas.openxmlformats.org/officeDocument/2006/relationships/image" Target="../media/image122.png"/><Relationship Id="rId44" Type="http://schemas.openxmlformats.org/officeDocument/2006/relationships/customXml" Target="../ink/ink123.xml"/><Relationship Id="rId52" Type="http://schemas.openxmlformats.org/officeDocument/2006/relationships/customXml" Target="../ink/ink127.xml"/><Relationship Id="rId60" Type="http://schemas.openxmlformats.org/officeDocument/2006/relationships/customXml" Target="../ink/ink131.xml"/><Relationship Id="rId65" Type="http://schemas.openxmlformats.org/officeDocument/2006/relationships/image" Target="../media/image139.png"/><Relationship Id="rId73" Type="http://schemas.openxmlformats.org/officeDocument/2006/relationships/image" Target="../media/image143.png"/><Relationship Id="rId78" Type="http://schemas.openxmlformats.org/officeDocument/2006/relationships/customXml" Target="../ink/ink140.xml"/><Relationship Id="rId81" Type="http://schemas.openxmlformats.org/officeDocument/2006/relationships/image" Target="../media/image147.png"/><Relationship Id="rId4" Type="http://schemas.openxmlformats.org/officeDocument/2006/relationships/customXml" Target="../ink/ink103.xml"/><Relationship Id="rId9" Type="http://schemas.openxmlformats.org/officeDocument/2006/relationships/image" Target="../media/image111.png"/><Relationship Id="rId14" Type="http://schemas.openxmlformats.org/officeDocument/2006/relationships/customXml" Target="../ink/ink108.xml"/><Relationship Id="rId22" Type="http://schemas.openxmlformats.org/officeDocument/2006/relationships/customXml" Target="../ink/ink112.xml"/><Relationship Id="rId27" Type="http://schemas.openxmlformats.org/officeDocument/2006/relationships/image" Target="../media/image120.png"/><Relationship Id="rId30" Type="http://schemas.openxmlformats.org/officeDocument/2006/relationships/customXml" Target="../ink/ink116.xml"/><Relationship Id="rId35" Type="http://schemas.openxmlformats.org/officeDocument/2006/relationships/image" Target="../media/image124.png"/><Relationship Id="rId43" Type="http://schemas.openxmlformats.org/officeDocument/2006/relationships/image" Target="../media/image128.png"/><Relationship Id="rId48" Type="http://schemas.openxmlformats.org/officeDocument/2006/relationships/customXml" Target="../ink/ink125.xml"/><Relationship Id="rId56" Type="http://schemas.openxmlformats.org/officeDocument/2006/relationships/customXml" Target="../ink/ink129.xml"/><Relationship Id="rId64" Type="http://schemas.openxmlformats.org/officeDocument/2006/relationships/customXml" Target="../ink/ink133.xml"/><Relationship Id="rId69" Type="http://schemas.openxmlformats.org/officeDocument/2006/relationships/image" Target="../media/image141.png"/><Relationship Id="rId77" Type="http://schemas.openxmlformats.org/officeDocument/2006/relationships/image" Target="../media/image145.png"/><Relationship Id="rId8" Type="http://schemas.openxmlformats.org/officeDocument/2006/relationships/customXml" Target="../ink/ink105.xml"/><Relationship Id="rId51" Type="http://schemas.openxmlformats.org/officeDocument/2006/relationships/image" Target="../media/image132.png"/><Relationship Id="rId72" Type="http://schemas.openxmlformats.org/officeDocument/2006/relationships/customXml" Target="../ink/ink137.xml"/><Relationship Id="rId80" Type="http://schemas.openxmlformats.org/officeDocument/2006/relationships/customXml" Target="../ink/ink141.xml"/><Relationship Id="rId3" Type="http://schemas.openxmlformats.org/officeDocument/2006/relationships/image" Target="cid:image023.png@01D61726.FD919160" TargetMode="External"/><Relationship Id="rId12" Type="http://schemas.openxmlformats.org/officeDocument/2006/relationships/customXml" Target="../ink/ink107.xml"/><Relationship Id="rId17" Type="http://schemas.openxmlformats.org/officeDocument/2006/relationships/image" Target="../media/image115.png"/><Relationship Id="rId25" Type="http://schemas.openxmlformats.org/officeDocument/2006/relationships/image" Target="../media/image119.png"/><Relationship Id="rId33" Type="http://schemas.openxmlformats.org/officeDocument/2006/relationships/image" Target="../media/image123.png"/><Relationship Id="rId38" Type="http://schemas.openxmlformats.org/officeDocument/2006/relationships/customXml" Target="../ink/ink120.xml"/><Relationship Id="rId46" Type="http://schemas.openxmlformats.org/officeDocument/2006/relationships/customXml" Target="../ink/ink124.xml"/><Relationship Id="rId59" Type="http://schemas.openxmlformats.org/officeDocument/2006/relationships/image" Target="../media/image136.png"/><Relationship Id="rId67" Type="http://schemas.openxmlformats.org/officeDocument/2006/relationships/image" Target="../media/image140.png"/><Relationship Id="rId20" Type="http://schemas.openxmlformats.org/officeDocument/2006/relationships/customXml" Target="../ink/ink111.xml"/><Relationship Id="rId41" Type="http://schemas.openxmlformats.org/officeDocument/2006/relationships/image" Target="../media/image127.png"/><Relationship Id="rId54" Type="http://schemas.openxmlformats.org/officeDocument/2006/relationships/customXml" Target="../ink/ink128.xml"/><Relationship Id="rId62" Type="http://schemas.openxmlformats.org/officeDocument/2006/relationships/customXml" Target="../ink/ink132.xml"/><Relationship Id="rId70" Type="http://schemas.openxmlformats.org/officeDocument/2006/relationships/customXml" Target="../ink/ink136.xml"/><Relationship Id="rId75" Type="http://schemas.openxmlformats.org/officeDocument/2006/relationships/image" Target="../media/image144.png"/><Relationship Id="rId83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5" Type="http://schemas.openxmlformats.org/officeDocument/2006/relationships/image" Target="../media/image114.png"/><Relationship Id="rId23" Type="http://schemas.openxmlformats.org/officeDocument/2006/relationships/image" Target="../media/image118.png"/><Relationship Id="rId28" Type="http://schemas.openxmlformats.org/officeDocument/2006/relationships/customXml" Target="../ink/ink115.xml"/><Relationship Id="rId36" Type="http://schemas.openxmlformats.org/officeDocument/2006/relationships/customXml" Target="../ink/ink119.xml"/><Relationship Id="rId49" Type="http://schemas.openxmlformats.org/officeDocument/2006/relationships/image" Target="../media/image131.png"/><Relationship Id="rId57" Type="http://schemas.openxmlformats.org/officeDocument/2006/relationships/image" Target="../media/image13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16.png@01D61726.FD91916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3.xml"/><Relationship Id="rId84" Type="http://schemas.openxmlformats.org/officeDocument/2006/relationships/customXml" Target="../ink/ink41.xml"/><Relationship Id="rId89" Type="http://schemas.openxmlformats.org/officeDocument/2006/relationships/image" Target="../media/image45.png"/><Relationship Id="rId112" Type="http://schemas.openxmlformats.org/officeDocument/2006/relationships/customXml" Target="../ink/ink55.xml"/><Relationship Id="rId133" Type="http://schemas.openxmlformats.org/officeDocument/2006/relationships/image" Target="../media/image67.png"/><Relationship Id="rId138" Type="http://schemas.openxmlformats.org/officeDocument/2006/relationships/customXml" Target="../ink/ink68.xml"/><Relationship Id="rId154" Type="http://schemas.openxmlformats.org/officeDocument/2006/relationships/customXml" Target="../ink/ink76.xml"/><Relationship Id="rId159" Type="http://schemas.openxmlformats.org/officeDocument/2006/relationships/image" Target="../media/image80.png"/><Relationship Id="rId16" Type="http://schemas.openxmlformats.org/officeDocument/2006/relationships/customXml" Target="../ink/ink7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40.png"/><Relationship Id="rId102" Type="http://schemas.openxmlformats.org/officeDocument/2006/relationships/customXml" Target="../ink/ink50.xml"/><Relationship Id="rId123" Type="http://schemas.openxmlformats.org/officeDocument/2006/relationships/image" Target="../media/image62.png"/><Relationship Id="rId128" Type="http://schemas.openxmlformats.org/officeDocument/2006/relationships/customXml" Target="../ink/ink63.xml"/><Relationship Id="rId144" Type="http://schemas.openxmlformats.org/officeDocument/2006/relationships/customXml" Target="../ink/ink71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0" Type="http://schemas.openxmlformats.org/officeDocument/2006/relationships/customXml" Target="../ink/ink44.xml"/><Relationship Id="rId95" Type="http://schemas.openxmlformats.org/officeDocument/2006/relationships/image" Target="../media/image48.png"/><Relationship Id="rId160" Type="http://schemas.openxmlformats.org/officeDocument/2006/relationships/customXml" Target="../ink/ink79.xml"/><Relationship Id="rId165" Type="http://schemas.openxmlformats.org/officeDocument/2006/relationships/image" Target="../media/image83.png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70.png"/><Relationship Id="rId80" Type="http://schemas.openxmlformats.org/officeDocument/2006/relationships/customXml" Target="../ink/ink39.xml"/><Relationship Id="rId85" Type="http://schemas.openxmlformats.org/officeDocument/2006/relationships/image" Target="../media/image43.png"/><Relationship Id="rId150" Type="http://schemas.openxmlformats.org/officeDocument/2006/relationships/customXml" Target="../ink/ink74.xml"/><Relationship Id="rId155" Type="http://schemas.openxmlformats.org/officeDocument/2006/relationships/image" Target="../media/image78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65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73.png"/><Relationship Id="rId16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2.xml"/><Relationship Id="rId114" Type="http://schemas.openxmlformats.org/officeDocument/2006/relationships/customXml" Target="../ink/ink56.xml"/><Relationship Id="rId119" Type="http://schemas.openxmlformats.org/officeDocument/2006/relationships/image" Target="../media/image60.png"/><Relationship Id="rId127" Type="http://schemas.openxmlformats.org/officeDocument/2006/relationships/image" Target="../media/image64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8.xml"/><Relationship Id="rId81" Type="http://schemas.openxmlformats.org/officeDocument/2006/relationships/image" Target="../media/image41.png"/><Relationship Id="rId86" Type="http://schemas.openxmlformats.org/officeDocument/2006/relationships/customXml" Target="../ink/ink42.xml"/><Relationship Id="rId94" Type="http://schemas.openxmlformats.org/officeDocument/2006/relationships/customXml" Target="../ink/ink46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0.xml"/><Relationship Id="rId130" Type="http://schemas.openxmlformats.org/officeDocument/2006/relationships/customXml" Target="../ink/ink64.xml"/><Relationship Id="rId135" Type="http://schemas.openxmlformats.org/officeDocument/2006/relationships/image" Target="../media/image68.png"/><Relationship Id="rId143" Type="http://schemas.openxmlformats.org/officeDocument/2006/relationships/image" Target="../media/image72.png"/><Relationship Id="rId148" Type="http://schemas.openxmlformats.org/officeDocument/2006/relationships/customXml" Target="../ink/ink73.xml"/><Relationship Id="rId151" Type="http://schemas.openxmlformats.org/officeDocument/2006/relationships/image" Target="../media/image76.png"/><Relationship Id="rId156" Type="http://schemas.openxmlformats.org/officeDocument/2006/relationships/customXml" Target="../ink/ink77.xml"/><Relationship Id="rId164" Type="http://schemas.openxmlformats.org/officeDocument/2006/relationships/customXml" Target="../ink/ink81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76" Type="http://schemas.openxmlformats.org/officeDocument/2006/relationships/customXml" Target="../ink/ink37.xml"/><Relationship Id="rId97" Type="http://schemas.openxmlformats.org/officeDocument/2006/relationships/image" Target="../media/image49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5.xml"/><Relationship Id="rId162" Type="http://schemas.openxmlformats.org/officeDocument/2006/relationships/customXml" Target="../ink/ink80.xml"/><Relationship Id="rId2" Type="http://schemas.openxmlformats.org/officeDocument/2006/relationships/image" Target="../media/image2.png"/><Relationship Id="rId29" Type="http://schemas.openxmlformats.org/officeDocument/2006/relationships/image" Target="../media/image15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66" Type="http://schemas.openxmlformats.org/officeDocument/2006/relationships/customXml" Target="../ink/ink32.xml"/><Relationship Id="rId87" Type="http://schemas.openxmlformats.org/officeDocument/2006/relationships/image" Target="../media/image44.png"/><Relationship Id="rId110" Type="http://schemas.openxmlformats.org/officeDocument/2006/relationships/customXml" Target="../ink/ink54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7.xml"/><Relationship Id="rId157" Type="http://schemas.openxmlformats.org/officeDocument/2006/relationships/image" Target="../media/image79.png"/><Relationship Id="rId61" Type="http://schemas.openxmlformats.org/officeDocument/2006/relationships/image" Target="../media/image31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56" Type="http://schemas.openxmlformats.org/officeDocument/2006/relationships/customXml" Target="../ink/ink27.xml"/><Relationship Id="rId77" Type="http://schemas.openxmlformats.org/officeDocument/2006/relationships/image" Target="../media/image39.png"/><Relationship Id="rId100" Type="http://schemas.openxmlformats.org/officeDocument/2006/relationships/customXml" Target="../ink/ink49.xml"/><Relationship Id="rId105" Type="http://schemas.openxmlformats.org/officeDocument/2006/relationships/image" Target="../media/image53.png"/><Relationship Id="rId126" Type="http://schemas.openxmlformats.org/officeDocument/2006/relationships/customXml" Target="../ink/ink62.xml"/><Relationship Id="rId147" Type="http://schemas.openxmlformats.org/officeDocument/2006/relationships/image" Target="../media/image74.png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72" Type="http://schemas.openxmlformats.org/officeDocument/2006/relationships/customXml" Target="../ink/ink35.xml"/><Relationship Id="rId93" Type="http://schemas.openxmlformats.org/officeDocument/2006/relationships/image" Target="../media/image47.png"/><Relationship Id="rId98" Type="http://schemas.openxmlformats.org/officeDocument/2006/relationships/customXml" Target="../ink/ink48.xml"/><Relationship Id="rId121" Type="http://schemas.openxmlformats.org/officeDocument/2006/relationships/image" Target="../media/image61.png"/><Relationship Id="rId142" Type="http://schemas.openxmlformats.org/officeDocument/2006/relationships/customXml" Target="../ink/ink70.xml"/><Relationship Id="rId163" Type="http://schemas.openxmlformats.org/officeDocument/2006/relationships/image" Target="../media/image82.png"/><Relationship Id="rId3" Type="http://schemas.openxmlformats.org/officeDocument/2006/relationships/image" Target="cid:image003.png@01D61725.1F439580" TargetMode="External"/><Relationship Id="rId25" Type="http://schemas.openxmlformats.org/officeDocument/2006/relationships/image" Target="../media/image13.png"/><Relationship Id="rId46" Type="http://schemas.openxmlformats.org/officeDocument/2006/relationships/customXml" Target="../ink/ink22.xml"/><Relationship Id="rId67" Type="http://schemas.openxmlformats.org/officeDocument/2006/relationships/image" Target="../media/image34.png"/><Relationship Id="rId116" Type="http://schemas.openxmlformats.org/officeDocument/2006/relationships/customXml" Target="../ink/ink57.xml"/><Relationship Id="rId137" Type="http://schemas.openxmlformats.org/officeDocument/2006/relationships/image" Target="../media/image69.png"/><Relationship Id="rId158" Type="http://schemas.openxmlformats.org/officeDocument/2006/relationships/customXml" Target="../ink/ink78.xml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62" Type="http://schemas.openxmlformats.org/officeDocument/2006/relationships/customXml" Target="../ink/ink30.xml"/><Relationship Id="rId83" Type="http://schemas.openxmlformats.org/officeDocument/2006/relationships/image" Target="../media/image42.png"/><Relationship Id="rId88" Type="http://schemas.openxmlformats.org/officeDocument/2006/relationships/customXml" Target="../ink/ink43.xml"/><Relationship Id="rId111" Type="http://schemas.openxmlformats.org/officeDocument/2006/relationships/image" Target="../media/image56.png"/><Relationship Id="rId132" Type="http://schemas.openxmlformats.org/officeDocument/2006/relationships/customXml" Target="../ink/ink65.xml"/><Relationship Id="rId153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cid:image018.png@01D61726.FD919160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4.xml"/><Relationship Id="rId13" Type="http://schemas.openxmlformats.org/officeDocument/2006/relationships/image" Target="../media/image90.png"/><Relationship Id="rId18" Type="http://schemas.openxmlformats.org/officeDocument/2006/relationships/customXml" Target="../ink/ink89.xml"/><Relationship Id="rId26" Type="http://schemas.openxmlformats.org/officeDocument/2006/relationships/customXml" Target="../ink/ink93.xml"/><Relationship Id="rId39" Type="http://schemas.openxmlformats.org/officeDocument/2006/relationships/image" Target="../media/image103.png"/><Relationship Id="rId3" Type="http://schemas.openxmlformats.org/officeDocument/2006/relationships/image" Target="cid:image019.png@01D61726.FD919160" TargetMode="External"/><Relationship Id="rId21" Type="http://schemas.openxmlformats.org/officeDocument/2006/relationships/image" Target="../media/image94.png"/><Relationship Id="rId34" Type="http://schemas.openxmlformats.org/officeDocument/2006/relationships/customXml" Target="../ink/ink97.xml"/><Relationship Id="rId42" Type="http://schemas.openxmlformats.org/officeDocument/2006/relationships/customXml" Target="../ink/ink101.xml"/><Relationship Id="rId7" Type="http://schemas.openxmlformats.org/officeDocument/2006/relationships/image" Target="../media/image87.png"/><Relationship Id="rId12" Type="http://schemas.openxmlformats.org/officeDocument/2006/relationships/customXml" Target="../ink/ink86.xml"/><Relationship Id="rId17" Type="http://schemas.openxmlformats.org/officeDocument/2006/relationships/image" Target="../media/image92.png"/><Relationship Id="rId25" Type="http://schemas.openxmlformats.org/officeDocument/2006/relationships/image" Target="../media/image96.png"/><Relationship Id="rId33" Type="http://schemas.openxmlformats.org/officeDocument/2006/relationships/image" Target="../media/image100.png"/><Relationship Id="rId38" Type="http://schemas.openxmlformats.org/officeDocument/2006/relationships/customXml" Target="../ink/ink99.xml"/><Relationship Id="rId2" Type="http://schemas.openxmlformats.org/officeDocument/2006/relationships/image" Target="../media/image85.png"/><Relationship Id="rId16" Type="http://schemas.openxmlformats.org/officeDocument/2006/relationships/customXml" Target="../ink/ink88.xml"/><Relationship Id="rId20" Type="http://schemas.openxmlformats.org/officeDocument/2006/relationships/customXml" Target="../ink/ink90.xml"/><Relationship Id="rId29" Type="http://schemas.openxmlformats.org/officeDocument/2006/relationships/image" Target="../media/image98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3.xml"/><Relationship Id="rId11" Type="http://schemas.openxmlformats.org/officeDocument/2006/relationships/image" Target="../media/image89.png"/><Relationship Id="rId24" Type="http://schemas.openxmlformats.org/officeDocument/2006/relationships/customXml" Target="../ink/ink92.xml"/><Relationship Id="rId32" Type="http://schemas.openxmlformats.org/officeDocument/2006/relationships/customXml" Target="../ink/ink96.xml"/><Relationship Id="rId37" Type="http://schemas.openxmlformats.org/officeDocument/2006/relationships/image" Target="../media/image102.png"/><Relationship Id="rId40" Type="http://schemas.openxmlformats.org/officeDocument/2006/relationships/customXml" Target="../ink/ink100.xml"/><Relationship Id="rId45" Type="http://schemas.openxmlformats.org/officeDocument/2006/relationships/image" Target="../media/image106.png"/><Relationship Id="rId5" Type="http://schemas.openxmlformats.org/officeDocument/2006/relationships/image" Target="../media/image86.png"/><Relationship Id="rId15" Type="http://schemas.openxmlformats.org/officeDocument/2006/relationships/image" Target="../media/image91.png"/><Relationship Id="rId23" Type="http://schemas.openxmlformats.org/officeDocument/2006/relationships/image" Target="../media/image95.png"/><Relationship Id="rId28" Type="http://schemas.openxmlformats.org/officeDocument/2006/relationships/customXml" Target="../ink/ink94.xml"/><Relationship Id="rId36" Type="http://schemas.openxmlformats.org/officeDocument/2006/relationships/customXml" Target="../ink/ink98.xml"/><Relationship Id="rId10" Type="http://schemas.openxmlformats.org/officeDocument/2006/relationships/customXml" Target="../ink/ink85.xml"/><Relationship Id="rId19" Type="http://schemas.openxmlformats.org/officeDocument/2006/relationships/image" Target="../media/image93.png"/><Relationship Id="rId31" Type="http://schemas.openxmlformats.org/officeDocument/2006/relationships/image" Target="../media/image99.png"/><Relationship Id="rId44" Type="http://schemas.openxmlformats.org/officeDocument/2006/relationships/customXml" Target="../ink/ink102.xml"/><Relationship Id="rId4" Type="http://schemas.openxmlformats.org/officeDocument/2006/relationships/customXml" Target="../ink/ink82.xml"/><Relationship Id="rId9" Type="http://schemas.openxmlformats.org/officeDocument/2006/relationships/image" Target="../media/image88.png"/><Relationship Id="rId14" Type="http://schemas.openxmlformats.org/officeDocument/2006/relationships/customXml" Target="../ink/ink87.xml"/><Relationship Id="rId22" Type="http://schemas.openxmlformats.org/officeDocument/2006/relationships/customXml" Target="../ink/ink91.xml"/><Relationship Id="rId27" Type="http://schemas.openxmlformats.org/officeDocument/2006/relationships/image" Target="../media/image97.png"/><Relationship Id="rId30" Type="http://schemas.openxmlformats.org/officeDocument/2006/relationships/customXml" Target="../ink/ink95.xml"/><Relationship Id="rId35" Type="http://schemas.openxmlformats.org/officeDocument/2006/relationships/image" Target="../media/image101.png"/><Relationship Id="rId43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21.png@01D61726.FD919160" TargetMode="Externa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21.png@01D61726.FD919160" TargetMode="Externa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0836F-D8D2-4D76-9B8F-8DA083617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Climate Change project update: 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BFE1D-953B-48AA-AC92-0CE0CD9F9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Mathematical Data Science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91F26-D989-4C6F-BC87-A61B5CBCF60A}"/>
              </a:ext>
            </a:extLst>
          </p:cNvPr>
          <p:cNvSpPr txBox="1"/>
          <p:nvPr/>
        </p:nvSpPr>
        <p:spPr>
          <a:xfrm>
            <a:off x="9462052" y="887138"/>
            <a:ext cx="277856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Rens Breunissen,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 Lotte van Dongen, Markus Peschl, 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Cecilia Casolo,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Maaike Elgersma,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Eva Slingerland,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Simon van Oosterom</a:t>
            </a:r>
          </a:p>
          <a:p>
            <a:pPr>
              <a:lnSpc>
                <a:spcPct val="150000"/>
              </a:lnSpc>
            </a:pPr>
            <a:endParaRPr lang="nl-NL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Supervised by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Lorinc Meszaros [Deltares]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chemeClr val="bg1"/>
                </a:solidFill>
              </a:rPr>
              <a:t>Robbert Fokkink [TU Delft]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175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89B43-90BB-4834-BB20-6B9BD8B0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 fontScale="90000"/>
          </a:bodyPr>
          <a:lstStyle/>
          <a:p>
            <a:r>
              <a:rPr lang="nl-NL" sz="2400" dirty="0"/>
              <a:t>4) Evolution of the distribution of the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6D48F-EA24-492E-815F-AFA4707C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nl-NL" sz="1600" dirty="0">
                <a:solidFill>
                  <a:srgbClr val="FFFFFF"/>
                </a:solidFill>
              </a:rPr>
              <a:t>Idea: The yearly distribution hides seasonal variations in the parameters</a:t>
            </a:r>
          </a:p>
          <a:p>
            <a:r>
              <a:rPr lang="nl-NL" sz="1600" dirty="0">
                <a:solidFill>
                  <a:srgbClr val="FFFFFF"/>
                </a:solidFill>
              </a:rPr>
              <a:t>So, give a boxplot of the distribution of the parameters </a:t>
            </a:r>
            <a:r>
              <a:rPr lang="nl-NL" sz="1600" b="1" dirty="0">
                <a:solidFill>
                  <a:srgbClr val="FFFFFF"/>
                </a:solidFill>
              </a:rPr>
              <a:t>per season </a:t>
            </a:r>
            <a:r>
              <a:rPr lang="nl-NL" sz="1600" dirty="0">
                <a:solidFill>
                  <a:srgbClr val="FFFFFF"/>
                </a:solidFill>
              </a:rPr>
              <a:t>and over a </a:t>
            </a:r>
            <a:r>
              <a:rPr lang="nl-NL" sz="1600" b="1" dirty="0">
                <a:solidFill>
                  <a:srgbClr val="FFFFFF"/>
                </a:solidFill>
              </a:rPr>
              <a:t>ten year period</a:t>
            </a:r>
            <a:r>
              <a:rPr lang="nl-NL" sz="1600" dirty="0">
                <a:solidFill>
                  <a:srgbClr val="FFFFFF"/>
                </a:solidFill>
              </a:rPr>
              <a:t>.</a:t>
            </a:r>
          </a:p>
          <a:p>
            <a:r>
              <a:rPr lang="nl-NL" sz="1600" dirty="0">
                <a:solidFill>
                  <a:srgbClr val="FFFFFF"/>
                </a:solidFill>
              </a:rPr>
              <a:t>As can be seen, surprisingly, the temperature distribution in the first period is more spread out then in the last period.</a:t>
            </a:r>
          </a:p>
          <a:p>
            <a:r>
              <a:rPr lang="nl-NL" sz="1600" dirty="0">
                <a:solidFill>
                  <a:srgbClr val="FFFFFF"/>
                </a:solidFill>
              </a:rPr>
              <a:t>Notice that the wind takes on only positive values?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C2AA4F-ACCC-46E8-ADCD-8453435C1B53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5" y="1191838"/>
            <a:ext cx="7491363" cy="4457359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FAFF132-CD50-421D-80FC-E46EC3AEE0CD}"/>
              </a:ext>
            </a:extLst>
          </p:cNvPr>
          <p:cNvGrpSpPr/>
          <p:nvPr/>
        </p:nvGrpSpPr>
        <p:grpSpPr>
          <a:xfrm>
            <a:off x="6326454" y="710041"/>
            <a:ext cx="302760" cy="221400"/>
            <a:chOff x="6326454" y="710041"/>
            <a:chExt cx="302760" cy="22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387CBD-F897-46CB-B1A7-A73CA79586C3}"/>
                    </a:ext>
                  </a:extLst>
                </p14:cNvPr>
                <p14:cNvContentPartPr/>
                <p14:nvPr/>
              </p14:nvContentPartPr>
              <p14:xfrm>
                <a:off x="6326454" y="710041"/>
                <a:ext cx="182160" cy="221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387CBD-F897-46CB-B1A7-A73CA79586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7814" y="701401"/>
                  <a:ext cx="199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A469C6A-4BA9-452A-94F3-97838FB24AFA}"/>
                    </a:ext>
                  </a:extLst>
                </p14:cNvPr>
                <p14:cNvContentPartPr/>
                <p14:nvPr/>
              </p14:nvContentPartPr>
              <p14:xfrm>
                <a:off x="6497814" y="745321"/>
                <a:ext cx="131400" cy="146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A469C6A-4BA9-452A-94F3-97838FB24A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89174" y="736681"/>
                  <a:ext cx="14904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AAD7C56-8677-42A4-AD64-C07C57704EAE}"/>
              </a:ext>
            </a:extLst>
          </p:cNvPr>
          <p:cNvGrpSpPr/>
          <p:nvPr/>
        </p:nvGrpSpPr>
        <p:grpSpPr>
          <a:xfrm>
            <a:off x="4090134" y="555601"/>
            <a:ext cx="2073240" cy="1210320"/>
            <a:chOff x="4090134" y="555601"/>
            <a:chExt cx="2073240" cy="12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A979AB-9EDA-461C-9152-434E495E2502}"/>
                    </a:ext>
                  </a:extLst>
                </p14:cNvPr>
                <p14:cNvContentPartPr/>
                <p14:nvPr/>
              </p14:nvContentPartPr>
              <p14:xfrm>
                <a:off x="4455534" y="1171201"/>
                <a:ext cx="68400" cy="55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A979AB-9EDA-461C-9152-434E495E25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46894" y="1162201"/>
                  <a:ext cx="860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2466B1C-BC21-49B6-BF68-3F489A0A68B2}"/>
                    </a:ext>
                  </a:extLst>
                </p14:cNvPr>
                <p14:cNvContentPartPr/>
                <p14:nvPr/>
              </p14:nvContentPartPr>
              <p14:xfrm>
                <a:off x="4405494" y="1587001"/>
                <a:ext cx="188280" cy="17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2466B1C-BC21-49B6-BF68-3F489A0A68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96494" y="1578001"/>
                  <a:ext cx="205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013DC8-96AD-47F0-B79E-900FB2B06FDF}"/>
                    </a:ext>
                  </a:extLst>
                </p14:cNvPr>
                <p14:cNvContentPartPr/>
                <p14:nvPr/>
              </p14:nvContentPartPr>
              <p14:xfrm>
                <a:off x="4196694" y="926761"/>
                <a:ext cx="183240" cy="161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013DC8-96AD-47F0-B79E-900FB2B06FD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8054" y="917761"/>
                  <a:ext cx="200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C25190-A69E-43E0-94F4-D244432F97D4}"/>
                    </a:ext>
                  </a:extLst>
                </p14:cNvPr>
                <p14:cNvContentPartPr/>
                <p14:nvPr/>
              </p14:nvContentPartPr>
              <p14:xfrm>
                <a:off x="4376694" y="962401"/>
                <a:ext cx="73440" cy="11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C25190-A69E-43E0-94F4-D244432F97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67694" y="953401"/>
                  <a:ext cx="91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C1DD34-1BA7-479E-9364-954CE2683C8F}"/>
                    </a:ext>
                  </a:extLst>
                </p14:cNvPr>
                <p14:cNvContentPartPr/>
                <p14:nvPr/>
              </p14:nvContentPartPr>
              <p14:xfrm>
                <a:off x="4461294" y="961321"/>
                <a:ext cx="67680" cy="9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C1DD34-1BA7-479E-9364-954CE2683C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52654" y="952681"/>
                  <a:ext cx="85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2BEBA2-F3F9-4083-9D04-E0B5E671D83A}"/>
                    </a:ext>
                  </a:extLst>
                </p14:cNvPr>
                <p14:cNvContentPartPr/>
                <p14:nvPr/>
              </p14:nvContentPartPr>
              <p14:xfrm>
                <a:off x="4543014" y="892921"/>
                <a:ext cx="59760" cy="152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2BEBA2-F3F9-4083-9D04-E0B5E671D8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34374" y="884281"/>
                  <a:ext cx="774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E3BC48-78B0-4017-B69B-4AB83468FA69}"/>
                    </a:ext>
                  </a:extLst>
                </p14:cNvPr>
                <p14:cNvContentPartPr/>
                <p14:nvPr/>
              </p14:nvContentPartPr>
              <p14:xfrm>
                <a:off x="4090134" y="555601"/>
                <a:ext cx="212040" cy="20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E3BC48-78B0-4017-B69B-4AB83468FA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81494" y="546961"/>
                  <a:ext cx="229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6FC461A-3147-430F-B5ED-FDA6F394037C}"/>
                    </a:ext>
                  </a:extLst>
                </p14:cNvPr>
                <p14:cNvContentPartPr/>
                <p14:nvPr/>
              </p14:nvContentPartPr>
              <p14:xfrm>
                <a:off x="4344294" y="657481"/>
                <a:ext cx="19440" cy="85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6FC461A-3147-430F-B5ED-FDA6F39403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35654" y="648481"/>
                  <a:ext cx="37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AA17977-F5B9-4FFB-A515-83781E1FC2D8}"/>
                    </a:ext>
                  </a:extLst>
                </p14:cNvPr>
                <p14:cNvContentPartPr/>
                <p14:nvPr/>
              </p14:nvContentPartPr>
              <p14:xfrm>
                <a:off x="4422054" y="630121"/>
                <a:ext cx="120240" cy="109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AA17977-F5B9-4FFB-A515-83781E1FC2D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13054" y="621481"/>
                  <a:ext cx="1378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5BD12A-036D-4EAE-827C-4E82CCB4DA92}"/>
                    </a:ext>
                  </a:extLst>
                </p14:cNvPr>
                <p14:cNvContentPartPr/>
                <p14:nvPr/>
              </p14:nvContentPartPr>
              <p14:xfrm>
                <a:off x="4599894" y="631921"/>
                <a:ext cx="25920" cy="115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5BD12A-036D-4EAE-827C-4E82CCB4DA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90894" y="623281"/>
                  <a:ext cx="43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3F1ACA-5CD9-4A9C-ABD4-1CFF8F2B930F}"/>
                    </a:ext>
                  </a:extLst>
                </p14:cNvPr>
                <p14:cNvContentPartPr/>
                <p14:nvPr/>
              </p14:nvContentPartPr>
              <p14:xfrm>
                <a:off x="4541934" y="611401"/>
                <a:ext cx="133200" cy="33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3F1ACA-5CD9-4A9C-ABD4-1CFF8F2B930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32934" y="602401"/>
                  <a:ext cx="150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20F6E1-9255-4DFB-9195-3DCBF55BB8CF}"/>
                    </a:ext>
                  </a:extLst>
                </p14:cNvPr>
                <p14:cNvContentPartPr/>
                <p14:nvPr/>
              </p14:nvContentPartPr>
              <p14:xfrm>
                <a:off x="4669014" y="605641"/>
                <a:ext cx="117360" cy="129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20F6E1-9255-4DFB-9195-3DCBF55BB8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60014" y="596641"/>
                  <a:ext cx="1350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72C0949-C686-4FE0-BA95-289EBBCC68AB}"/>
                    </a:ext>
                  </a:extLst>
                </p14:cNvPr>
                <p14:cNvContentPartPr/>
                <p14:nvPr/>
              </p14:nvContentPartPr>
              <p14:xfrm>
                <a:off x="4664334" y="651361"/>
                <a:ext cx="70200" cy="1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72C0949-C686-4FE0-BA95-289EBBCC68A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55694" y="642721"/>
                  <a:ext cx="87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2EB966-F02C-47CB-9012-CB72BFD3B43C}"/>
                    </a:ext>
                  </a:extLst>
                </p14:cNvPr>
                <p14:cNvContentPartPr/>
                <p14:nvPr/>
              </p14:nvContentPartPr>
              <p14:xfrm>
                <a:off x="4651734" y="707521"/>
                <a:ext cx="94320" cy="2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2EB966-F02C-47CB-9012-CB72BFD3B4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3094" y="698881"/>
                  <a:ext cx="1119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7D0D90-0179-4E16-AC7C-3DF4D629E4B9}"/>
                    </a:ext>
                  </a:extLst>
                </p14:cNvPr>
                <p14:cNvContentPartPr/>
                <p14:nvPr/>
              </p14:nvContentPartPr>
              <p14:xfrm>
                <a:off x="4800774" y="584041"/>
                <a:ext cx="170280" cy="146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7D0D90-0179-4E16-AC7C-3DF4D629E4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2134" y="575041"/>
                  <a:ext cx="187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343D971-C861-47A0-8A2D-C70BC6BB22C9}"/>
                    </a:ext>
                  </a:extLst>
                </p14:cNvPr>
                <p14:cNvContentPartPr/>
                <p14:nvPr/>
              </p14:nvContentPartPr>
              <p14:xfrm>
                <a:off x="4892934" y="1173721"/>
                <a:ext cx="233640" cy="55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343D971-C861-47A0-8A2D-C70BC6BB22C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83934" y="1164721"/>
                  <a:ext cx="251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BAFBD3-09E7-46D1-960B-2D95246BA9E9}"/>
                    </a:ext>
                  </a:extLst>
                </p14:cNvPr>
                <p14:cNvContentPartPr/>
                <p14:nvPr/>
              </p14:nvContentPartPr>
              <p14:xfrm>
                <a:off x="4826694" y="1559281"/>
                <a:ext cx="174600" cy="191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BAFBD3-09E7-46D1-960B-2D95246BA9E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18054" y="1550641"/>
                  <a:ext cx="192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3F40A7-B462-4F53-8A32-CA2838746907}"/>
                    </a:ext>
                  </a:extLst>
                </p14:cNvPr>
                <p14:cNvContentPartPr/>
                <p14:nvPr/>
              </p14:nvContentPartPr>
              <p14:xfrm>
                <a:off x="5182014" y="856201"/>
                <a:ext cx="211320" cy="195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3F40A7-B462-4F53-8A32-CA283874690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73014" y="847201"/>
                  <a:ext cx="228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1949412-1A65-4DB0-B443-18C704314F5E}"/>
                    </a:ext>
                  </a:extLst>
                </p14:cNvPr>
                <p14:cNvContentPartPr/>
                <p14:nvPr/>
              </p14:nvContentPartPr>
              <p14:xfrm>
                <a:off x="5441214" y="861241"/>
                <a:ext cx="18360" cy="163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1949412-1A65-4DB0-B443-18C704314F5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32214" y="852241"/>
                  <a:ext cx="36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3203AB-84D8-463D-9A7B-6268AF4CDFBC}"/>
                    </a:ext>
                  </a:extLst>
                </p14:cNvPr>
                <p14:cNvContentPartPr/>
                <p14:nvPr/>
              </p14:nvContentPartPr>
              <p14:xfrm>
                <a:off x="5550294" y="851881"/>
                <a:ext cx="100080" cy="165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3203AB-84D8-463D-9A7B-6268AF4CDF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1294" y="842881"/>
                  <a:ext cx="1177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A8A7DE4-98E4-428D-B468-E438EED90486}"/>
                    </a:ext>
                  </a:extLst>
                </p14:cNvPr>
                <p14:cNvContentPartPr/>
                <p14:nvPr/>
              </p14:nvContentPartPr>
              <p14:xfrm>
                <a:off x="5715534" y="845761"/>
                <a:ext cx="28800" cy="170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A8A7DE4-98E4-428D-B468-E438EED904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06534" y="837121"/>
                  <a:ext cx="46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C7B3D19-EC77-403E-8743-65E8B886D4E5}"/>
                    </a:ext>
                  </a:extLst>
                </p14:cNvPr>
                <p14:cNvContentPartPr/>
                <p14:nvPr/>
              </p14:nvContentPartPr>
              <p14:xfrm>
                <a:off x="5629134" y="818401"/>
                <a:ext cx="162360" cy="24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C7B3D19-EC77-403E-8743-65E8B886D4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620494" y="809401"/>
                  <a:ext cx="180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3574EB5-63F0-499E-A582-B25E42460F9A}"/>
                    </a:ext>
                  </a:extLst>
                </p14:cNvPr>
                <p14:cNvContentPartPr/>
                <p14:nvPr/>
              </p14:nvContentPartPr>
              <p14:xfrm>
                <a:off x="5812014" y="806881"/>
                <a:ext cx="128520" cy="179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3574EB5-63F0-499E-A582-B25E42460F9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03374" y="798241"/>
                  <a:ext cx="146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770F9B-075D-4CA1-81C0-BE341049B49A}"/>
                    </a:ext>
                  </a:extLst>
                </p14:cNvPr>
                <p14:cNvContentPartPr/>
                <p14:nvPr/>
              </p14:nvContentPartPr>
              <p14:xfrm>
                <a:off x="5837934" y="864481"/>
                <a:ext cx="63720" cy="12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770F9B-075D-4CA1-81C0-BE341049B4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28934" y="855481"/>
                  <a:ext cx="813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EF166D-19FD-4587-9D41-57107F0906DA}"/>
                    </a:ext>
                  </a:extLst>
                </p14:cNvPr>
                <p14:cNvContentPartPr/>
                <p14:nvPr/>
              </p14:nvContentPartPr>
              <p14:xfrm>
                <a:off x="5813814" y="948001"/>
                <a:ext cx="105480" cy="37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EF166D-19FD-4587-9D41-57107F0906D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5174" y="939361"/>
                  <a:ext cx="123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49DFBA-22EC-4B63-8A42-8C8D31654908}"/>
                    </a:ext>
                  </a:extLst>
                </p14:cNvPr>
                <p14:cNvContentPartPr/>
                <p14:nvPr/>
              </p14:nvContentPartPr>
              <p14:xfrm>
                <a:off x="5965734" y="790681"/>
                <a:ext cx="197640" cy="172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49DFBA-22EC-4B63-8A42-8C8D3165490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57094" y="782041"/>
                  <a:ext cx="2152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87318F-48FC-4485-9692-DDFD61F6ED3B}"/>
                    </a:ext>
                  </a:extLst>
                </p14:cNvPr>
                <p14:cNvContentPartPr/>
                <p14:nvPr/>
              </p14:nvContentPartPr>
              <p14:xfrm>
                <a:off x="4638774" y="979681"/>
                <a:ext cx="37440" cy="8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87318F-48FC-4485-9692-DDFD61F6ED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29774" y="971041"/>
                  <a:ext cx="550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298A45-C8C2-42DE-BB27-C107431FB784}"/>
                    </a:ext>
                  </a:extLst>
                </p14:cNvPr>
                <p14:cNvContentPartPr/>
                <p14:nvPr/>
              </p14:nvContentPartPr>
              <p14:xfrm>
                <a:off x="4706454" y="888961"/>
                <a:ext cx="113760" cy="177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298A45-C8C2-42DE-BB27-C107431FB7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97814" y="879961"/>
                  <a:ext cx="131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B67054-EE40-4EF0-969A-F768BBFD9ABC}"/>
                    </a:ext>
                  </a:extLst>
                </p14:cNvPr>
                <p14:cNvContentPartPr/>
                <p14:nvPr/>
              </p14:nvContentPartPr>
              <p14:xfrm>
                <a:off x="4815894" y="952321"/>
                <a:ext cx="64440" cy="100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B67054-EE40-4EF0-969A-F768BBFD9A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06894" y="943321"/>
                  <a:ext cx="82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F27CD99-283B-4248-A996-A21F247FD8A0}"/>
                    </a:ext>
                  </a:extLst>
                </p14:cNvPr>
                <p14:cNvContentPartPr/>
                <p14:nvPr/>
              </p14:nvContentPartPr>
              <p14:xfrm>
                <a:off x="4888974" y="916321"/>
                <a:ext cx="17640" cy="129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F27CD99-283B-4248-A996-A21F247FD8A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79974" y="907681"/>
                  <a:ext cx="35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D68AC1C-C77A-43ED-A5BC-1F4A11D44732}"/>
                    </a:ext>
                  </a:extLst>
                </p14:cNvPr>
                <p14:cNvContentPartPr/>
                <p14:nvPr/>
              </p14:nvContentPartPr>
              <p14:xfrm>
                <a:off x="4943334" y="872401"/>
                <a:ext cx="50760" cy="169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D68AC1C-C77A-43ED-A5BC-1F4A11D4473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34334" y="863761"/>
                  <a:ext cx="68400" cy="18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D85D106-107D-450D-9B0C-22F6B87B8350}"/>
              </a:ext>
            </a:extLst>
          </p:cNvPr>
          <p:cNvGrpSpPr/>
          <p:nvPr/>
        </p:nvGrpSpPr>
        <p:grpSpPr>
          <a:xfrm>
            <a:off x="6679254" y="568921"/>
            <a:ext cx="910080" cy="317880"/>
            <a:chOff x="6679254" y="568921"/>
            <a:chExt cx="91008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B61F33-FDA4-43D1-9578-7E057BE0EAD8}"/>
                    </a:ext>
                  </a:extLst>
                </p14:cNvPr>
                <p14:cNvContentPartPr/>
                <p14:nvPr/>
              </p14:nvContentPartPr>
              <p14:xfrm>
                <a:off x="6679254" y="674401"/>
                <a:ext cx="111960" cy="212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B61F33-FDA4-43D1-9578-7E057BE0EAD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0614" y="665401"/>
                  <a:ext cx="129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FBA0EEE-9FCA-4AEE-B0FE-968D01A7E4BF}"/>
                    </a:ext>
                  </a:extLst>
                </p14:cNvPr>
                <p14:cNvContentPartPr/>
                <p14:nvPr/>
              </p14:nvContentPartPr>
              <p14:xfrm>
                <a:off x="6829734" y="654601"/>
                <a:ext cx="67320" cy="206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FBA0EEE-9FCA-4AEE-B0FE-968D01A7E4B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20734" y="645601"/>
                  <a:ext cx="84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88E1EFA-4E46-4261-BC80-1D35D6DCB31D}"/>
                    </a:ext>
                  </a:extLst>
                </p14:cNvPr>
                <p14:cNvContentPartPr/>
                <p14:nvPr/>
              </p14:nvContentPartPr>
              <p14:xfrm>
                <a:off x="6967614" y="745321"/>
                <a:ext cx="45720" cy="11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88E1EFA-4E46-4261-BC80-1D35D6DCB3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958974" y="736681"/>
                  <a:ext cx="63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0B1FF7B-3753-459E-BD9D-068EADEFB48A}"/>
                    </a:ext>
                  </a:extLst>
                </p14:cNvPr>
                <p14:cNvContentPartPr/>
                <p14:nvPr/>
              </p14:nvContentPartPr>
              <p14:xfrm>
                <a:off x="7088574" y="643441"/>
                <a:ext cx="117360" cy="18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0B1FF7B-3753-459E-BD9D-068EADEFB4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9934" y="634441"/>
                  <a:ext cx="135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EE7DB5-B4B3-4702-8CFF-40416B174B4A}"/>
                    </a:ext>
                  </a:extLst>
                </p14:cNvPr>
                <p14:cNvContentPartPr/>
                <p14:nvPr/>
              </p14:nvContentPartPr>
              <p14:xfrm>
                <a:off x="7235814" y="674761"/>
                <a:ext cx="96480" cy="127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EE7DB5-B4B3-4702-8CFF-40416B174B4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27174" y="666121"/>
                  <a:ext cx="114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8C6877A-D0B2-4751-B548-D070D6678E49}"/>
                    </a:ext>
                  </a:extLst>
                </p14:cNvPr>
                <p14:cNvContentPartPr/>
                <p14:nvPr/>
              </p14:nvContentPartPr>
              <p14:xfrm>
                <a:off x="7366854" y="605641"/>
                <a:ext cx="101160" cy="177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8C6877A-D0B2-4751-B548-D070D6678E4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58214" y="597001"/>
                  <a:ext cx="118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779D6D-5D9B-407A-96AF-B3A30A55BF0A}"/>
                    </a:ext>
                  </a:extLst>
                </p14:cNvPr>
                <p14:cNvContentPartPr/>
                <p14:nvPr/>
              </p14:nvContentPartPr>
              <p14:xfrm>
                <a:off x="7524174" y="568921"/>
                <a:ext cx="65160" cy="19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779D6D-5D9B-407A-96AF-B3A30A55BF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15534" y="559921"/>
                  <a:ext cx="82800" cy="21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734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6656-28D4-49A0-BCC5-EBF3C75A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71705-E0E7-4665-94E6-3CB43481C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967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87BD-0EBF-4313-9D80-8A6918BE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CFF8-BFD3-43FC-A653-3A959893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See if we can correlate different variables, does this correlation change over the years/seasons?</a:t>
            </a:r>
          </a:p>
          <a:p>
            <a:r>
              <a:rPr lang="en-US" dirty="0"/>
              <a:t>See if we can cluster the points in different groups, do the characteristics of these clusters change over the years/seasons?</a:t>
            </a:r>
          </a:p>
          <a:p>
            <a:r>
              <a:rPr lang="en-US" dirty="0"/>
              <a:t>See if we can compare / correlate different prediction models and experiments, do they present similar characteristics? How can we describe differences between them?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0441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BD53-96CD-41C4-B849-2C22782D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18742-ABCD-4114-A5FE-CF92FD4F5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Results from Pre-analysis</a:t>
            </a:r>
          </a:p>
          <a:p>
            <a:r>
              <a:rPr lang="nl-NL" dirty="0"/>
              <a:t>Possible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6824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4F33-FF97-4BA8-BA52-B7496300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Pre-analysis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5754-E7DB-4D53-AD63-A0445A718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662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F687-5545-40E8-92C4-4099603C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1: Temperature map from one moment in time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EA8D76-23DA-499A-AB96-5C4331AC1C3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863600"/>
            <a:ext cx="5121275" cy="5121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009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442A5-927B-4484-B5E2-2D605FC4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/>
          </a:bodyPr>
          <a:lstStyle/>
          <a:p>
            <a:r>
              <a:rPr lang="nl-NL" sz="2400" dirty="0"/>
              <a:t>2) Correlation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E2B3-5B09-4D75-8069-1DCBDF5B9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nl-NL" sz="1600" dirty="0">
                <a:solidFill>
                  <a:srgbClr val="FFFFFF"/>
                </a:solidFill>
              </a:rPr>
              <a:t>Cloud cover and surface preasure correlate with almost all other variables.</a:t>
            </a:r>
          </a:p>
          <a:p>
            <a:r>
              <a:rPr lang="nl-NL" sz="1600" dirty="0">
                <a:solidFill>
                  <a:srgbClr val="FFFFFF"/>
                </a:solidFill>
              </a:rPr>
              <a:t>To do: Split the correlation up in different years (or periods of 10 years) and different seasons/months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9B777-6889-4FB7-9E8F-CCE0C80D6812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9935" y="893432"/>
            <a:ext cx="7491363" cy="5054171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2CC457-FE86-4A16-8D5B-068D9E5A8733}"/>
              </a:ext>
            </a:extLst>
          </p:cNvPr>
          <p:cNvGrpSpPr/>
          <p:nvPr/>
        </p:nvGrpSpPr>
        <p:grpSpPr>
          <a:xfrm>
            <a:off x="4933254" y="5971441"/>
            <a:ext cx="258840" cy="363600"/>
            <a:chOff x="4933254" y="5971441"/>
            <a:chExt cx="25884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EC2FB9-42EF-4DE9-9CD9-5CCEA869E7E6}"/>
                    </a:ext>
                  </a:extLst>
                </p14:cNvPr>
                <p14:cNvContentPartPr/>
                <p14:nvPr/>
              </p14:nvContentPartPr>
              <p14:xfrm>
                <a:off x="5080854" y="6037681"/>
                <a:ext cx="16560" cy="297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AEC2FB9-42EF-4DE9-9CD9-5CCEA869E7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71854" y="6029041"/>
                  <a:ext cx="34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CEC5F49-90C0-49AC-BDC3-66C17D39252A}"/>
                    </a:ext>
                  </a:extLst>
                </p14:cNvPr>
                <p14:cNvContentPartPr/>
                <p14:nvPr/>
              </p14:nvContentPartPr>
              <p14:xfrm>
                <a:off x="4933254" y="5971441"/>
                <a:ext cx="258840" cy="125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CEC5F49-90C0-49AC-BDC3-66C17D3925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24614" y="5962441"/>
                  <a:ext cx="2764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D7C801-27BB-40CF-874D-742E188D87D0}"/>
              </a:ext>
            </a:extLst>
          </p:cNvPr>
          <p:cNvGrpSpPr/>
          <p:nvPr/>
        </p:nvGrpSpPr>
        <p:grpSpPr>
          <a:xfrm>
            <a:off x="4672974" y="6484081"/>
            <a:ext cx="779040" cy="306720"/>
            <a:chOff x="4672974" y="6484081"/>
            <a:chExt cx="77904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9B2347-3EDA-4E4F-8434-5C2E64EE4424}"/>
                    </a:ext>
                  </a:extLst>
                </p14:cNvPr>
                <p14:cNvContentPartPr/>
                <p14:nvPr/>
              </p14:nvContentPartPr>
              <p14:xfrm>
                <a:off x="4793574" y="6516841"/>
                <a:ext cx="19080" cy="180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9B2347-3EDA-4E4F-8434-5C2E64EE44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84574" y="6508201"/>
                  <a:ext cx="36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54EB4E1-49A6-43C9-8DF7-769F3E430CC5}"/>
                    </a:ext>
                  </a:extLst>
                </p14:cNvPr>
                <p14:cNvContentPartPr/>
                <p14:nvPr/>
              </p14:nvContentPartPr>
              <p14:xfrm>
                <a:off x="4672974" y="6484081"/>
                <a:ext cx="206280" cy="1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54EB4E1-49A6-43C9-8DF7-769F3E430CC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63974" y="6475081"/>
                  <a:ext cx="223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D35488-7E81-402C-879E-C1E3BDE22859}"/>
                    </a:ext>
                  </a:extLst>
                </p14:cNvPr>
                <p14:cNvContentPartPr/>
                <p14:nvPr/>
              </p14:nvContentPartPr>
              <p14:xfrm>
                <a:off x="4890774" y="6545641"/>
                <a:ext cx="190080" cy="122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D35488-7E81-402C-879E-C1E3BDE228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82134" y="6536641"/>
                  <a:ext cx="207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429AED-3B40-49B3-B5E4-BF13DC2B9F58}"/>
                    </a:ext>
                  </a:extLst>
                </p14:cNvPr>
                <p14:cNvContentPartPr/>
                <p14:nvPr/>
              </p14:nvContentPartPr>
              <p14:xfrm>
                <a:off x="4900854" y="6604681"/>
                <a:ext cx="125280" cy="3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429AED-3B40-49B3-B5E4-BF13DC2B9F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91854" y="6596041"/>
                  <a:ext cx="142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7745C1-A2E4-4B04-B9E7-F5A18E0B513C}"/>
                    </a:ext>
                  </a:extLst>
                </p14:cNvPr>
                <p14:cNvContentPartPr/>
                <p14:nvPr/>
              </p14:nvContentPartPr>
              <p14:xfrm>
                <a:off x="4923174" y="6684961"/>
                <a:ext cx="148320" cy="26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7745C1-A2E4-4B04-B9E7-F5A18E0B51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14534" y="6675961"/>
                  <a:ext cx="165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F0134F-5EA6-4A8C-B7FB-8059A310655E}"/>
                    </a:ext>
                  </a:extLst>
                </p14:cNvPr>
                <p14:cNvContentPartPr/>
                <p14:nvPr/>
              </p14:nvContentPartPr>
              <p14:xfrm>
                <a:off x="5122614" y="6554281"/>
                <a:ext cx="156240" cy="157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F0134F-5EA6-4A8C-B7FB-8059A31065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13614" y="6545641"/>
                  <a:ext cx="1738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4B8416F-C3B5-4B1D-B59F-700567692432}"/>
                    </a:ext>
                  </a:extLst>
                </p14:cNvPr>
                <p14:cNvContentPartPr/>
                <p14:nvPr/>
              </p14:nvContentPartPr>
              <p14:xfrm>
                <a:off x="5365254" y="6567241"/>
                <a:ext cx="9360" cy="223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4B8416F-C3B5-4B1D-B59F-7005676924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56614" y="6558241"/>
                  <a:ext cx="27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55254-E70A-4CB7-952D-4FD89B2FFD64}"/>
                    </a:ext>
                  </a:extLst>
                </p14:cNvPr>
                <p14:cNvContentPartPr/>
                <p14:nvPr/>
              </p14:nvContentPartPr>
              <p14:xfrm>
                <a:off x="5360574" y="6541321"/>
                <a:ext cx="91440" cy="101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55254-E70A-4CB7-952D-4FD89B2FFD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1934" y="6532681"/>
                  <a:ext cx="10908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9CCEBE-B788-43CB-B6E2-4666A92950C4}"/>
              </a:ext>
            </a:extLst>
          </p:cNvPr>
          <p:cNvGrpSpPr/>
          <p:nvPr/>
        </p:nvGrpSpPr>
        <p:grpSpPr>
          <a:xfrm>
            <a:off x="5786454" y="5975041"/>
            <a:ext cx="595080" cy="831240"/>
            <a:chOff x="5786454" y="5975041"/>
            <a:chExt cx="595080" cy="83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761712-E6BE-4896-8E66-01363E7C6723}"/>
                    </a:ext>
                  </a:extLst>
                </p14:cNvPr>
                <p14:cNvContentPartPr/>
                <p14:nvPr/>
              </p14:nvContentPartPr>
              <p14:xfrm>
                <a:off x="6020814" y="6042001"/>
                <a:ext cx="10080" cy="264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761712-E6BE-4896-8E66-01363E7C672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12174" y="6033001"/>
                  <a:ext cx="27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AFE788B-287C-4D53-BC43-3A36A3DE1B33}"/>
                    </a:ext>
                  </a:extLst>
                </p14:cNvPr>
                <p14:cNvContentPartPr/>
                <p14:nvPr/>
              </p14:nvContentPartPr>
              <p14:xfrm>
                <a:off x="5928654" y="5975041"/>
                <a:ext cx="218880" cy="121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AFE788B-287C-4D53-BC43-3A36A3DE1B3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0014" y="5966401"/>
                  <a:ext cx="2365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0872D4-E20C-4C06-9B69-1BA4230C6400}"/>
                    </a:ext>
                  </a:extLst>
                </p14:cNvPr>
                <p14:cNvContentPartPr/>
                <p14:nvPr/>
              </p14:nvContentPartPr>
              <p14:xfrm>
                <a:off x="5786454" y="6376081"/>
                <a:ext cx="200880" cy="19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0872D4-E20C-4C06-9B69-1BA4230C64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7814" y="6367081"/>
                  <a:ext cx="21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92BC2E-1C97-47F7-AB03-5CF006F41B31}"/>
                    </a:ext>
                  </a:extLst>
                </p14:cNvPr>
                <p14:cNvContentPartPr/>
                <p14:nvPr/>
              </p14:nvContentPartPr>
              <p14:xfrm>
                <a:off x="6055014" y="6403081"/>
                <a:ext cx="12960" cy="144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92BC2E-1C97-47F7-AB03-5CF006F41B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46014" y="6394441"/>
                  <a:ext cx="30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898ADA8-A3FC-4E24-8262-7326855A3F5B}"/>
                    </a:ext>
                  </a:extLst>
                </p14:cNvPr>
                <p14:cNvContentPartPr/>
                <p14:nvPr/>
              </p14:nvContentPartPr>
              <p14:xfrm>
                <a:off x="6149694" y="6374641"/>
                <a:ext cx="11088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898ADA8-A3FC-4E24-8262-7326855A3F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41054" y="6365641"/>
                  <a:ext cx="128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5C7463-4690-4E7A-9ED9-AB4D65FCF00A}"/>
                    </a:ext>
                  </a:extLst>
                </p14:cNvPr>
                <p14:cNvContentPartPr/>
                <p14:nvPr/>
              </p14:nvContentPartPr>
              <p14:xfrm>
                <a:off x="6302694" y="6391921"/>
                <a:ext cx="14760" cy="138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5C7463-4690-4E7A-9ED9-AB4D65FCF0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93694" y="6382921"/>
                  <a:ext cx="32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B13C83-8FAC-422C-A376-9F4F78EA9FDE}"/>
                    </a:ext>
                  </a:extLst>
                </p14:cNvPr>
                <p14:cNvContentPartPr/>
                <p14:nvPr/>
              </p14:nvContentPartPr>
              <p14:xfrm>
                <a:off x="6317094" y="6384721"/>
                <a:ext cx="64440" cy="142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B13C83-8FAC-422C-A376-9F4F78EA9F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08094" y="6375721"/>
                  <a:ext cx="820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3422F05-3620-4B41-8DBF-73C38D46DF02}"/>
                    </a:ext>
                  </a:extLst>
                </p14:cNvPr>
                <p14:cNvContentPartPr/>
                <p14:nvPr/>
              </p14:nvContentPartPr>
              <p14:xfrm>
                <a:off x="5911014" y="6598921"/>
                <a:ext cx="142560" cy="169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3422F05-3620-4B41-8DBF-73C38D46DF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02014" y="6589921"/>
                  <a:ext cx="160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A7E9950-D6B1-4C78-9C13-2823C4A6D1F0}"/>
                    </a:ext>
                  </a:extLst>
                </p14:cNvPr>
                <p14:cNvContentPartPr/>
                <p14:nvPr/>
              </p14:nvContentPartPr>
              <p14:xfrm>
                <a:off x="5922174" y="6687841"/>
                <a:ext cx="96120" cy="1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A7E9950-D6B1-4C78-9C13-2823C4A6D1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13534" y="6679201"/>
                  <a:ext cx="113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B83CFD-8ADA-4845-AC55-85A64D5F1616}"/>
                    </a:ext>
                  </a:extLst>
                </p14:cNvPr>
                <p14:cNvContentPartPr/>
                <p14:nvPr/>
              </p14:nvContentPartPr>
              <p14:xfrm>
                <a:off x="5909214" y="6767041"/>
                <a:ext cx="120600" cy="2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B83CFD-8ADA-4845-AC55-85A64D5F161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00214" y="6758041"/>
                  <a:ext cx="138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5DFC6F-A74C-423D-AD37-EEB79AD4F910}"/>
                    </a:ext>
                  </a:extLst>
                </p14:cNvPr>
                <p14:cNvContentPartPr/>
                <p14:nvPr/>
              </p14:nvContentPartPr>
              <p14:xfrm>
                <a:off x="6057174" y="6633841"/>
                <a:ext cx="110160" cy="169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5DFC6F-A74C-423D-AD37-EEB79AD4F9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8174" y="6625201"/>
                  <a:ext cx="127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9004A9-0734-4D58-83E1-DA415F10BFD9}"/>
                    </a:ext>
                  </a:extLst>
                </p14:cNvPr>
                <p14:cNvContentPartPr/>
                <p14:nvPr/>
              </p14:nvContentPartPr>
              <p14:xfrm>
                <a:off x="6202254" y="6624481"/>
                <a:ext cx="82440" cy="181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9004A9-0734-4D58-83E1-DA415F10BF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93254" y="6615841"/>
                  <a:ext cx="100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68DDA6-D32B-4E70-86E4-05D31EB73CA1}"/>
                    </a:ext>
                  </a:extLst>
                </p14:cNvPr>
                <p14:cNvContentPartPr/>
                <p14:nvPr/>
              </p14:nvContentPartPr>
              <p14:xfrm>
                <a:off x="6333294" y="6621601"/>
                <a:ext cx="10440" cy="153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68DDA6-D32B-4E70-86E4-05D31EB73C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24294" y="6612601"/>
                  <a:ext cx="28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EBCCE0-9AE1-4693-A9FE-7F18AD39C7B1}"/>
                    </a:ext>
                  </a:extLst>
                </p14:cNvPr>
                <p14:cNvContentPartPr/>
                <p14:nvPr/>
              </p14:nvContentPartPr>
              <p14:xfrm>
                <a:off x="6250494" y="6611881"/>
                <a:ext cx="121680" cy="4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EBCCE0-9AE1-4693-A9FE-7F18AD39C7B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41854" y="6603241"/>
                  <a:ext cx="13932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0B78335-18F3-4E44-A987-D2F736347E26}"/>
              </a:ext>
            </a:extLst>
          </p:cNvPr>
          <p:cNvGrpSpPr/>
          <p:nvPr/>
        </p:nvGrpSpPr>
        <p:grpSpPr>
          <a:xfrm>
            <a:off x="6827934" y="5910961"/>
            <a:ext cx="199800" cy="289080"/>
            <a:chOff x="6827934" y="5910961"/>
            <a:chExt cx="19980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ED8D98-2339-40E2-B177-89ECC69601AC}"/>
                    </a:ext>
                  </a:extLst>
                </p14:cNvPr>
                <p14:cNvContentPartPr/>
                <p14:nvPr/>
              </p14:nvContentPartPr>
              <p14:xfrm>
                <a:off x="6918654" y="5928241"/>
                <a:ext cx="20160" cy="27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ED8D98-2339-40E2-B177-89ECC69601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10014" y="5919601"/>
                  <a:ext cx="37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06B9F8-1A44-45DB-8753-2C4A89ACEEDA}"/>
                    </a:ext>
                  </a:extLst>
                </p14:cNvPr>
                <p14:cNvContentPartPr/>
                <p14:nvPr/>
              </p14:nvContentPartPr>
              <p14:xfrm>
                <a:off x="6827934" y="5910961"/>
                <a:ext cx="199800" cy="147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06B9F8-1A44-45DB-8753-2C4A89ACEED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19294" y="5902321"/>
                  <a:ext cx="2174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BE37BC-C169-422D-A9A6-233BC6005911}"/>
              </a:ext>
            </a:extLst>
          </p:cNvPr>
          <p:cNvGrpSpPr/>
          <p:nvPr/>
        </p:nvGrpSpPr>
        <p:grpSpPr>
          <a:xfrm>
            <a:off x="6740814" y="6287881"/>
            <a:ext cx="550800" cy="180360"/>
            <a:chOff x="6740814" y="6287881"/>
            <a:chExt cx="55080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5BAD7E-3DD8-43C0-86DB-25FA680A0F65}"/>
                    </a:ext>
                  </a:extLst>
                </p14:cNvPr>
                <p14:cNvContentPartPr/>
                <p14:nvPr/>
              </p14:nvContentPartPr>
              <p14:xfrm>
                <a:off x="6740814" y="6328561"/>
                <a:ext cx="159120" cy="13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5BAD7E-3DD8-43C0-86DB-25FA680A0F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1814" y="6319561"/>
                  <a:ext cx="176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965793F-BE12-4F29-BA4E-995D55FACE57}"/>
                    </a:ext>
                  </a:extLst>
                </p14:cNvPr>
                <p14:cNvContentPartPr/>
                <p14:nvPr/>
              </p14:nvContentPartPr>
              <p14:xfrm>
                <a:off x="6968694" y="6316681"/>
                <a:ext cx="20160" cy="127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965793F-BE12-4F29-BA4E-995D55FACE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59694" y="6307681"/>
                  <a:ext cx="37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58F1B1-99E2-4103-A8BB-D34449763F8C}"/>
                    </a:ext>
                  </a:extLst>
                </p14:cNvPr>
                <p14:cNvContentPartPr/>
                <p14:nvPr/>
              </p14:nvContentPartPr>
              <p14:xfrm>
                <a:off x="7042494" y="6297961"/>
                <a:ext cx="113400" cy="142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58F1B1-99E2-4103-A8BB-D34449763F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33494" y="6289321"/>
                  <a:ext cx="131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72A2C0-DB20-469B-B3CE-1DF1EE2629D1}"/>
                    </a:ext>
                  </a:extLst>
                </p14:cNvPr>
                <p14:cNvContentPartPr/>
                <p14:nvPr/>
              </p14:nvContentPartPr>
              <p14:xfrm>
                <a:off x="7192614" y="6299761"/>
                <a:ext cx="15480" cy="132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72A2C0-DB20-469B-B3CE-1DF1EE2629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83614" y="6291121"/>
                  <a:ext cx="33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0ADB18-F321-46E5-AC45-FEE4AD4F1AB2}"/>
                    </a:ext>
                  </a:extLst>
                </p14:cNvPr>
                <p14:cNvContentPartPr/>
                <p14:nvPr/>
              </p14:nvContentPartPr>
              <p14:xfrm>
                <a:off x="7202334" y="6287881"/>
                <a:ext cx="89280" cy="135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0ADB18-F321-46E5-AC45-FEE4AD4F1A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93334" y="6278881"/>
                  <a:ext cx="10692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74697E-AA6B-47EC-9847-F9D654475BC3}"/>
              </a:ext>
            </a:extLst>
          </p:cNvPr>
          <p:cNvGrpSpPr/>
          <p:nvPr/>
        </p:nvGrpSpPr>
        <p:grpSpPr>
          <a:xfrm>
            <a:off x="6690774" y="6577321"/>
            <a:ext cx="759240" cy="219600"/>
            <a:chOff x="6690774" y="6577321"/>
            <a:chExt cx="759240" cy="21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036DD0-8FBB-489E-9E07-442EDA53DFCB}"/>
                    </a:ext>
                  </a:extLst>
                </p14:cNvPr>
                <p14:cNvContentPartPr/>
                <p14:nvPr/>
              </p14:nvContentPartPr>
              <p14:xfrm>
                <a:off x="6690774" y="6600001"/>
                <a:ext cx="165600" cy="167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036DD0-8FBB-489E-9E07-442EDA53DFC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681774" y="6591361"/>
                  <a:ext cx="183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ADBD603-0443-465E-B562-56E1E8EC9C59}"/>
                    </a:ext>
                  </a:extLst>
                </p14:cNvPr>
                <p14:cNvContentPartPr/>
                <p14:nvPr/>
              </p14:nvContentPartPr>
              <p14:xfrm>
                <a:off x="6898134" y="6592801"/>
                <a:ext cx="97200" cy="14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ADBD603-0443-465E-B562-56E1E8EC9C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89494" y="6584161"/>
                  <a:ext cx="1148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5706B44-C05D-42C8-B1C8-3D1C0DED44CA}"/>
                    </a:ext>
                  </a:extLst>
                </p14:cNvPr>
                <p14:cNvContentPartPr/>
                <p14:nvPr/>
              </p14:nvContentPartPr>
              <p14:xfrm>
                <a:off x="7047174" y="6594601"/>
                <a:ext cx="124920" cy="150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5706B44-C05D-42C8-B1C8-3D1C0DED44C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038534" y="6585961"/>
                  <a:ext cx="142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EBBD65-FB13-410A-8958-9D8C4464C517}"/>
                    </a:ext>
                  </a:extLst>
                </p14:cNvPr>
                <p14:cNvContentPartPr/>
                <p14:nvPr/>
              </p14:nvContentPartPr>
              <p14:xfrm>
                <a:off x="7240134" y="6633481"/>
                <a:ext cx="24120" cy="141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EBBD65-FB13-410A-8958-9D8C4464C5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31494" y="6624841"/>
                  <a:ext cx="41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5728F9-5BB0-4066-B21A-14DC6339DE93}"/>
                    </a:ext>
                  </a:extLst>
                </p14:cNvPr>
                <p14:cNvContentPartPr/>
                <p14:nvPr/>
              </p14:nvContentPartPr>
              <p14:xfrm>
                <a:off x="7184694" y="6598921"/>
                <a:ext cx="113400" cy="1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5728F9-5BB0-4066-B21A-14DC6339DE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76054" y="6589921"/>
                  <a:ext cx="1310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038F65-0F19-413E-B0BF-5C66BE61CDDC}"/>
                    </a:ext>
                  </a:extLst>
                </p14:cNvPr>
                <p14:cNvContentPartPr/>
                <p14:nvPr/>
              </p14:nvContentPartPr>
              <p14:xfrm>
                <a:off x="7311054" y="6577321"/>
                <a:ext cx="84240" cy="219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038F65-0F19-413E-B0BF-5C66BE61CD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02054" y="6568321"/>
                  <a:ext cx="101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A043D2-4B4A-444C-BCD7-68BCA2FA10CD}"/>
                    </a:ext>
                  </a:extLst>
                </p14:cNvPr>
                <p14:cNvContentPartPr/>
                <p14:nvPr/>
              </p14:nvContentPartPr>
              <p14:xfrm>
                <a:off x="7428774" y="6611881"/>
                <a:ext cx="21240" cy="179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A043D2-4B4A-444C-BCD7-68BCA2FA10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20134" y="6603241"/>
                  <a:ext cx="388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9CE6C2-8178-437B-9F96-E458C3820775}"/>
              </a:ext>
            </a:extLst>
          </p:cNvPr>
          <p:cNvGrpSpPr/>
          <p:nvPr/>
        </p:nvGrpSpPr>
        <p:grpSpPr>
          <a:xfrm>
            <a:off x="7586454" y="5988361"/>
            <a:ext cx="585000" cy="421560"/>
            <a:chOff x="7586454" y="5988361"/>
            <a:chExt cx="58500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7CE583E-755F-4CF4-A7BC-1E3817071743}"/>
                    </a:ext>
                  </a:extLst>
                </p14:cNvPr>
                <p14:cNvContentPartPr/>
                <p14:nvPr/>
              </p14:nvContentPartPr>
              <p14:xfrm>
                <a:off x="7813974" y="6031921"/>
                <a:ext cx="3960" cy="18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7CE583E-755F-4CF4-A7BC-1E38170717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05334" y="6022921"/>
                  <a:ext cx="21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822E6CD-10BB-4EFC-9CE8-E79E4389D1E7}"/>
                    </a:ext>
                  </a:extLst>
                </p14:cNvPr>
                <p14:cNvContentPartPr/>
                <p14:nvPr/>
              </p14:nvContentPartPr>
              <p14:xfrm>
                <a:off x="7697334" y="5988361"/>
                <a:ext cx="205920" cy="87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822E6CD-10BB-4EFC-9CE8-E79E4389D1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88694" y="5979721"/>
                  <a:ext cx="223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C8883FE-0B59-4B4E-9171-0C296A1790E9}"/>
                    </a:ext>
                  </a:extLst>
                </p14:cNvPr>
                <p14:cNvContentPartPr/>
                <p14:nvPr/>
              </p14:nvContentPartPr>
              <p14:xfrm>
                <a:off x="7586454" y="6299761"/>
                <a:ext cx="117720" cy="11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C8883FE-0B59-4B4E-9171-0C296A1790E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577814" y="6291121"/>
                  <a:ext cx="1353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C089F4-EE05-4659-88B6-283B5956244B}"/>
                    </a:ext>
                  </a:extLst>
                </p14:cNvPr>
                <p14:cNvContentPartPr/>
                <p14:nvPr/>
              </p14:nvContentPartPr>
              <p14:xfrm>
                <a:off x="7776534" y="6293641"/>
                <a:ext cx="133560" cy="11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C089F4-EE05-4659-88B6-283B595624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67894" y="6285001"/>
                  <a:ext cx="151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47A5F2-0D2A-4F02-AD5C-1EBEA564570B}"/>
                    </a:ext>
                  </a:extLst>
                </p14:cNvPr>
                <p14:cNvContentPartPr/>
                <p14:nvPr/>
              </p14:nvContentPartPr>
              <p14:xfrm>
                <a:off x="7912614" y="6296881"/>
                <a:ext cx="79200" cy="84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47A5F2-0D2A-4F02-AD5C-1EBEA56457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03974" y="6288241"/>
                  <a:ext cx="96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327AAE-8A58-4065-9327-4B608618CE27}"/>
                    </a:ext>
                  </a:extLst>
                </p14:cNvPr>
                <p14:cNvContentPartPr/>
                <p14:nvPr/>
              </p14:nvContentPartPr>
              <p14:xfrm>
                <a:off x="8014494" y="6269161"/>
                <a:ext cx="60840" cy="9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327AAE-8A58-4065-9327-4B608618CE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05494" y="6260521"/>
                  <a:ext cx="78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700DA7F-08AA-4F87-AE54-B2F1917DA6DE}"/>
                    </a:ext>
                  </a:extLst>
                </p14:cNvPr>
                <p14:cNvContentPartPr/>
                <p14:nvPr/>
              </p14:nvContentPartPr>
              <p14:xfrm>
                <a:off x="8095854" y="6286441"/>
                <a:ext cx="18360" cy="60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700DA7F-08AA-4F87-AE54-B2F1917DA6D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086854" y="6277801"/>
                  <a:ext cx="36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51AA32F-99BD-4745-881C-6875C8865B60}"/>
                    </a:ext>
                  </a:extLst>
                </p14:cNvPr>
                <p14:cNvContentPartPr/>
                <p14:nvPr/>
              </p14:nvContentPartPr>
              <p14:xfrm>
                <a:off x="8092614" y="6290761"/>
                <a:ext cx="78840" cy="91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51AA32F-99BD-4745-881C-6875C8865B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83974" y="6282121"/>
                  <a:ext cx="9648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C59FC4C-2FAD-4DF7-835F-3720F5A591D7}"/>
              </a:ext>
            </a:extLst>
          </p:cNvPr>
          <p:cNvGrpSpPr/>
          <p:nvPr/>
        </p:nvGrpSpPr>
        <p:grpSpPr>
          <a:xfrm>
            <a:off x="7649094" y="6560041"/>
            <a:ext cx="689760" cy="147960"/>
            <a:chOff x="7649094" y="6560041"/>
            <a:chExt cx="68976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D607FD-CFAE-40C2-BDA8-4A041C66B11E}"/>
                    </a:ext>
                  </a:extLst>
                </p14:cNvPr>
                <p14:cNvContentPartPr/>
                <p14:nvPr/>
              </p14:nvContentPartPr>
              <p14:xfrm>
                <a:off x="7649094" y="6573001"/>
                <a:ext cx="147960" cy="119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D607FD-CFAE-40C2-BDA8-4A041C66B11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40094" y="6564361"/>
                  <a:ext cx="165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0557A9-2691-4AD7-933D-7201F499A0EC}"/>
                    </a:ext>
                  </a:extLst>
                </p14:cNvPr>
                <p14:cNvContentPartPr/>
                <p14:nvPr/>
              </p14:nvContentPartPr>
              <p14:xfrm>
                <a:off x="7828734" y="6570121"/>
                <a:ext cx="68040" cy="10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0557A9-2691-4AD7-933D-7201F499A0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20094" y="6561121"/>
                  <a:ext cx="856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B85945-09CA-4463-A795-1864ADC58629}"/>
                    </a:ext>
                  </a:extLst>
                </p14:cNvPr>
                <p14:cNvContentPartPr/>
                <p14:nvPr/>
              </p14:nvContentPartPr>
              <p14:xfrm>
                <a:off x="7927734" y="6568321"/>
                <a:ext cx="108720" cy="107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B85945-09CA-4463-A795-1864ADC586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18734" y="6559321"/>
                  <a:ext cx="126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E008D08-7D6D-4CBA-A441-62CB49EDE86C}"/>
                    </a:ext>
                  </a:extLst>
                </p14:cNvPr>
                <p14:cNvContentPartPr/>
                <p14:nvPr/>
              </p14:nvContentPartPr>
              <p14:xfrm>
                <a:off x="8064534" y="6560041"/>
                <a:ext cx="99720" cy="115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E008D08-7D6D-4CBA-A441-62CB49EDE8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55894" y="6551041"/>
                  <a:ext cx="117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C34CBE7-63C9-4C2C-973C-66D19B3E8742}"/>
                    </a:ext>
                  </a:extLst>
                </p14:cNvPr>
                <p14:cNvContentPartPr/>
                <p14:nvPr/>
              </p14:nvContentPartPr>
              <p14:xfrm>
                <a:off x="8067054" y="6580201"/>
                <a:ext cx="79200" cy="32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C34CBE7-63C9-4C2C-973C-66D19B3E874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58414" y="6571561"/>
                  <a:ext cx="96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3F8820-E00B-44F3-9C49-8D7A39F0FCD1}"/>
                    </a:ext>
                  </a:extLst>
                </p14:cNvPr>
                <p14:cNvContentPartPr/>
                <p14:nvPr/>
              </p14:nvContentPartPr>
              <p14:xfrm>
                <a:off x="8065254" y="6638881"/>
                <a:ext cx="74520" cy="56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3F8820-E00B-44F3-9C49-8D7A39F0FCD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56254" y="6630241"/>
                  <a:ext cx="921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24CFF0-8849-4A78-96FC-F6A9C55A37B8}"/>
                    </a:ext>
                  </a:extLst>
                </p14:cNvPr>
                <p14:cNvContentPartPr/>
                <p14:nvPr/>
              </p14:nvContentPartPr>
              <p14:xfrm>
                <a:off x="8196294" y="6567241"/>
                <a:ext cx="142560" cy="140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24CFF0-8849-4A78-96FC-F6A9C55A37B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87294" y="6558241"/>
                  <a:ext cx="1602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C323C2-5C48-4195-B365-4943F8A3C62A}"/>
              </a:ext>
            </a:extLst>
          </p:cNvPr>
          <p:cNvGrpSpPr/>
          <p:nvPr/>
        </p:nvGrpSpPr>
        <p:grpSpPr>
          <a:xfrm>
            <a:off x="8666814" y="5964241"/>
            <a:ext cx="198360" cy="226800"/>
            <a:chOff x="8666814" y="5964241"/>
            <a:chExt cx="19836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59BB19D-AEE6-42DD-9750-3BE44F4A7234}"/>
                    </a:ext>
                  </a:extLst>
                </p14:cNvPr>
                <p14:cNvContentPartPr/>
                <p14:nvPr/>
              </p14:nvContentPartPr>
              <p14:xfrm>
                <a:off x="8739894" y="5964241"/>
                <a:ext cx="18360" cy="2268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59BB19D-AEE6-42DD-9750-3BE44F4A723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30894" y="5955601"/>
                  <a:ext cx="36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7F58F1C-DAE1-461A-99B1-D311E09DDE75}"/>
                    </a:ext>
                  </a:extLst>
                </p14:cNvPr>
                <p14:cNvContentPartPr/>
                <p14:nvPr/>
              </p14:nvContentPartPr>
              <p14:xfrm>
                <a:off x="8666814" y="5970361"/>
                <a:ext cx="198360" cy="113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7F58F1C-DAE1-461A-99B1-D311E09DDE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57814" y="5961361"/>
                  <a:ext cx="21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A2785AF-108B-4188-8E42-A6E76C5BD4D2}"/>
              </a:ext>
            </a:extLst>
          </p:cNvPr>
          <p:cNvGrpSpPr/>
          <p:nvPr/>
        </p:nvGrpSpPr>
        <p:grpSpPr>
          <a:xfrm>
            <a:off x="8556654" y="6280681"/>
            <a:ext cx="486360" cy="469800"/>
            <a:chOff x="8556654" y="6280681"/>
            <a:chExt cx="48636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8807B8-99E7-4858-9467-D899E153D6E4}"/>
                    </a:ext>
                  </a:extLst>
                </p14:cNvPr>
                <p14:cNvContentPartPr/>
                <p14:nvPr/>
              </p14:nvContentPartPr>
              <p14:xfrm>
                <a:off x="8556654" y="6295081"/>
                <a:ext cx="82080" cy="144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8807B8-99E7-4858-9467-D899E153D6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47654" y="6286081"/>
                  <a:ext cx="99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E23070A-AD4B-4D0C-82E7-0565024E15E3}"/>
                    </a:ext>
                  </a:extLst>
                </p14:cNvPr>
                <p14:cNvContentPartPr/>
                <p14:nvPr/>
              </p14:nvContentPartPr>
              <p14:xfrm>
                <a:off x="8644134" y="6280681"/>
                <a:ext cx="31680" cy="137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E23070A-AD4B-4D0C-82E7-0565024E15E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35134" y="6271681"/>
                  <a:ext cx="49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4649E41-9C5F-46EC-B931-3F55B6B1B91E}"/>
                    </a:ext>
                  </a:extLst>
                </p14:cNvPr>
                <p14:cNvContentPartPr/>
                <p14:nvPr/>
              </p14:nvContentPartPr>
              <p14:xfrm>
                <a:off x="8712174" y="6326761"/>
                <a:ext cx="87840" cy="10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4649E41-9C5F-46EC-B931-3F55B6B1B9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03174" y="6317761"/>
                  <a:ext cx="105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2064C80-E007-492E-8583-C96B24CD59B5}"/>
                    </a:ext>
                  </a:extLst>
                </p14:cNvPr>
                <p14:cNvContentPartPr/>
                <p14:nvPr/>
              </p14:nvContentPartPr>
              <p14:xfrm>
                <a:off x="8819454" y="6316681"/>
                <a:ext cx="118080" cy="118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2064C80-E007-492E-8583-C96B24CD59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10454" y="6307681"/>
                  <a:ext cx="135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A801D64-9852-4534-BDE6-6B0F9055222D}"/>
                    </a:ext>
                  </a:extLst>
                </p14:cNvPr>
                <p14:cNvContentPartPr/>
                <p14:nvPr/>
              </p14:nvContentPartPr>
              <p14:xfrm>
                <a:off x="8973174" y="6357361"/>
                <a:ext cx="69840" cy="2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A801D64-9852-4534-BDE6-6B0F905522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64174" y="6348361"/>
                  <a:ext cx="87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6824577-2992-4E3B-8950-98ED10C25650}"/>
                    </a:ext>
                  </a:extLst>
                </p14:cNvPr>
                <p14:cNvContentPartPr/>
                <p14:nvPr/>
              </p14:nvContentPartPr>
              <p14:xfrm>
                <a:off x="8582934" y="6546721"/>
                <a:ext cx="14760" cy="50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6824577-2992-4E3B-8950-98ED10C2565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73934" y="6538081"/>
                  <a:ext cx="32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83D10CC-B330-4448-98C8-8ED3FC8791C1}"/>
                    </a:ext>
                  </a:extLst>
                </p14:cNvPr>
                <p14:cNvContentPartPr/>
                <p14:nvPr/>
              </p14:nvContentPartPr>
              <p14:xfrm>
                <a:off x="8657454" y="6528001"/>
                <a:ext cx="104760" cy="83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83D10CC-B330-4448-98C8-8ED3FC8791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48454" y="6519361"/>
                  <a:ext cx="122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3CD82FA-93BD-423B-8740-16F02E0D125D}"/>
                    </a:ext>
                  </a:extLst>
                </p14:cNvPr>
                <p14:cNvContentPartPr/>
                <p14:nvPr/>
              </p14:nvContentPartPr>
              <p14:xfrm>
                <a:off x="8791734" y="6525121"/>
                <a:ext cx="16560" cy="70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3CD82FA-93BD-423B-8740-16F02E0D12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83094" y="6516481"/>
                  <a:ext cx="3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D8ABC9-FE7C-434E-B1E8-DF6A07972D29}"/>
                    </a:ext>
                  </a:extLst>
                </p14:cNvPr>
                <p14:cNvContentPartPr/>
                <p14:nvPr/>
              </p14:nvContentPartPr>
              <p14:xfrm>
                <a:off x="8885334" y="6522241"/>
                <a:ext cx="21600" cy="73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D8ABC9-FE7C-434E-B1E8-DF6A07972D2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76694" y="6513601"/>
                  <a:ext cx="39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DDCB1A-C369-4720-A164-A0A84CD7094E}"/>
                    </a:ext>
                  </a:extLst>
                </p14:cNvPr>
                <p14:cNvContentPartPr/>
                <p14:nvPr/>
              </p14:nvContentPartPr>
              <p14:xfrm>
                <a:off x="8850054" y="6515041"/>
                <a:ext cx="99000" cy="14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DDCB1A-C369-4720-A164-A0A84CD7094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41054" y="6506401"/>
                  <a:ext cx="11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9DBD3FC-D768-4F76-997E-7E110902DD3C}"/>
                    </a:ext>
                  </a:extLst>
                </p14:cNvPr>
                <p14:cNvContentPartPr/>
                <p14:nvPr/>
              </p14:nvContentPartPr>
              <p14:xfrm>
                <a:off x="8926734" y="6529441"/>
                <a:ext cx="114120" cy="221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9DBD3FC-D768-4F76-997E-7E110902DD3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18094" y="6520441"/>
                  <a:ext cx="1317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2FE541B-C9B5-48B9-8690-A57FD37EC424}"/>
              </a:ext>
            </a:extLst>
          </p:cNvPr>
          <p:cNvGrpSpPr/>
          <p:nvPr/>
        </p:nvGrpSpPr>
        <p:grpSpPr>
          <a:xfrm>
            <a:off x="9367734" y="5931481"/>
            <a:ext cx="961920" cy="451080"/>
            <a:chOff x="9367734" y="5931481"/>
            <a:chExt cx="961920" cy="45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0B633BD-55ED-4450-95B2-1F255CCA2D92}"/>
                    </a:ext>
                  </a:extLst>
                </p14:cNvPr>
                <p14:cNvContentPartPr/>
                <p14:nvPr/>
              </p14:nvContentPartPr>
              <p14:xfrm>
                <a:off x="9563934" y="6004921"/>
                <a:ext cx="24120" cy="175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0B633BD-55ED-4450-95B2-1F255CCA2D9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555294" y="5995921"/>
                  <a:ext cx="41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01A4914-7C2C-4DE5-AA1A-623DCF0F21F6}"/>
                    </a:ext>
                  </a:extLst>
                </p14:cNvPr>
                <p14:cNvContentPartPr/>
                <p14:nvPr/>
              </p14:nvContentPartPr>
              <p14:xfrm>
                <a:off x="9507054" y="5931481"/>
                <a:ext cx="142920" cy="107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01A4914-7C2C-4DE5-AA1A-623DCF0F21F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98054" y="5922481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0A38E91-D1F3-46EE-ABAE-8918A9339C89}"/>
                    </a:ext>
                  </a:extLst>
                </p14:cNvPr>
                <p14:cNvContentPartPr/>
                <p14:nvPr/>
              </p14:nvContentPartPr>
              <p14:xfrm>
                <a:off x="9367734" y="6208681"/>
                <a:ext cx="16560" cy="173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0A38E91-D1F3-46EE-ABAE-8918A9339C8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59094" y="6200041"/>
                  <a:ext cx="34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26D6E30-41F9-4BD5-9FC3-2CD8BF78518B}"/>
                    </a:ext>
                  </a:extLst>
                </p14:cNvPr>
                <p14:cNvContentPartPr/>
                <p14:nvPr/>
              </p14:nvContentPartPr>
              <p14:xfrm>
                <a:off x="9374574" y="6237481"/>
                <a:ext cx="100800" cy="101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26D6E30-41F9-4BD5-9FC3-2CD8BF78518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65574" y="6228841"/>
                  <a:ext cx="1184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68C8B6-78CB-4673-9172-FB5D518AE12A}"/>
                    </a:ext>
                  </a:extLst>
                </p14:cNvPr>
                <p14:cNvContentPartPr/>
                <p14:nvPr/>
              </p14:nvContentPartPr>
              <p14:xfrm>
                <a:off x="9500574" y="6256201"/>
                <a:ext cx="8640" cy="103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68C8B6-78CB-4673-9172-FB5D518AE12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91934" y="6247201"/>
                  <a:ext cx="26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205206-F358-4153-B866-8C70694DE61D}"/>
                    </a:ext>
                  </a:extLst>
                </p14:cNvPr>
                <p14:cNvContentPartPr/>
                <p14:nvPr/>
              </p14:nvContentPartPr>
              <p14:xfrm>
                <a:off x="9496254" y="6255121"/>
                <a:ext cx="96840" cy="10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205206-F358-4153-B866-8C70694DE61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87614" y="6246481"/>
                  <a:ext cx="114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9487B44-0FFA-4C08-AECF-DCB0E23BFCDF}"/>
                    </a:ext>
                  </a:extLst>
                </p14:cNvPr>
                <p14:cNvContentPartPr/>
                <p14:nvPr/>
              </p14:nvContentPartPr>
              <p14:xfrm>
                <a:off x="9619734" y="6259081"/>
                <a:ext cx="115560" cy="96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9487B44-0FFA-4C08-AECF-DCB0E23BFCD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611094" y="6250441"/>
                  <a:ext cx="133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1B986BF-E232-4930-9832-63DBE83E1C98}"/>
                    </a:ext>
                  </a:extLst>
                </p14:cNvPr>
                <p14:cNvContentPartPr/>
                <p14:nvPr/>
              </p14:nvContentPartPr>
              <p14:xfrm>
                <a:off x="9607854" y="6295081"/>
                <a:ext cx="79200" cy="29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1B986BF-E232-4930-9832-63DBE83E1C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98854" y="6286081"/>
                  <a:ext cx="96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DFADC4-7B75-41C9-95BD-C4300893E9EE}"/>
                    </a:ext>
                  </a:extLst>
                </p14:cNvPr>
                <p14:cNvContentPartPr/>
                <p14:nvPr/>
              </p14:nvContentPartPr>
              <p14:xfrm>
                <a:off x="9592734" y="6341161"/>
                <a:ext cx="78120" cy="34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DFADC4-7B75-41C9-95BD-C4300893E9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84094" y="6332161"/>
                  <a:ext cx="95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AF0D682-ACBB-4273-B479-1638CE29EDCE}"/>
                    </a:ext>
                  </a:extLst>
                </p14:cNvPr>
                <p14:cNvContentPartPr/>
                <p14:nvPr/>
              </p14:nvContentPartPr>
              <p14:xfrm>
                <a:off x="9752934" y="6239281"/>
                <a:ext cx="70920" cy="132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AF0D682-ACBB-4273-B479-1638CE29EDC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44294" y="6230641"/>
                  <a:ext cx="88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A781611-672E-406D-B7B6-54EBE98EFB47}"/>
                    </a:ext>
                  </a:extLst>
                </p14:cNvPr>
                <p14:cNvContentPartPr/>
                <p14:nvPr/>
              </p14:nvContentPartPr>
              <p14:xfrm>
                <a:off x="9823134" y="6256201"/>
                <a:ext cx="99360" cy="113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A781611-672E-406D-B7B6-54EBE98EFB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14134" y="6247201"/>
                  <a:ext cx="117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76CE31F-676F-4CDC-9C7A-F10469494E90}"/>
                    </a:ext>
                  </a:extLst>
                </p14:cNvPr>
                <p14:cNvContentPartPr/>
                <p14:nvPr/>
              </p14:nvContentPartPr>
              <p14:xfrm>
                <a:off x="9950214" y="6246481"/>
                <a:ext cx="62280" cy="108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76CE31F-676F-4CDC-9C7A-F10469494E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41574" y="6237481"/>
                  <a:ext cx="79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231A2D3-FFF8-47CB-95C0-1F974738BDDF}"/>
                    </a:ext>
                  </a:extLst>
                </p14:cNvPr>
                <p14:cNvContentPartPr/>
                <p14:nvPr/>
              </p14:nvContentPartPr>
              <p14:xfrm>
                <a:off x="10063614" y="6258001"/>
                <a:ext cx="92520" cy="95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231A2D3-FFF8-47CB-95C0-1F974738BD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54974" y="6249001"/>
                  <a:ext cx="110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707D40F-0D72-4978-993F-18F685B40318}"/>
                    </a:ext>
                  </a:extLst>
                </p14:cNvPr>
                <p14:cNvContentPartPr/>
                <p14:nvPr/>
              </p14:nvContentPartPr>
              <p14:xfrm>
                <a:off x="10213014" y="6268081"/>
                <a:ext cx="116640" cy="97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707D40F-0D72-4978-993F-18F685B4031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204374" y="6259081"/>
                  <a:ext cx="134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6A339AB-B744-4D85-85FF-96C0F6C3594C}"/>
                    </a:ext>
                  </a:extLst>
                </p14:cNvPr>
                <p14:cNvContentPartPr/>
                <p14:nvPr/>
              </p14:nvContentPartPr>
              <p14:xfrm>
                <a:off x="10202934" y="6305161"/>
                <a:ext cx="104400" cy="60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6A339AB-B744-4D85-85FF-96C0F6C3594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193934" y="6296161"/>
                  <a:ext cx="122040" cy="78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262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97358BA-CA32-4209-A534-35A01E9DD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Yearly average of the temperature increases (obviously) for all models and scenarios.</a:t>
            </a:r>
          </a:p>
          <a:p>
            <a:r>
              <a:rPr lang="en-US" sz="1600" dirty="0">
                <a:solidFill>
                  <a:srgbClr val="FFFFFF"/>
                </a:solidFill>
              </a:rPr>
              <a:t>Distribution of the temperature will be shown in the next slides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7FE6D3-D024-43F4-BE40-B98E0FB762C3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3843" y="748145"/>
            <a:ext cx="4783547" cy="5344746"/>
          </a:xfrm>
          <a:prstGeom prst="rect">
            <a:avLst/>
          </a:prstGeom>
          <a:noFill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F6224-67EA-48FA-B632-3CBA4CF25D97}"/>
              </a:ext>
            </a:extLst>
          </p:cNvPr>
          <p:cNvSpPr txBox="1"/>
          <p:nvPr/>
        </p:nvSpPr>
        <p:spPr>
          <a:xfrm>
            <a:off x="131998" y="1331017"/>
            <a:ext cx="2981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bg1"/>
                </a:solidFill>
                <a:latin typeface="+mj-lt"/>
              </a:rPr>
              <a:t>3) Temperature evolution </a:t>
            </a:r>
          </a:p>
        </p:txBody>
      </p:sp>
    </p:spTree>
    <p:extLst>
      <p:ext uri="{BB962C8B-B14F-4D97-AF65-F5344CB8AC3E}">
        <p14:creationId xmlns:p14="http://schemas.microsoft.com/office/powerpoint/2010/main" val="244867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AF8F6B-D842-41B2-9809-9C7238BF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 fontScale="90000"/>
          </a:bodyPr>
          <a:lstStyle/>
          <a:p>
            <a:r>
              <a:rPr lang="nl-NL" sz="2400" dirty="0"/>
              <a:t>4) Evolution of the distribution of the 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CAE748-1FA4-4D70-B961-E6A9FA78A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Boxplots of all variables aggregated over the whole time period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997C2-4F83-4B6D-926F-90092DAC71DD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40352" y="748145"/>
            <a:ext cx="4930528" cy="5344746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3AA95D-BBE7-4ABE-BC22-03497C7A60EA}"/>
              </a:ext>
            </a:extLst>
          </p:cNvPr>
          <p:cNvGrpSpPr/>
          <p:nvPr/>
        </p:nvGrpSpPr>
        <p:grpSpPr>
          <a:xfrm>
            <a:off x="6548934" y="221161"/>
            <a:ext cx="923760" cy="1788120"/>
            <a:chOff x="6548934" y="221161"/>
            <a:chExt cx="923760" cy="178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912D305-14EB-4FD0-8FC4-99FBCEBC7610}"/>
                    </a:ext>
                  </a:extLst>
                </p14:cNvPr>
                <p14:cNvContentPartPr/>
                <p14:nvPr/>
              </p14:nvContentPartPr>
              <p14:xfrm>
                <a:off x="6548934" y="472081"/>
                <a:ext cx="761040" cy="134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912D305-14EB-4FD0-8FC4-99FBCEBC761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40294" y="463081"/>
                  <a:ext cx="778680" cy="13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3F2CE2-D012-4D70-8458-2A7AEDB5B5B6}"/>
                    </a:ext>
                  </a:extLst>
                </p14:cNvPr>
                <p14:cNvContentPartPr/>
                <p14:nvPr/>
              </p14:nvContentPartPr>
              <p14:xfrm>
                <a:off x="7144014" y="1711921"/>
                <a:ext cx="328680" cy="297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3F2CE2-D012-4D70-8458-2A7AEDB5B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35374" y="1702921"/>
                  <a:ext cx="3463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B103D9-415C-46DD-9832-5E97A3C21E7F}"/>
                    </a:ext>
                  </a:extLst>
                </p14:cNvPr>
                <p14:cNvContentPartPr/>
                <p14:nvPr/>
              </p14:nvContentPartPr>
              <p14:xfrm>
                <a:off x="6777174" y="221161"/>
                <a:ext cx="223920" cy="370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B103D9-415C-46DD-9832-5E97A3C21E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68534" y="212161"/>
                  <a:ext cx="241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F8A9CB-637E-47EC-935E-FAC810B3D1DF}"/>
                    </a:ext>
                  </a:extLst>
                </p14:cNvPr>
                <p14:cNvContentPartPr/>
                <p14:nvPr/>
              </p14:nvContentPartPr>
              <p14:xfrm>
                <a:off x="7092534" y="282001"/>
                <a:ext cx="87480" cy="245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F8A9CB-637E-47EC-935E-FAC810B3D1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83534" y="273001"/>
                  <a:ext cx="1051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AF0D74-CE17-4981-AF7B-58C3C89A74EA}"/>
                    </a:ext>
                  </a:extLst>
                </p14:cNvPr>
                <p14:cNvContentPartPr/>
                <p14:nvPr/>
              </p14:nvContentPartPr>
              <p14:xfrm>
                <a:off x="7201974" y="274801"/>
                <a:ext cx="164160" cy="266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AF0D74-CE17-4981-AF7B-58C3C89A74E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2974" y="265801"/>
                  <a:ext cx="18180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26A815-9D7D-4B00-B39F-3975F2C8942B}"/>
              </a:ext>
            </a:extLst>
          </p:cNvPr>
          <p:cNvGrpSpPr/>
          <p:nvPr/>
        </p:nvGrpSpPr>
        <p:grpSpPr>
          <a:xfrm>
            <a:off x="7715334" y="316921"/>
            <a:ext cx="1476360" cy="253080"/>
            <a:chOff x="7715334" y="316921"/>
            <a:chExt cx="147636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99E8354-9360-4F7E-AD13-DE6811EAAAAD}"/>
                    </a:ext>
                  </a:extLst>
                </p14:cNvPr>
                <p14:cNvContentPartPr/>
                <p14:nvPr/>
              </p14:nvContentPartPr>
              <p14:xfrm>
                <a:off x="7715334" y="316921"/>
                <a:ext cx="147960" cy="223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99E8354-9360-4F7E-AD13-DE6811EAAA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06334" y="307921"/>
                  <a:ext cx="1656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B19353-5DAF-445C-A8A1-AF3866A5A7D4}"/>
                    </a:ext>
                  </a:extLst>
                </p14:cNvPr>
                <p14:cNvContentPartPr/>
                <p14:nvPr/>
              </p14:nvContentPartPr>
              <p14:xfrm>
                <a:off x="7894974" y="355441"/>
                <a:ext cx="97200" cy="152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B19353-5DAF-445C-A8A1-AF3866A5A7D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85974" y="346441"/>
                  <a:ext cx="114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73BC6B1-3F18-4B3F-8EFA-CDB6BD1DA8DB}"/>
                    </a:ext>
                  </a:extLst>
                </p14:cNvPr>
                <p14:cNvContentPartPr/>
                <p14:nvPr/>
              </p14:nvContentPartPr>
              <p14:xfrm>
                <a:off x="8055534" y="363721"/>
                <a:ext cx="115200" cy="138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73BC6B1-3F18-4B3F-8EFA-CDB6BD1DA8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46894" y="355081"/>
                  <a:ext cx="132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08AF0E-7731-4532-9AA3-350FCED1076D}"/>
                    </a:ext>
                  </a:extLst>
                </p14:cNvPr>
                <p14:cNvContentPartPr/>
                <p14:nvPr/>
              </p14:nvContentPartPr>
              <p14:xfrm>
                <a:off x="8226534" y="336001"/>
                <a:ext cx="114120" cy="131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08AF0E-7731-4532-9AA3-350FCED107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7534" y="327001"/>
                  <a:ext cx="1317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20D93ED-125A-40CA-920C-4ADF12674207}"/>
                    </a:ext>
                  </a:extLst>
                </p14:cNvPr>
                <p14:cNvContentPartPr/>
                <p14:nvPr/>
              </p14:nvContentPartPr>
              <p14:xfrm>
                <a:off x="8237694" y="379921"/>
                <a:ext cx="69120" cy="5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20D93ED-125A-40CA-920C-4ADF126742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28694" y="371281"/>
                  <a:ext cx="86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F86A21-6990-4467-897E-7C4F178C6E30}"/>
                    </a:ext>
                  </a:extLst>
                </p14:cNvPr>
                <p14:cNvContentPartPr/>
                <p14:nvPr/>
              </p14:nvContentPartPr>
              <p14:xfrm>
                <a:off x="8226534" y="509161"/>
                <a:ext cx="71640" cy="7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F86A21-6990-4467-897E-7C4F178C6E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7894" y="500161"/>
                  <a:ext cx="89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A6BE90-5D83-40B0-8F0C-28919F9CE121}"/>
                    </a:ext>
                  </a:extLst>
                </p14:cNvPr>
                <p14:cNvContentPartPr/>
                <p14:nvPr/>
              </p14:nvContentPartPr>
              <p14:xfrm>
                <a:off x="8338494" y="334561"/>
                <a:ext cx="225360" cy="18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A6BE90-5D83-40B0-8F0C-28919F9CE12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29854" y="325921"/>
                  <a:ext cx="243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FD49F0-03A6-4D9B-91C1-28036C2D0464}"/>
                    </a:ext>
                  </a:extLst>
                </p14:cNvPr>
                <p14:cNvContentPartPr/>
                <p14:nvPr/>
              </p14:nvContentPartPr>
              <p14:xfrm>
                <a:off x="8592654" y="352561"/>
                <a:ext cx="123480" cy="161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FD49F0-03A6-4D9B-91C1-28036C2D04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84014" y="343561"/>
                  <a:ext cx="1411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261F86B-D19D-4223-A6C9-A61FE2FAA0BE}"/>
                    </a:ext>
                  </a:extLst>
                </p14:cNvPr>
                <p14:cNvContentPartPr/>
                <p14:nvPr/>
              </p14:nvContentPartPr>
              <p14:xfrm>
                <a:off x="8721894" y="346441"/>
                <a:ext cx="10440" cy="17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261F86B-D19D-4223-A6C9-A61FE2FAA0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13254" y="337441"/>
                  <a:ext cx="280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C5E18B-D95D-4E1D-8BFD-2F04FBB5D16F}"/>
                    </a:ext>
                  </a:extLst>
                </p14:cNvPr>
                <p14:cNvContentPartPr/>
                <p14:nvPr/>
              </p14:nvContentPartPr>
              <p14:xfrm>
                <a:off x="8775894" y="366961"/>
                <a:ext cx="106920" cy="129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C5E18B-D95D-4E1D-8BFD-2F04FBB5D1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66894" y="358321"/>
                  <a:ext cx="1245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8C06E67-001A-4C07-9431-7E5A82257933}"/>
                    </a:ext>
                  </a:extLst>
                </p14:cNvPr>
                <p14:cNvContentPartPr/>
                <p14:nvPr/>
              </p14:nvContentPartPr>
              <p14:xfrm>
                <a:off x="8765454" y="423121"/>
                <a:ext cx="91440" cy="38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8C06E67-001A-4C07-9431-7E5A822579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56814" y="414121"/>
                  <a:ext cx="109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4949A1-D0CE-4300-988A-D33313F54C0B}"/>
                    </a:ext>
                  </a:extLst>
                </p14:cNvPr>
                <p14:cNvContentPartPr/>
                <p14:nvPr/>
              </p14:nvContentPartPr>
              <p14:xfrm>
                <a:off x="8756094" y="513481"/>
                <a:ext cx="84600" cy="19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4949A1-D0CE-4300-988A-D33313F54C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47094" y="504481"/>
                  <a:ext cx="102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559294-192D-4FCE-B64E-138A1A2A85A4}"/>
                    </a:ext>
                  </a:extLst>
                </p14:cNvPr>
                <p14:cNvContentPartPr/>
                <p14:nvPr/>
              </p14:nvContentPartPr>
              <p14:xfrm>
                <a:off x="8909814" y="343561"/>
                <a:ext cx="133200" cy="16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559294-192D-4FCE-B64E-138A1A2A85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00814" y="334561"/>
                  <a:ext cx="150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B5132B8-18A5-4AA7-BE20-ADB559F5FB7C}"/>
                    </a:ext>
                  </a:extLst>
                </p14:cNvPr>
                <p14:cNvContentPartPr/>
                <p14:nvPr/>
              </p14:nvContentPartPr>
              <p14:xfrm>
                <a:off x="9091614" y="357961"/>
                <a:ext cx="100080" cy="174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B5132B8-18A5-4AA7-BE20-ADB559F5FB7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82614" y="348961"/>
                  <a:ext cx="117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FF59B6-573F-4527-A2FB-C7EDCF9E9222}"/>
                    </a:ext>
                  </a:extLst>
                </p14:cNvPr>
                <p14:cNvContentPartPr/>
                <p14:nvPr/>
              </p14:nvContentPartPr>
              <p14:xfrm>
                <a:off x="9079734" y="460201"/>
                <a:ext cx="104400" cy="34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FF59B6-573F-4527-A2FB-C7EDCF9E922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70734" y="451201"/>
                  <a:ext cx="122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57771F-9815-425C-AFE7-CE490E4A94DB}"/>
                    </a:ext>
                  </a:extLst>
                </p14:cNvPr>
                <p14:cNvContentPartPr/>
                <p14:nvPr/>
              </p14:nvContentPartPr>
              <p14:xfrm>
                <a:off x="9099174" y="552361"/>
                <a:ext cx="79920" cy="1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57771F-9815-425C-AFE7-CE490E4A94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90534" y="543361"/>
                  <a:ext cx="9756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3204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5CBD63-8F8F-47DC-9CE7-159E6161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0E3486-FD49-4921-B4F4-E5BB5C88A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58953"/>
            <a:ext cx="357757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E1E510-CA79-46AD-A8B2-1D3D70FDE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038177"/>
          </a:xfrm>
        </p:spPr>
        <p:txBody>
          <a:bodyPr anchor="b">
            <a:normAutofit fontScale="90000"/>
          </a:bodyPr>
          <a:lstStyle/>
          <a:p>
            <a:r>
              <a:rPr lang="nl-NL" sz="2400" dirty="0"/>
              <a:t>4) Evolution of the distribution of the 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FBFA93-120B-4F0A-905C-05660BC0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162014"/>
            <a:ext cx="2947482" cy="3744264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Comparing 2006 and 2096 as a whole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B8ABE-AF92-4611-AAB5-30550F439985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913" y="748145"/>
            <a:ext cx="3781407" cy="5344746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72C-2924-4CE2-8674-7E02E182E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194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BFC375-46B4-4875-AA91-A61B82C4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1283461"/>
          </a:xfrm>
        </p:spPr>
        <p:txBody>
          <a:bodyPr anchor="b">
            <a:normAutofit/>
          </a:bodyPr>
          <a:lstStyle/>
          <a:p>
            <a:r>
              <a:rPr lang="nl-NL" sz="2400" dirty="0"/>
              <a:t>4) Evolution of the distribution of the 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8C9AB10-110D-4467-A752-86F247F40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0" y="2407298"/>
            <a:ext cx="2947482" cy="3498980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Idea: one year is still a relatively small period. As seen in point 3 (time-series plot) the average temperature fluctuates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So, this is the distribution of the variables over a period of </a:t>
            </a:r>
            <a:r>
              <a:rPr lang="en-US" sz="1600" b="1" dirty="0">
                <a:solidFill>
                  <a:srgbClr val="FFFFFF"/>
                </a:solidFill>
              </a:rPr>
              <a:t>10 years</a:t>
            </a:r>
            <a:r>
              <a:rPr lang="en-US" sz="1600" dirty="0">
                <a:solidFill>
                  <a:srgbClr val="FFFFFF"/>
                </a:solidFill>
              </a:rPr>
              <a:t>, 2006-2016 and 2086-2096. 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8F4271-CA92-4591-BF6C-277592F6F930}"/>
              </a:ext>
            </a:extLst>
          </p:cNvPr>
          <p:cNvPicPr/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933450"/>
            <a:ext cx="3524250" cy="4991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86350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367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Corbel</vt:lpstr>
      <vt:lpstr>Wingdings 2</vt:lpstr>
      <vt:lpstr>Frame</vt:lpstr>
      <vt:lpstr>Climate Change project update: week 1</vt:lpstr>
      <vt:lpstr>Content</vt:lpstr>
      <vt:lpstr>Pre-analysis</vt:lpstr>
      <vt:lpstr>1: Temperature map from one moment in time</vt:lpstr>
      <vt:lpstr>2) Correlation between variables</vt:lpstr>
      <vt:lpstr>PowerPoint Presentation</vt:lpstr>
      <vt:lpstr>4) Evolution of the distribution of the variables</vt:lpstr>
      <vt:lpstr>4) Evolution of the distribution of the variables</vt:lpstr>
      <vt:lpstr>4) Evolution of the distribution of the variables</vt:lpstr>
      <vt:lpstr>4) Evolution of the distribution of the variables</vt:lpstr>
      <vt:lpstr>Research questions</vt:lpstr>
      <vt:lpstr>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Climate Change project update: week 1</dc:title>
  <dc:creator>Simon van Oosterom</dc:creator>
  <cp:lastModifiedBy>Simon van Oosterom</cp:lastModifiedBy>
  <cp:revision>3</cp:revision>
  <dcterms:created xsi:type="dcterms:W3CDTF">2020-04-22T10:56:15Z</dcterms:created>
  <dcterms:modified xsi:type="dcterms:W3CDTF">2020-04-22T11:11:17Z</dcterms:modified>
</cp:coreProperties>
</file>