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LHh/FYMLv5TL6jHxOQm2wpUjr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NUL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259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67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1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75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0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57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09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04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3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50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3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ea6fde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2ea6fde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27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a6fde0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2ea6fde0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7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ea6fde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ea6fde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44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04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63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 altLang="nl-NL"/>
              <a:t>Climate Change project update: week 2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 alt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Comparing 2006 and 2096 as a whole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13" y="748145"/>
            <a:ext cx="378140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/>
              <a:t>4) Evolution of the distribution of the variables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252920" y="2407298"/>
            <a:ext cx="2947482" cy="349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Idea: one year is still a relatively small period. As seen in point 3 (time-series plot) the average temperature fluctuates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So, this is the distribution of the variables over a period of </a:t>
            </a:r>
            <a:r>
              <a:rPr lang="nl-NL" altLang="nl-NL" sz="1600" b="1">
                <a:solidFill>
                  <a:srgbClr val="FFFFFF"/>
                </a:solidFill>
              </a:rPr>
              <a:t>10 years</a:t>
            </a:r>
            <a:r>
              <a:rPr lang="nl-NL" altLang="nl-NL" sz="1600">
                <a:solidFill>
                  <a:srgbClr val="FFFFFF"/>
                </a:solidFill>
              </a:rPr>
              <a:t>, 2006-2016 and 2086-2096. 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5" y="933450"/>
            <a:ext cx="35242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Idea: The yearly distribution hides seasonal variations in the parameters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So, give a boxplot of the distribution of the parameters </a:t>
            </a:r>
            <a:r>
              <a:rPr lang="nl-NL" altLang="nl-NL" sz="1600" b="1">
                <a:solidFill>
                  <a:srgbClr val="FFFFFF"/>
                </a:solidFill>
              </a:rPr>
              <a:t>per season </a:t>
            </a:r>
            <a:r>
              <a:rPr lang="nl-NL" altLang="nl-NL" sz="1600">
                <a:solidFill>
                  <a:srgbClr val="FFFFFF"/>
                </a:solidFill>
              </a:rPr>
              <a:t>and over a </a:t>
            </a:r>
            <a:r>
              <a:rPr lang="nl-NL" altLang="nl-NL" sz="1600" b="1">
                <a:solidFill>
                  <a:srgbClr val="FFFFFF"/>
                </a:solidFill>
              </a:rPr>
              <a:t>ten year period</a:t>
            </a:r>
            <a:r>
              <a:rPr lang="nl-NL" altLang="nl-NL" sz="1600">
                <a:solidFill>
                  <a:srgbClr val="FFFFFF"/>
                </a:solidFill>
              </a:rPr>
              <a:t>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As can be seen, surprisingly, the temperature distribution in the first period is more spread out then in the last period.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Notice that the wind takes on only positive values?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9935" y="1191838"/>
            <a:ext cx="7491363" cy="445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5) Clustering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 dirty="0" smtClean="0">
                <a:solidFill>
                  <a:srgbClr val="FFFFFF"/>
                </a:solidFill>
              </a:rPr>
              <a:t>Setup: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standardized</a:t>
            </a:r>
            <a:r>
              <a:rPr lang="nl-NL" altLang="nl-NL" sz="1600" dirty="0" smtClean="0">
                <a:solidFill>
                  <a:srgbClr val="FFFFFF"/>
                </a:solidFill>
              </a:rPr>
              <a:t>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altLang="nl-NL" sz="1600" dirty="0" smtClean="0">
                <a:solidFill>
                  <a:srgbClr val="FFFFFF"/>
                </a:solidFill>
              </a:rPr>
              <a:t> variables,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so</a:t>
            </a:r>
            <a:r>
              <a:rPr lang="nl-NL" altLang="nl-NL" sz="1600" dirty="0" smtClean="0">
                <a:solidFill>
                  <a:srgbClr val="FFFFFF"/>
                </a:solidFill>
              </a:rPr>
              <a:t> gave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altLang="nl-NL" sz="1600" dirty="0" smtClean="0">
                <a:solidFill>
                  <a:srgbClr val="FFFFFF"/>
                </a:solidFill>
              </a:rPr>
              <a:t> variables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mean</a:t>
            </a:r>
            <a:r>
              <a:rPr lang="nl-NL" altLang="nl-NL" sz="1600" dirty="0" smtClean="0">
                <a:solidFill>
                  <a:srgbClr val="FFFFFF"/>
                </a:solidFill>
              </a:rPr>
              <a:t> zero,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variance</a:t>
            </a:r>
            <a:r>
              <a:rPr lang="nl-NL" altLang="nl-NL" sz="1600" dirty="0" smtClean="0">
                <a:solidFill>
                  <a:srgbClr val="FFFFFF"/>
                </a:solidFill>
              </a:rPr>
              <a:t> 1. Next,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applied</a:t>
            </a:r>
            <a:r>
              <a:rPr lang="nl-NL" altLang="nl-NL" sz="1600" dirty="0" smtClean="0">
                <a:solidFill>
                  <a:srgbClr val="FFFFFF"/>
                </a:solidFill>
              </a:rPr>
              <a:t>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Kmeans</a:t>
            </a:r>
            <a:r>
              <a:rPr lang="nl-NL" altLang="nl-NL" sz="1600" dirty="0" smtClean="0">
                <a:solidFill>
                  <a:srgbClr val="FFFFFF"/>
                </a:solidFill>
              </a:rPr>
              <a:t> clustering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altLang="nl-NL" sz="1600" dirty="0" smtClean="0">
                <a:solidFill>
                  <a:srgbClr val="FFFFFF"/>
                </a:solidFill>
              </a:rPr>
              <a:t> 1 station. 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Results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in plot on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right. For n=3 we </a:t>
            </a:r>
            <a:r>
              <a:rPr lang="nl-NL" sz="1600" dirty="0" err="1" smtClean="0">
                <a:solidFill>
                  <a:srgbClr val="FFFFFF"/>
                </a:solidFill>
              </a:rPr>
              <a:t>saw</a:t>
            </a:r>
            <a:r>
              <a:rPr lang="nl-NL" sz="1600" dirty="0" smtClean="0">
                <a:solidFill>
                  <a:srgbClr val="FFFFFF"/>
                </a:solidFill>
              </a:rPr>
              <a:t> a </a:t>
            </a:r>
            <a:r>
              <a:rPr lang="nl-NL" sz="1600" dirty="0" err="1" smtClean="0">
                <a:solidFill>
                  <a:srgbClr val="FFFFFF"/>
                </a:solidFill>
              </a:rPr>
              <a:t>clear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distinction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between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clusters: </a:t>
            </a:r>
            <a:r>
              <a:rPr lang="nl-NL" sz="1600" dirty="0" err="1" smtClean="0">
                <a:solidFill>
                  <a:srgbClr val="FFFFFF"/>
                </a:solidFill>
              </a:rPr>
              <a:t>one</a:t>
            </a:r>
            <a:r>
              <a:rPr lang="nl-NL" sz="1600" dirty="0" smtClean="0">
                <a:solidFill>
                  <a:srgbClr val="FFFFFF"/>
                </a:solidFill>
              </a:rPr>
              <a:t> shows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extreme </a:t>
            </a:r>
            <a:r>
              <a:rPr lang="nl-NL" sz="1600" dirty="0" err="1" smtClean="0">
                <a:solidFill>
                  <a:srgbClr val="FFFFFF"/>
                </a:solidFill>
              </a:rPr>
              <a:t>cold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>
                <a:solidFill>
                  <a:srgbClr val="FFFFFF"/>
                </a:solidFill>
              </a:rPr>
              <a:t>, </a:t>
            </a:r>
            <a:r>
              <a:rPr lang="nl-NL" sz="1600" dirty="0" err="1">
                <a:solidFill>
                  <a:srgbClr val="FFFFFF"/>
                </a:solidFill>
              </a:rPr>
              <a:t>one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>
                <a:solidFill>
                  <a:srgbClr val="FFFFFF"/>
                </a:solidFill>
              </a:rPr>
              <a:t>the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>
                <a:solidFill>
                  <a:srgbClr val="FFFFFF"/>
                </a:solidFill>
              </a:rPr>
              <a:t>regular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cold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 smtClean="0">
                <a:solidFill>
                  <a:srgbClr val="FFFFFF"/>
                </a:solidFill>
              </a:rPr>
              <a:t> and </a:t>
            </a:r>
            <a:r>
              <a:rPr lang="nl-NL" sz="1600" dirty="0" err="1" smtClean="0">
                <a:solidFill>
                  <a:srgbClr val="FFFFFF"/>
                </a:solidFill>
              </a:rPr>
              <a:t>one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summer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 smtClean="0">
                <a:solidFill>
                  <a:srgbClr val="FFFFFF"/>
                </a:solidFill>
              </a:rPr>
              <a:t>.</a:t>
            </a:r>
          </a:p>
          <a:p>
            <a:pPr marL="182880" indent="-182880">
              <a:spcBef>
                <a:spcPts val="0"/>
              </a:spcBef>
              <a:buSzPts val="1600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Idea: </a:t>
            </a:r>
            <a:r>
              <a:rPr lang="nl-NL" sz="1600" dirty="0" err="1" smtClean="0">
                <a:solidFill>
                  <a:srgbClr val="FFFFFF"/>
                </a:solidFill>
              </a:rPr>
              <a:t>Investigate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this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differs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when</a:t>
            </a:r>
            <a:r>
              <a:rPr lang="nl-NL" sz="1600" dirty="0" smtClean="0">
                <a:solidFill>
                  <a:srgbClr val="FFFFFF"/>
                </a:solidFill>
              </a:rPr>
              <a:t> we </a:t>
            </a:r>
            <a:r>
              <a:rPr lang="nl-NL" sz="1600" dirty="0" err="1" smtClean="0">
                <a:solidFill>
                  <a:srgbClr val="FFFFFF"/>
                </a:solidFill>
              </a:rPr>
              <a:t>compare</a:t>
            </a:r>
            <a:r>
              <a:rPr lang="nl-NL" sz="1600" dirty="0" smtClean="0">
                <a:solidFill>
                  <a:srgbClr val="FFFFFF"/>
                </a:solidFill>
              </a:rPr>
              <a:t> clustering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different stations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06" y="1730058"/>
            <a:ext cx="8285182" cy="3388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5) Clustering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>
                <a:solidFill>
                  <a:srgbClr val="FFFFFF"/>
                </a:solidFill>
              </a:rPr>
              <a:t>Idea: </a:t>
            </a:r>
            <a:r>
              <a:rPr lang="nl-NL" sz="1600" dirty="0" smtClean="0">
                <a:solidFill>
                  <a:srgbClr val="FFFFFF"/>
                </a:solidFill>
              </a:rPr>
              <a:t>We </a:t>
            </a:r>
            <a:r>
              <a:rPr lang="nl-NL" sz="1600" dirty="0" err="1" smtClean="0">
                <a:solidFill>
                  <a:srgbClr val="FFFFFF"/>
                </a:solidFill>
              </a:rPr>
              <a:t>wanted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to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see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clusters in first and last 10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differ</a:t>
            </a:r>
            <a:r>
              <a:rPr lang="nl-NL" sz="1600" dirty="0" smtClean="0">
                <a:solidFill>
                  <a:srgbClr val="FFFFFF"/>
                </a:solidFill>
              </a:rPr>
              <a:t> a lot. </a:t>
            </a:r>
            <a:endParaRPr lang="nl-NL" sz="1600" dirty="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altLang="nl-NL" sz="1600" dirty="0" smtClean="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 dirty="0" smtClean="0">
                <a:solidFill>
                  <a:srgbClr val="FFFFFF"/>
                </a:solidFill>
              </a:rPr>
              <a:t>Same setup as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previous</a:t>
            </a:r>
            <a:r>
              <a:rPr lang="nl-NL" altLang="nl-NL" sz="1600" dirty="0" smtClean="0">
                <a:solidFill>
                  <a:srgbClr val="FFFFFF"/>
                </a:solidFill>
              </a:rPr>
              <a:t> slide: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Results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first and last 10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in plot on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right, </a:t>
            </a:r>
            <a:r>
              <a:rPr lang="nl-NL" sz="1600" dirty="0" err="1" smtClean="0">
                <a:solidFill>
                  <a:srgbClr val="FFFFFF"/>
                </a:solidFill>
              </a:rPr>
              <a:t>again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n=3 clusters. No significant </a:t>
            </a:r>
            <a:r>
              <a:rPr lang="nl-NL" sz="1600" dirty="0" err="1" smtClean="0">
                <a:solidFill>
                  <a:srgbClr val="FFFFFF"/>
                </a:solidFill>
              </a:rPr>
              <a:t>difference</a:t>
            </a:r>
            <a:r>
              <a:rPr lang="nl-NL" sz="1600" dirty="0" smtClean="0">
                <a:solidFill>
                  <a:srgbClr val="FFFFFF"/>
                </a:solidFill>
              </a:rPr>
              <a:t>? </a:t>
            </a:r>
          </a:p>
          <a:p>
            <a:pPr marL="182880" indent="-182880">
              <a:spcBef>
                <a:spcPts val="0"/>
              </a:spcBef>
              <a:buSzPts val="1600"/>
            </a:pPr>
            <a:endParaRPr lang="nl-NL" sz="1600" dirty="0" smtClean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Ideas</a:t>
            </a:r>
            <a:r>
              <a:rPr lang="nl-NL" sz="1600" dirty="0" smtClean="0">
                <a:solidFill>
                  <a:srgbClr val="FFFFFF"/>
                </a:solidFill>
              </a:rPr>
              <a:t>:</a:t>
            </a: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 - </a:t>
            </a:r>
            <a:r>
              <a:rPr lang="nl-NL" sz="1600" dirty="0" err="1" smtClean="0">
                <a:solidFill>
                  <a:srgbClr val="FFFFFF"/>
                </a:solidFill>
              </a:rPr>
              <a:t>investigate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this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other</a:t>
            </a:r>
            <a:r>
              <a:rPr lang="nl-NL" sz="1600" dirty="0" smtClean="0">
                <a:solidFill>
                  <a:srgbClr val="FFFFFF"/>
                </a:solidFill>
              </a:rPr>
              <a:t> stations as well. </a:t>
            </a: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- </a:t>
            </a:r>
            <a:r>
              <a:rPr lang="nl-NL" sz="1600" dirty="0" err="1" smtClean="0">
                <a:solidFill>
                  <a:srgbClr val="FFFFFF"/>
                </a:solidFill>
              </a:rPr>
              <a:t>see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we </a:t>
            </a:r>
            <a:r>
              <a:rPr lang="nl-NL" sz="1600" dirty="0" err="1" smtClean="0">
                <a:solidFill>
                  <a:srgbClr val="FFFFFF"/>
                </a:solidFill>
              </a:rPr>
              <a:t>can</a:t>
            </a:r>
            <a:r>
              <a:rPr lang="nl-NL" sz="1600" dirty="0" smtClean="0">
                <a:solidFill>
                  <a:srgbClr val="FFFFFF"/>
                </a:solidFill>
              </a:rPr>
              <a:t> cluster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stations </a:t>
            </a:r>
            <a:r>
              <a:rPr lang="nl-NL" sz="1600" dirty="0" err="1" smtClean="0">
                <a:solidFill>
                  <a:srgbClr val="FFFFFF"/>
                </a:solidFill>
              </a:rPr>
              <a:t>itself</a:t>
            </a:r>
            <a:endParaRPr dirty="0"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1" y="605028"/>
            <a:ext cx="7419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 altLang="nl-NL"/>
              <a:t>Research questions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Options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 See if we can correlate different variables, does this correlation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See if we can cluster the points in different groups, do the characteristics of these clusters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See if we can compare / correlate different prediction models and experiments, do they present similar characteristics? How can we describe differences between them? 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 altLang="nl-NL"/>
              <a:t>Inference, Clustering 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RCP4.5: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Simple Linear Regression for all Models (99% Confidence Intervals)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975" y="693787"/>
            <a:ext cx="8205624" cy="5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ea6fde0f_0_2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RCP8.5: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Simple Linear Regression for all Models (99% Confidence Intervals)</a:t>
            </a:r>
            <a:endParaRPr/>
          </a:p>
        </p:txBody>
      </p:sp>
      <p:pic>
        <p:nvPicPr>
          <p:cNvPr id="108" name="Google Shape;108;g52ea6fde0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25" y="641000"/>
            <a:ext cx="8176726" cy="54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252925" y="353750"/>
            <a:ext cx="3262800" cy="17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391225" y="353742"/>
            <a:ext cx="2947500" cy="1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>
                <a:latin typeface="Calibri"/>
                <a:ea typeface="Calibri"/>
                <a:cs typeface="Calibri"/>
                <a:sym typeface="Calibri"/>
              </a:rPr>
              <a:t>2) Correlation between variables (Averaged over Stations, Models)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75" y="2184000"/>
            <a:ext cx="10499224" cy="36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ea6fde0f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g52ea6fde0f_0_9"/>
          <p:cNvSpPr/>
          <p:nvPr/>
        </p:nvSpPr>
        <p:spPr>
          <a:xfrm>
            <a:off x="0" y="0"/>
            <a:ext cx="2881200" cy="11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2ea6fde0f_0_9"/>
          <p:cNvSpPr txBox="1">
            <a:spLocks noGrp="1"/>
          </p:cNvSpPr>
          <p:nvPr>
            <p:ph type="title"/>
          </p:nvPr>
        </p:nvSpPr>
        <p:spPr>
          <a:xfrm>
            <a:off x="56675" y="163750"/>
            <a:ext cx="2824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52ea6fde0f_0_9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52ea6fde0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75" y="674300"/>
            <a:ext cx="9583852" cy="3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2ea6fde0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358" y="3556124"/>
            <a:ext cx="9433879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ea6fde0f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g52ea6fde0f_0_19"/>
          <p:cNvSpPr/>
          <p:nvPr/>
        </p:nvSpPr>
        <p:spPr>
          <a:xfrm>
            <a:off x="0" y="0"/>
            <a:ext cx="2881200" cy="11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2ea6fde0f_0_19"/>
          <p:cNvSpPr txBox="1">
            <a:spLocks noGrp="1"/>
          </p:cNvSpPr>
          <p:nvPr>
            <p:ph type="title"/>
          </p:nvPr>
        </p:nvSpPr>
        <p:spPr>
          <a:xfrm>
            <a:off x="56675" y="163750"/>
            <a:ext cx="2824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52ea6fde0f_0_19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g52ea6fde0f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358" y="3556124"/>
            <a:ext cx="9433879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52ea6fde0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064" y="684296"/>
            <a:ext cx="9134550" cy="31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Yearly average of the temperature increases (obviously) for all models and scenarios.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Distribution of the temperature will be shown in the next slides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843" y="748145"/>
            <a:ext cx="478354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31998" y="1331017"/>
            <a:ext cx="29817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3) Temperature evolution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Boxplots of all variables aggregated over the whole time period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0352" y="748145"/>
            <a:ext cx="4930528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518</Words>
  <Application>Microsoft Office PowerPoint</Application>
  <PresentationFormat>Breedbeeld</PresentationFormat>
  <Paragraphs>61</Paragraphs>
  <Slides>16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Corbel</vt:lpstr>
      <vt:lpstr>Calibri</vt:lpstr>
      <vt:lpstr>Noto Sans Symbols</vt:lpstr>
      <vt:lpstr>Arial</vt:lpstr>
      <vt:lpstr>Frame</vt:lpstr>
      <vt:lpstr>Climate Change project update: week 2</vt:lpstr>
      <vt:lpstr>Inference, Clustering </vt:lpstr>
      <vt:lpstr>1)  RCP4.5: Simple Linear Regression for all Models (99% Confidence Intervals)</vt:lpstr>
      <vt:lpstr>1)  RCP8.5: Simple Linear Regression for all Models (99% Confidence Intervals)</vt:lpstr>
      <vt:lpstr>2) Correlation between variables (Averaged over Stations, Models)</vt:lpstr>
      <vt:lpstr>2) Correlation between variables per season </vt:lpstr>
      <vt:lpstr>2) Correlation between variables per season </vt:lpstr>
      <vt:lpstr>PowerPoint-presentatie</vt:lpstr>
      <vt:lpstr>4) Evolution of the distribution of the variables</vt:lpstr>
      <vt:lpstr>4) Evolution of the distribution of the variables</vt:lpstr>
      <vt:lpstr>4) Evolution of the distribution of the variables</vt:lpstr>
      <vt:lpstr>4) Evolution of the distribution of the variables</vt:lpstr>
      <vt:lpstr>5) Clustering</vt:lpstr>
      <vt:lpstr>5) Clustering</vt:lpstr>
      <vt:lpstr>Research questions</vt:lpstr>
      <vt:lpstr>Options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2</dc:title>
  <dc:creator>Simon van Oosterom</dc:creator>
  <cp:lastModifiedBy>Eva Slingerland</cp:lastModifiedBy>
  <cp:revision>3</cp:revision>
  <dcterms:created xsi:type="dcterms:W3CDTF">2020-04-22T10:56:15Z</dcterms:created>
  <dcterms:modified xsi:type="dcterms:W3CDTF">2020-04-28T09:26:00Z</dcterms:modified>
</cp:coreProperties>
</file>