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PYOIaXR0mk4o2irB0op5Eazq2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bel-regular.fntdata"/><Relationship Id="rId21" Type="http://schemas.openxmlformats.org/officeDocument/2006/relationships/slide" Target="slides/slide17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fa948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7ffa948c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/>
              <a:t>Climate Change project update: week 2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nl-NL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fa948c95_0_0"/>
          <p:cNvSpPr txBox="1"/>
          <p:nvPr>
            <p:ph type="title"/>
          </p:nvPr>
        </p:nvSpPr>
        <p:spPr>
          <a:xfrm>
            <a:off x="3867912" y="1298448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Other plots from the past weeks</a:t>
            </a:r>
            <a:endParaRPr/>
          </a:p>
        </p:txBody>
      </p:sp>
      <p:sp>
        <p:nvSpPr>
          <p:cNvPr id="163" name="Google Shape;163;g7ffa948c95_0_0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Yearly average of the temperature increases (obviously) for all models and scenarios.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Distribution of the temperature will be shown in the next slides</a:t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843" y="748145"/>
            <a:ext cx="478354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31998" y="1331017"/>
            <a:ext cx="29817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l-NL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</a:t>
            </a:r>
            <a:r>
              <a:rPr b="0" i="0" lang="nl-NL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Temperature evolution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</a:t>
            </a:r>
            <a:r>
              <a:rPr lang="nl-NL" sz="2160"/>
              <a:t>) Evolution of the distribution of the variables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Boxplots of all variables aggregated over the whole time period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52" y="748145"/>
            <a:ext cx="4930528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</a:t>
            </a:r>
            <a:r>
              <a:rPr lang="nl-NL" sz="2160"/>
              <a:t>) Evolution of the distribution of the variables</a:t>
            </a:r>
            <a:endParaRPr/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Comparing 2006 and 2096 as a whole</a:t>
            </a:r>
            <a:endParaRPr/>
          </a:p>
          <a:p>
            <a:pPr indent="-8127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4913" y="748145"/>
            <a:ext cx="378140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252919" y="1123837"/>
            <a:ext cx="2947482" cy="12834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/>
              <a:t>-</a:t>
            </a:r>
            <a:r>
              <a:rPr lang="nl-NL" sz="2400"/>
              <a:t>) Evolution of the distribution of the variables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252920" y="2407298"/>
            <a:ext cx="2947482" cy="3498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one year is still a relatively small period. As seen in point 3 (time-series plot) the average temperature fluctuates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So, this is the distribution of the variables over a period of </a:t>
            </a:r>
            <a:r>
              <a:rPr b="1" lang="nl-NL" sz="1600">
                <a:solidFill>
                  <a:srgbClr val="FFFFFF"/>
                </a:solidFill>
              </a:rPr>
              <a:t>10 years</a:t>
            </a:r>
            <a:r>
              <a:rPr lang="nl-NL" sz="1600">
                <a:solidFill>
                  <a:srgbClr val="FFFFFF"/>
                </a:solidFill>
              </a:rPr>
              <a:t>, 2006-2016 and 2086-2096. </a:t>
            </a:r>
            <a:endParaRPr/>
          </a:p>
          <a:p>
            <a:pPr indent="-8127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5" y="933450"/>
            <a:ext cx="35242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/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</a:t>
            </a:r>
            <a:r>
              <a:rPr lang="nl-NL" sz="2160"/>
              <a:t>) Evolution of the distribution of the variables</a:t>
            </a:r>
            <a:endParaRPr/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The yearly distribution hides seasonal variations in the parameters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So, give a boxplot of the distribution of the parameters </a:t>
            </a:r>
            <a:r>
              <a:rPr b="1" lang="nl-NL" sz="1600">
                <a:solidFill>
                  <a:srgbClr val="FFFFFF"/>
                </a:solidFill>
              </a:rPr>
              <a:t>per season </a:t>
            </a:r>
            <a:r>
              <a:rPr lang="nl-NL" sz="1600">
                <a:solidFill>
                  <a:srgbClr val="FFFFFF"/>
                </a:solidFill>
              </a:rPr>
              <a:t>and over a </a:t>
            </a:r>
            <a:r>
              <a:rPr b="1" lang="nl-NL" sz="1600">
                <a:solidFill>
                  <a:srgbClr val="FFFFFF"/>
                </a:solidFill>
              </a:rPr>
              <a:t>ten year period</a:t>
            </a:r>
            <a:r>
              <a:rPr lang="nl-NL" sz="1600">
                <a:solidFill>
                  <a:srgbClr val="FFFFFF"/>
                </a:solidFill>
              </a:rPr>
              <a:t>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As can be seen, surprisingly, the temperature distribution in the first period is more spread out then in the last period.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Notice that the wind takes on only positive values?</a:t>
            </a:r>
            <a:endParaRPr/>
          </a:p>
          <a:p>
            <a:pPr indent="-8127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935" y="1191838"/>
            <a:ext cx="7491363" cy="445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Research questions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Options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 See if we can correlate different variables, does this correlation change over the years/seasons?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See if we can cluster the points in different groups, do the characteristics of these clusters change over the years/seasons?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See if we can compare / correlate different prediction models and experiments, do they present similar characteristics? How can we describe differences between them? </a:t>
            </a:r>
            <a:endParaRPr/>
          </a:p>
          <a:p>
            <a:pPr indent="-5587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Inference, Clustering 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RCP4.5: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Simple Linear Regression for all Models (99% Confidence Intervals)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975" y="693787"/>
            <a:ext cx="8205624" cy="5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RCP8.5: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Simple Linear Regression for all Models (99% Confidence Intervals)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125" y="641000"/>
            <a:ext cx="8176726" cy="54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-7912" y="437479"/>
            <a:ext cx="3262800" cy="597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307388" y="637206"/>
            <a:ext cx="2947500" cy="5452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l-NL" sz="2400">
                <a:latin typeface="Calibri"/>
                <a:ea typeface="Calibri"/>
                <a:cs typeface="Calibri"/>
                <a:sym typeface="Calibri"/>
              </a:rPr>
              <a:t>2) Correlation between variables (Averaged over Stations, Models)</a:t>
            </a: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helps in first interpretation of variables:</a:t>
            </a:r>
            <a:br>
              <a:rPr lang="nl-NL" sz="18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for example, short wave radiation (sunlight) and cloud cover always very negatively correlated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9755" r="10990" t="0"/>
          <a:stretch/>
        </p:blipFill>
        <p:spPr>
          <a:xfrm>
            <a:off x="3729950" y="2061342"/>
            <a:ext cx="7908914" cy="34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0" y="-1"/>
            <a:ext cx="2881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>
            <p:ph type="title"/>
          </p:nvPr>
        </p:nvSpPr>
        <p:spPr>
          <a:xfrm>
            <a:off x="56675" y="163750"/>
            <a:ext cx="2824500" cy="503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First observations: does indeed show differences between seasons. Correlations which change most over the seasons:</a:t>
            </a:r>
            <a:br>
              <a:rPr lang="nl-NL" sz="16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short wave radiation and temperature above surface (why?)</a:t>
            </a:r>
            <a:br>
              <a:rPr lang="nl-NL" sz="16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east wind and temperature above surface (</a:t>
            </a:r>
            <a:r>
              <a:rPr i="1" lang="nl-NL" sz="1600">
                <a:latin typeface="Calibri"/>
                <a:ea typeface="Calibri"/>
                <a:cs typeface="Calibri"/>
                <a:sym typeface="Calibri"/>
              </a:rPr>
              <a:t>wind from ocean cools down the near surface temperature in summer/spring (negative correlation), heats up temperature in winter (positive correlation)</a:t>
            </a:r>
            <a:br>
              <a:rPr i="1" lang="nl-NL" sz="16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cloud cover and temperature above surface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10662" r="0" t="0"/>
          <a:stretch/>
        </p:blipFill>
        <p:spPr>
          <a:xfrm>
            <a:off x="2871215" y="674300"/>
            <a:ext cx="8562011" cy="3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b="0" l="9823" r="0" t="0"/>
          <a:stretch/>
        </p:blipFill>
        <p:spPr>
          <a:xfrm>
            <a:off x="2926080" y="3556124"/>
            <a:ext cx="8507157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0" y="0"/>
            <a:ext cx="2881200" cy="11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56675" y="163750"/>
            <a:ext cx="28245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358" y="3556124"/>
            <a:ext cx="9433879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9022" y="330825"/>
            <a:ext cx="9134550" cy="31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3</a:t>
            </a:r>
            <a:r>
              <a:rPr lang="nl-NL" sz="2160"/>
              <a:t>) Clustering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Setup: standardized all variables, so gave all variables mean zero, variance 1. Next, applied Kmeans clustering for 1 station. </a:t>
            </a:r>
            <a:endParaRPr/>
          </a:p>
          <a:p>
            <a:pPr indent="-8127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Results for all years in plot on the right. For n=3 we saw a clear distinction between the clusters: one shows the extreme cold months, one the regular cold months and one the summer months.</a:t>
            </a:r>
            <a:endParaRPr/>
          </a:p>
          <a:p>
            <a:pPr indent="-8127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Investigate if this differs when we compare clustering for different stations</a:t>
            </a:r>
            <a:endParaRPr/>
          </a:p>
          <a:p>
            <a:pPr indent="-8127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81278" lvl="0" marL="18288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06" y="1730058"/>
            <a:ext cx="8285182" cy="338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3</a:t>
            </a:r>
            <a:r>
              <a:rPr lang="nl-NL" sz="2160"/>
              <a:t>) Clustering</a:t>
            </a:r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We wanted to see if clusters in first and last 10 years differ a lot. </a:t>
            </a:r>
            <a:endParaRPr sz="1600">
              <a:solidFill>
                <a:srgbClr val="FFFFFF"/>
              </a:solidFill>
            </a:endParaRPr>
          </a:p>
          <a:p>
            <a:pPr indent="-812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Same setup as previous slide:</a:t>
            </a:r>
            <a:endParaRPr/>
          </a:p>
          <a:p>
            <a:pPr indent="-812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Results for first and last 10 years in plot on the right, again for n=3 clusters. No significant difference? </a:t>
            </a:r>
            <a:endParaRPr/>
          </a:p>
          <a:p>
            <a:pPr indent="-812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Ideas:</a:t>
            </a:r>
            <a:endParaRPr sz="1600">
              <a:solidFill>
                <a:srgbClr val="FFFFFF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 - investigate this for other stations as well. 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- see if we can cluster the stations itself</a:t>
            </a:r>
            <a:endParaRPr/>
          </a:p>
          <a:p>
            <a:pPr indent="-8127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6731" y="605028"/>
            <a:ext cx="74199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2020-04-22T10:56:15Z</dcterms:created>
  <dc:creator>Simon van Oosterom</dc:creator>
</cp:coreProperties>
</file>