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Corbel"/>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Corbel-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Corbel-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Corbel-italic.fntdata"/><Relationship Id="rId6" Type="http://schemas.openxmlformats.org/officeDocument/2006/relationships/slide" Target="slides/slide2.xml"/><Relationship Id="rId18" Type="http://schemas.openxmlformats.org/officeDocument/2006/relationships/font" Target="fonts/Corbel-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3" name="Shape 13"/>
        <p:cNvGrpSpPr/>
        <p:nvPr/>
      </p:nvGrpSpPr>
      <p:grpSpPr>
        <a:xfrm>
          <a:off x="0" y="0"/>
          <a:ext cx="0" cy="0"/>
          <a:chOff x="0" y="0"/>
          <a:chExt cx="0" cy="0"/>
        </a:xfrm>
      </p:grpSpPr>
      <p:sp>
        <p:nvSpPr>
          <p:cNvPr id="14" name="Google Shape;14;p2"/>
          <p:cNvSpPr/>
          <p:nvPr/>
        </p:nvSpPr>
        <p:spPr>
          <a:xfrm>
            <a:off x="0" y="761999"/>
            <a:ext cx="9141619" cy="5334001"/>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9270263" y="761999"/>
            <a:ext cx="2925318" cy="5334001"/>
          </a:xfrm>
          <a:prstGeom prst="rect">
            <a:avLst/>
          </a:prstGeom>
          <a:solidFill>
            <a:srgbClr val="C8C8C8">
              <a:alpha val="490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txBox="1"/>
          <p:nvPr>
            <p:ph type="ctrTitle"/>
          </p:nvPr>
        </p:nvSpPr>
        <p:spPr>
          <a:xfrm>
            <a:off x="1069848" y="1298448"/>
            <a:ext cx="7315200" cy="325526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FFFFFF"/>
              </a:buClr>
              <a:buSzPts val="5900"/>
              <a:buFont typeface="Corbel"/>
              <a:buNone/>
              <a:defRPr sz="5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100015" y="4670246"/>
            <a:ext cx="7315200" cy="914400"/>
          </a:xfrm>
          <a:prstGeom prst="rect">
            <a:avLst/>
          </a:prstGeom>
          <a:noFill/>
          <a:ln>
            <a:noFill/>
          </a:ln>
        </p:spPr>
        <p:txBody>
          <a:bodyPr anchorCtr="0" anchor="t" bIns="45700" lIns="91425" spcFirstLastPara="1" rIns="91425" wrap="square" tIns="45700">
            <a:noAutofit/>
          </a:bodyPr>
          <a:lstStyle>
            <a:lvl1pPr lvl="0" algn="l">
              <a:lnSpc>
                <a:spcPct val="90000"/>
              </a:lnSpc>
              <a:spcBef>
                <a:spcPts val="1200"/>
              </a:spcBef>
              <a:spcAft>
                <a:spcPts val="0"/>
              </a:spcAft>
              <a:buSzPts val="2200"/>
              <a:buNone/>
              <a:defRPr sz="2200" cap="none">
                <a:solidFill>
                  <a:srgbClr val="D7F0F6"/>
                </a:solidFill>
              </a:defRPr>
            </a:lvl1pPr>
            <a:lvl2pPr lvl="1" algn="ctr">
              <a:lnSpc>
                <a:spcPct val="90000"/>
              </a:lnSpc>
              <a:spcBef>
                <a:spcPts val="250"/>
              </a:spcBef>
              <a:spcAft>
                <a:spcPts val="0"/>
              </a:spcAft>
              <a:buSzPts val="2200"/>
              <a:buNone/>
              <a:defRPr sz="2200"/>
            </a:lvl2pPr>
            <a:lvl3pPr lvl="2" algn="ctr">
              <a:lnSpc>
                <a:spcPct val="90000"/>
              </a:lnSpc>
              <a:spcBef>
                <a:spcPts val="250"/>
              </a:spcBef>
              <a:spcAft>
                <a:spcPts val="0"/>
              </a:spcAft>
              <a:buSzPts val="2200"/>
              <a:buNone/>
              <a:defRPr sz="2200"/>
            </a:lvl3pPr>
            <a:lvl4pPr lvl="3" algn="ctr">
              <a:lnSpc>
                <a:spcPct val="90000"/>
              </a:lnSpc>
              <a:spcBef>
                <a:spcPts val="250"/>
              </a:spcBef>
              <a:spcAft>
                <a:spcPts val="0"/>
              </a:spcAft>
              <a:buSzPts val="2000"/>
              <a:buNone/>
              <a:defRPr sz="2000"/>
            </a:lvl4pPr>
            <a:lvl5pPr lvl="4" algn="ctr">
              <a:lnSpc>
                <a:spcPct val="90000"/>
              </a:lnSpc>
              <a:spcBef>
                <a:spcPts val="250"/>
              </a:spcBef>
              <a:spcAft>
                <a:spcPts val="0"/>
              </a:spcAft>
              <a:buSzPts val="2000"/>
              <a:buNone/>
              <a:defRPr sz="2000"/>
            </a:lvl5pPr>
            <a:lvl6pPr lvl="5" algn="ctr">
              <a:lnSpc>
                <a:spcPct val="90000"/>
              </a:lnSpc>
              <a:spcBef>
                <a:spcPts val="250"/>
              </a:spcBef>
              <a:spcAft>
                <a:spcPts val="0"/>
              </a:spcAft>
              <a:buSzPts val="2000"/>
              <a:buNone/>
              <a:defRPr sz="2000"/>
            </a:lvl6pPr>
            <a:lvl7pPr lvl="6" algn="ctr">
              <a:lnSpc>
                <a:spcPct val="90000"/>
              </a:lnSpc>
              <a:spcBef>
                <a:spcPts val="250"/>
              </a:spcBef>
              <a:spcAft>
                <a:spcPts val="0"/>
              </a:spcAft>
              <a:buSzPts val="2000"/>
              <a:buNone/>
              <a:defRPr sz="2000"/>
            </a:lvl7pPr>
            <a:lvl8pPr lvl="7" algn="ctr">
              <a:lnSpc>
                <a:spcPct val="90000"/>
              </a:lnSpc>
              <a:spcBef>
                <a:spcPts val="250"/>
              </a:spcBef>
              <a:spcAft>
                <a:spcPts val="0"/>
              </a:spcAft>
              <a:buSzPts val="2000"/>
              <a:buNone/>
              <a:defRPr sz="2000"/>
            </a:lvl8pPr>
            <a:lvl9pPr lvl="8" algn="ctr">
              <a:lnSpc>
                <a:spcPct val="90000"/>
              </a:lnSpc>
              <a:spcBef>
                <a:spcPts val="250"/>
              </a:spcBef>
              <a:spcAft>
                <a:spcPts val="250"/>
              </a:spcAft>
              <a:buSzPts val="2000"/>
              <a:buNone/>
              <a:defRPr sz="2000"/>
            </a:lvl9pPr>
          </a:lstStyle>
          <a:p/>
        </p:txBody>
      </p:sp>
      <p:sp>
        <p:nvSpPr>
          <p:cNvPr id="18" name="Google Shape;18;p2"/>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4966548" y="-233172"/>
            <a:ext cx="5120640" cy="7315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75" name="Google Shape;75;p11"/>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685800" y="2057400"/>
            <a:ext cx="4953000" cy="28194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4965192" y="-228600"/>
            <a:ext cx="5120640" cy="7315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81" name="Google Shape;81;p12"/>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txBox="1"/>
          <p:nvPr>
            <p:ph type="title"/>
          </p:nvPr>
        </p:nvSpPr>
        <p:spPr>
          <a:xfrm>
            <a:off x="3867912" y="1298448"/>
            <a:ext cx="7315200" cy="325526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595959"/>
              </a:buClr>
              <a:buSzPts val="5900"/>
              <a:buFont typeface="Corbel"/>
              <a:buNone/>
              <a:defRPr b="0" sz="59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3886200" y="4672584"/>
            <a:ext cx="7315200" cy="9144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2200"/>
              <a:buNone/>
              <a:defRPr sz="2200" cap="none">
                <a:solidFill>
                  <a:srgbClr val="595959"/>
                </a:solidFill>
              </a:defRPr>
            </a:lvl1pPr>
            <a:lvl2pPr indent="-228600" lvl="1" marL="914400" algn="l">
              <a:lnSpc>
                <a:spcPct val="90000"/>
              </a:lnSpc>
              <a:spcBef>
                <a:spcPts val="250"/>
              </a:spcBef>
              <a:spcAft>
                <a:spcPts val="0"/>
              </a:spcAft>
              <a:buSzPts val="1800"/>
              <a:buNone/>
              <a:defRPr sz="1800">
                <a:solidFill>
                  <a:srgbClr val="888888"/>
                </a:solidFill>
              </a:defRPr>
            </a:lvl2pPr>
            <a:lvl3pPr indent="-228600" lvl="2" marL="1371600" algn="l">
              <a:lnSpc>
                <a:spcPct val="90000"/>
              </a:lnSpc>
              <a:spcBef>
                <a:spcPts val="250"/>
              </a:spcBef>
              <a:spcAft>
                <a:spcPts val="0"/>
              </a:spcAft>
              <a:buSzPts val="1600"/>
              <a:buNone/>
              <a:defRPr sz="1600">
                <a:solidFill>
                  <a:srgbClr val="888888"/>
                </a:solidFill>
              </a:defRPr>
            </a:lvl3pPr>
            <a:lvl4pPr indent="-228600" lvl="3" marL="1828800" algn="l">
              <a:lnSpc>
                <a:spcPct val="90000"/>
              </a:lnSpc>
              <a:spcBef>
                <a:spcPts val="250"/>
              </a:spcBef>
              <a:spcAft>
                <a:spcPts val="0"/>
              </a:spcAft>
              <a:buSzPts val="1400"/>
              <a:buNone/>
              <a:defRPr sz="1400">
                <a:solidFill>
                  <a:srgbClr val="888888"/>
                </a:solidFill>
              </a:defRPr>
            </a:lvl4pPr>
            <a:lvl5pPr indent="-228600" lvl="4" marL="2286000" algn="l">
              <a:lnSpc>
                <a:spcPct val="90000"/>
              </a:lnSpc>
              <a:spcBef>
                <a:spcPts val="250"/>
              </a:spcBef>
              <a:spcAft>
                <a:spcPts val="0"/>
              </a:spcAft>
              <a:buSzPts val="1400"/>
              <a:buNone/>
              <a:defRPr sz="1400">
                <a:solidFill>
                  <a:srgbClr val="888888"/>
                </a:solidFill>
              </a:defRPr>
            </a:lvl5pPr>
            <a:lvl6pPr indent="-228600" lvl="5" marL="2743200" algn="l">
              <a:lnSpc>
                <a:spcPct val="90000"/>
              </a:lnSpc>
              <a:spcBef>
                <a:spcPts val="250"/>
              </a:spcBef>
              <a:spcAft>
                <a:spcPts val="0"/>
              </a:spcAft>
              <a:buSzPts val="1400"/>
              <a:buNone/>
              <a:defRPr sz="1400">
                <a:solidFill>
                  <a:srgbClr val="888888"/>
                </a:solidFill>
              </a:defRPr>
            </a:lvl6pPr>
            <a:lvl7pPr indent="-228600" lvl="6" marL="3200400" algn="l">
              <a:lnSpc>
                <a:spcPct val="90000"/>
              </a:lnSpc>
              <a:spcBef>
                <a:spcPts val="250"/>
              </a:spcBef>
              <a:spcAft>
                <a:spcPts val="0"/>
              </a:spcAft>
              <a:buSzPts val="1400"/>
              <a:buNone/>
              <a:defRPr sz="1400">
                <a:solidFill>
                  <a:srgbClr val="888888"/>
                </a:solidFill>
              </a:defRPr>
            </a:lvl7pPr>
            <a:lvl8pPr indent="-228600" lvl="7" marL="3657600" algn="l">
              <a:lnSpc>
                <a:spcPct val="90000"/>
              </a:lnSpc>
              <a:spcBef>
                <a:spcPts val="250"/>
              </a:spcBef>
              <a:spcAft>
                <a:spcPts val="0"/>
              </a:spcAft>
              <a:buSzPts val="1400"/>
              <a:buNone/>
              <a:defRPr sz="1400">
                <a:solidFill>
                  <a:srgbClr val="888888"/>
                </a:solidFill>
              </a:defRPr>
            </a:lvl8pPr>
            <a:lvl9pPr indent="-228600" lvl="8" marL="4114800" algn="l">
              <a:lnSpc>
                <a:spcPct val="90000"/>
              </a:lnSpc>
              <a:spcBef>
                <a:spcPts val="250"/>
              </a:spcBef>
              <a:spcAft>
                <a:spcPts val="250"/>
              </a:spcAft>
              <a:buSzPts val="1400"/>
              <a:buNone/>
              <a:defRPr sz="1400">
                <a:solidFill>
                  <a:srgbClr val="888888"/>
                </a:solidFill>
              </a:defRPr>
            </a:lvl9pPr>
          </a:lstStyle>
          <a:p/>
        </p:txBody>
      </p:sp>
      <p:sp>
        <p:nvSpPr>
          <p:cNvPr id="24" name="Google Shape;24;p3"/>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7" name="Shape 27"/>
        <p:cNvGrpSpPr/>
        <p:nvPr/>
      </p:nvGrpSpPr>
      <p:grpSpPr>
        <a:xfrm>
          <a:off x="0" y="0"/>
          <a:ext cx="0" cy="0"/>
          <a:chOff x="0" y="0"/>
          <a:chExt cx="0" cy="0"/>
        </a:xfrm>
      </p:grpSpPr>
      <p:sp>
        <p:nvSpPr>
          <p:cNvPr id="28" name="Google Shape;28;p4"/>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30" name="Google Shape;30;p4"/>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3867912" y="868680"/>
            <a:ext cx="3474720" cy="5120640"/>
          </a:xfrm>
          <a:prstGeom prst="rect">
            <a:avLst/>
          </a:prstGeom>
          <a:noFill/>
          <a:ln>
            <a:noFill/>
          </a:ln>
        </p:spPr>
        <p:txBody>
          <a:bodyPr anchorCtr="0" anchor="ctr" bIns="45700" lIns="91425" spcFirstLastPara="1" rIns="91425" wrap="square" tIns="45700">
            <a:no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36" name="Google Shape;36;p5"/>
          <p:cNvSpPr txBox="1"/>
          <p:nvPr>
            <p:ph idx="2" type="body"/>
          </p:nvPr>
        </p:nvSpPr>
        <p:spPr>
          <a:xfrm>
            <a:off x="7818120" y="868680"/>
            <a:ext cx="3474720" cy="5120640"/>
          </a:xfrm>
          <a:prstGeom prst="rect">
            <a:avLst/>
          </a:prstGeom>
          <a:noFill/>
          <a:ln>
            <a:noFill/>
          </a:ln>
        </p:spPr>
        <p:txBody>
          <a:bodyPr anchorCtr="0" anchor="ctr" bIns="45700" lIns="91425" spcFirstLastPara="1" rIns="91425" wrap="square" tIns="45700">
            <a:no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37" name="Google Shape;37;p5"/>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3867912" y="1023586"/>
            <a:ext cx="3474720" cy="8077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0"/>
              </a:spcBef>
              <a:spcAft>
                <a:spcPts val="0"/>
              </a:spcAft>
              <a:buSzPts val="2000"/>
              <a:buNone/>
              <a:defRPr b="1" sz="2000">
                <a:solidFill>
                  <a:srgbClr val="595959"/>
                </a:solidFill>
              </a:defRPr>
            </a:lvl1pPr>
            <a:lvl2pPr indent="-228600" lvl="1" marL="914400" algn="l">
              <a:lnSpc>
                <a:spcPct val="90000"/>
              </a:lnSpc>
              <a:spcBef>
                <a:spcPts val="250"/>
              </a:spcBef>
              <a:spcAft>
                <a:spcPts val="0"/>
              </a:spcAft>
              <a:buSzPts val="2000"/>
              <a:buNone/>
              <a:defRPr b="1" sz="2000"/>
            </a:lvl2pPr>
            <a:lvl3pPr indent="-228600" lvl="2" marL="1371600" algn="l">
              <a:lnSpc>
                <a:spcPct val="90000"/>
              </a:lnSpc>
              <a:spcBef>
                <a:spcPts val="250"/>
              </a:spcBef>
              <a:spcAft>
                <a:spcPts val="0"/>
              </a:spcAft>
              <a:buSzPts val="1800"/>
              <a:buNone/>
              <a:defRPr b="1" sz="1800"/>
            </a:lvl3pPr>
            <a:lvl4pPr indent="-228600" lvl="3" marL="1828800" algn="l">
              <a:lnSpc>
                <a:spcPct val="90000"/>
              </a:lnSpc>
              <a:spcBef>
                <a:spcPts val="250"/>
              </a:spcBef>
              <a:spcAft>
                <a:spcPts val="0"/>
              </a:spcAft>
              <a:buSzPts val="1600"/>
              <a:buNone/>
              <a:defRPr b="1" sz="1600"/>
            </a:lvl4pPr>
            <a:lvl5pPr indent="-228600" lvl="4" marL="2286000" algn="l">
              <a:lnSpc>
                <a:spcPct val="90000"/>
              </a:lnSpc>
              <a:spcBef>
                <a:spcPts val="250"/>
              </a:spcBef>
              <a:spcAft>
                <a:spcPts val="0"/>
              </a:spcAft>
              <a:buSzPts val="1600"/>
              <a:buNone/>
              <a:defRPr b="1" sz="1600"/>
            </a:lvl5pPr>
            <a:lvl6pPr indent="-228600" lvl="5" marL="2743200" algn="l">
              <a:lnSpc>
                <a:spcPct val="90000"/>
              </a:lnSpc>
              <a:spcBef>
                <a:spcPts val="250"/>
              </a:spcBef>
              <a:spcAft>
                <a:spcPts val="0"/>
              </a:spcAft>
              <a:buSzPts val="1600"/>
              <a:buNone/>
              <a:defRPr b="1" sz="1600"/>
            </a:lvl6pPr>
            <a:lvl7pPr indent="-228600" lvl="6" marL="3200400" algn="l">
              <a:lnSpc>
                <a:spcPct val="90000"/>
              </a:lnSpc>
              <a:spcBef>
                <a:spcPts val="250"/>
              </a:spcBef>
              <a:spcAft>
                <a:spcPts val="0"/>
              </a:spcAft>
              <a:buSzPts val="1600"/>
              <a:buNone/>
              <a:defRPr b="1" sz="1600"/>
            </a:lvl7pPr>
            <a:lvl8pPr indent="-228600" lvl="7" marL="3657600" algn="l">
              <a:lnSpc>
                <a:spcPct val="90000"/>
              </a:lnSpc>
              <a:spcBef>
                <a:spcPts val="250"/>
              </a:spcBef>
              <a:spcAft>
                <a:spcPts val="0"/>
              </a:spcAft>
              <a:buSzPts val="1600"/>
              <a:buNone/>
              <a:defRPr b="1" sz="1600"/>
            </a:lvl8pPr>
            <a:lvl9pPr indent="-228600" lvl="8" marL="4114800" algn="l">
              <a:lnSpc>
                <a:spcPct val="90000"/>
              </a:lnSpc>
              <a:spcBef>
                <a:spcPts val="250"/>
              </a:spcBef>
              <a:spcAft>
                <a:spcPts val="250"/>
              </a:spcAft>
              <a:buSzPts val="1600"/>
              <a:buNone/>
              <a:defRPr b="1" sz="1600"/>
            </a:lvl9pPr>
          </a:lstStyle>
          <a:p/>
        </p:txBody>
      </p:sp>
      <p:sp>
        <p:nvSpPr>
          <p:cNvPr id="43" name="Google Shape;43;p6"/>
          <p:cNvSpPr txBox="1"/>
          <p:nvPr>
            <p:ph idx="2" type="body"/>
          </p:nvPr>
        </p:nvSpPr>
        <p:spPr>
          <a:xfrm>
            <a:off x="3867912" y="1930936"/>
            <a:ext cx="3474720" cy="4023360"/>
          </a:xfrm>
          <a:prstGeom prst="rect">
            <a:avLst/>
          </a:prstGeom>
          <a:noFill/>
          <a:ln>
            <a:noFill/>
          </a:ln>
        </p:spPr>
        <p:txBody>
          <a:bodyPr anchorCtr="0" anchor="ctr" bIns="45700" lIns="91425" spcFirstLastPara="1" rIns="91425" wrap="square" tIns="45700">
            <a:no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44" name="Google Shape;44;p6"/>
          <p:cNvSpPr txBox="1"/>
          <p:nvPr>
            <p:ph idx="3" type="body"/>
          </p:nvPr>
        </p:nvSpPr>
        <p:spPr>
          <a:xfrm>
            <a:off x="7818463" y="1023586"/>
            <a:ext cx="3474720" cy="813171"/>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0"/>
              </a:spcBef>
              <a:spcAft>
                <a:spcPts val="0"/>
              </a:spcAft>
              <a:buSzPts val="2000"/>
              <a:buNone/>
              <a:defRPr b="1" sz="2000">
                <a:solidFill>
                  <a:srgbClr val="595959"/>
                </a:solidFill>
              </a:defRPr>
            </a:lvl1pPr>
            <a:lvl2pPr indent="-228600" lvl="1" marL="914400" algn="l">
              <a:lnSpc>
                <a:spcPct val="90000"/>
              </a:lnSpc>
              <a:spcBef>
                <a:spcPts val="250"/>
              </a:spcBef>
              <a:spcAft>
                <a:spcPts val="0"/>
              </a:spcAft>
              <a:buSzPts val="2000"/>
              <a:buNone/>
              <a:defRPr b="1" sz="2000"/>
            </a:lvl2pPr>
            <a:lvl3pPr indent="-228600" lvl="2" marL="1371600" algn="l">
              <a:lnSpc>
                <a:spcPct val="90000"/>
              </a:lnSpc>
              <a:spcBef>
                <a:spcPts val="250"/>
              </a:spcBef>
              <a:spcAft>
                <a:spcPts val="0"/>
              </a:spcAft>
              <a:buSzPts val="1800"/>
              <a:buNone/>
              <a:defRPr b="1" sz="1800"/>
            </a:lvl3pPr>
            <a:lvl4pPr indent="-228600" lvl="3" marL="1828800" algn="l">
              <a:lnSpc>
                <a:spcPct val="90000"/>
              </a:lnSpc>
              <a:spcBef>
                <a:spcPts val="250"/>
              </a:spcBef>
              <a:spcAft>
                <a:spcPts val="0"/>
              </a:spcAft>
              <a:buSzPts val="1600"/>
              <a:buNone/>
              <a:defRPr b="1" sz="1600"/>
            </a:lvl4pPr>
            <a:lvl5pPr indent="-228600" lvl="4" marL="2286000" algn="l">
              <a:lnSpc>
                <a:spcPct val="90000"/>
              </a:lnSpc>
              <a:spcBef>
                <a:spcPts val="250"/>
              </a:spcBef>
              <a:spcAft>
                <a:spcPts val="0"/>
              </a:spcAft>
              <a:buSzPts val="1600"/>
              <a:buNone/>
              <a:defRPr b="1" sz="1600"/>
            </a:lvl5pPr>
            <a:lvl6pPr indent="-228600" lvl="5" marL="2743200" algn="l">
              <a:lnSpc>
                <a:spcPct val="90000"/>
              </a:lnSpc>
              <a:spcBef>
                <a:spcPts val="250"/>
              </a:spcBef>
              <a:spcAft>
                <a:spcPts val="0"/>
              </a:spcAft>
              <a:buSzPts val="1600"/>
              <a:buNone/>
              <a:defRPr b="1" sz="1600"/>
            </a:lvl6pPr>
            <a:lvl7pPr indent="-228600" lvl="6" marL="3200400" algn="l">
              <a:lnSpc>
                <a:spcPct val="90000"/>
              </a:lnSpc>
              <a:spcBef>
                <a:spcPts val="250"/>
              </a:spcBef>
              <a:spcAft>
                <a:spcPts val="0"/>
              </a:spcAft>
              <a:buSzPts val="1600"/>
              <a:buNone/>
              <a:defRPr b="1" sz="1600"/>
            </a:lvl7pPr>
            <a:lvl8pPr indent="-228600" lvl="7" marL="3657600" algn="l">
              <a:lnSpc>
                <a:spcPct val="90000"/>
              </a:lnSpc>
              <a:spcBef>
                <a:spcPts val="250"/>
              </a:spcBef>
              <a:spcAft>
                <a:spcPts val="0"/>
              </a:spcAft>
              <a:buSzPts val="1600"/>
              <a:buNone/>
              <a:defRPr b="1" sz="1600"/>
            </a:lvl8pPr>
            <a:lvl9pPr indent="-228600" lvl="8" marL="4114800" algn="l">
              <a:lnSpc>
                <a:spcPct val="90000"/>
              </a:lnSpc>
              <a:spcBef>
                <a:spcPts val="250"/>
              </a:spcBef>
              <a:spcAft>
                <a:spcPts val="250"/>
              </a:spcAft>
              <a:buSzPts val="1600"/>
              <a:buNone/>
              <a:defRPr b="1" sz="1600"/>
            </a:lvl9pPr>
          </a:lstStyle>
          <a:p/>
        </p:txBody>
      </p:sp>
      <p:sp>
        <p:nvSpPr>
          <p:cNvPr id="45" name="Google Shape;45;p6"/>
          <p:cNvSpPr txBox="1"/>
          <p:nvPr>
            <p:ph idx="4" type="body"/>
          </p:nvPr>
        </p:nvSpPr>
        <p:spPr>
          <a:xfrm>
            <a:off x="7818463" y="1930936"/>
            <a:ext cx="3474720" cy="4023360"/>
          </a:xfrm>
          <a:prstGeom prst="rect">
            <a:avLst/>
          </a:prstGeom>
          <a:noFill/>
          <a:ln>
            <a:noFill/>
          </a:ln>
        </p:spPr>
        <p:txBody>
          <a:bodyPr anchorCtr="0" anchor="ctr" bIns="45700" lIns="91425" spcFirstLastPara="1" rIns="91425" wrap="square" tIns="45700">
            <a:no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46" name="Google Shape;46;p6"/>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256032" y="1143000"/>
            <a:ext cx="2834640" cy="237744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FFFFFF"/>
              </a:buClr>
              <a:buSzPts val="3200"/>
              <a:buFont typeface="Corbel"/>
              <a:buNone/>
              <a:defRPr b="0"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3867912" y="868680"/>
            <a:ext cx="7315200" cy="5120640"/>
          </a:xfrm>
          <a:prstGeom prst="rect">
            <a:avLst/>
          </a:prstGeom>
          <a:noFill/>
          <a:ln>
            <a:noFill/>
          </a:ln>
        </p:spPr>
        <p:txBody>
          <a:bodyPr anchorCtr="0" anchor="ctr" bIns="45700" lIns="91425" spcFirstLastPara="1" rIns="91425" wrap="square" tIns="45700">
            <a:no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61" name="Google Shape;61;p9"/>
          <p:cNvSpPr txBox="1"/>
          <p:nvPr>
            <p:ph idx="2" type="body"/>
          </p:nvPr>
        </p:nvSpPr>
        <p:spPr>
          <a:xfrm>
            <a:off x="256032" y="3494176"/>
            <a:ext cx="2834640" cy="232199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200"/>
              </a:spcBef>
              <a:spcAft>
                <a:spcPts val="0"/>
              </a:spcAft>
              <a:buSzPts val="1400"/>
              <a:buNone/>
              <a:defRPr sz="1400">
                <a:solidFill>
                  <a:srgbClr val="FFFFFF"/>
                </a:solidFill>
              </a:defRPr>
            </a:lvl1pPr>
            <a:lvl2pPr indent="-228600" lvl="1" marL="914400" algn="l">
              <a:lnSpc>
                <a:spcPct val="90000"/>
              </a:lnSpc>
              <a:spcBef>
                <a:spcPts val="250"/>
              </a:spcBef>
              <a:spcAft>
                <a:spcPts val="0"/>
              </a:spcAft>
              <a:buSzPts val="1200"/>
              <a:buNone/>
              <a:defRPr sz="1200"/>
            </a:lvl2pPr>
            <a:lvl3pPr indent="-228600" lvl="2" marL="1371600" algn="l">
              <a:lnSpc>
                <a:spcPct val="90000"/>
              </a:lnSpc>
              <a:spcBef>
                <a:spcPts val="250"/>
              </a:spcBef>
              <a:spcAft>
                <a:spcPts val="0"/>
              </a:spcAft>
              <a:buSzPts val="1000"/>
              <a:buNone/>
              <a:defRPr sz="1000"/>
            </a:lvl3pPr>
            <a:lvl4pPr indent="-228600" lvl="3" marL="1828800" algn="l">
              <a:lnSpc>
                <a:spcPct val="90000"/>
              </a:lnSpc>
              <a:spcBef>
                <a:spcPts val="250"/>
              </a:spcBef>
              <a:spcAft>
                <a:spcPts val="0"/>
              </a:spcAft>
              <a:buSzPts val="900"/>
              <a:buNone/>
              <a:defRPr sz="900"/>
            </a:lvl4pPr>
            <a:lvl5pPr indent="-228600" lvl="4" marL="2286000" algn="l">
              <a:lnSpc>
                <a:spcPct val="90000"/>
              </a:lnSpc>
              <a:spcBef>
                <a:spcPts val="250"/>
              </a:spcBef>
              <a:spcAft>
                <a:spcPts val="0"/>
              </a:spcAft>
              <a:buSzPts val="900"/>
              <a:buNone/>
              <a:defRPr sz="900"/>
            </a:lvl5pPr>
            <a:lvl6pPr indent="-228600" lvl="5" marL="2743200" algn="l">
              <a:lnSpc>
                <a:spcPct val="90000"/>
              </a:lnSpc>
              <a:spcBef>
                <a:spcPts val="250"/>
              </a:spcBef>
              <a:spcAft>
                <a:spcPts val="0"/>
              </a:spcAft>
              <a:buSzPts val="900"/>
              <a:buNone/>
              <a:defRPr sz="900"/>
            </a:lvl6pPr>
            <a:lvl7pPr indent="-228600" lvl="6" marL="3200400" algn="l">
              <a:lnSpc>
                <a:spcPct val="90000"/>
              </a:lnSpc>
              <a:spcBef>
                <a:spcPts val="250"/>
              </a:spcBef>
              <a:spcAft>
                <a:spcPts val="0"/>
              </a:spcAft>
              <a:buSzPts val="900"/>
              <a:buNone/>
              <a:defRPr sz="900"/>
            </a:lvl7pPr>
            <a:lvl8pPr indent="-228600" lvl="7" marL="3657600" algn="l">
              <a:lnSpc>
                <a:spcPct val="90000"/>
              </a:lnSpc>
              <a:spcBef>
                <a:spcPts val="250"/>
              </a:spcBef>
              <a:spcAft>
                <a:spcPts val="0"/>
              </a:spcAft>
              <a:buSzPts val="900"/>
              <a:buNone/>
              <a:defRPr sz="900"/>
            </a:lvl8pPr>
            <a:lvl9pPr indent="-228600" lvl="8" marL="4114800" algn="l">
              <a:lnSpc>
                <a:spcPct val="90000"/>
              </a:lnSpc>
              <a:spcBef>
                <a:spcPts val="250"/>
              </a:spcBef>
              <a:spcAft>
                <a:spcPts val="250"/>
              </a:spcAft>
              <a:buSzPts val="900"/>
              <a:buNone/>
              <a:defRPr sz="900"/>
            </a:lvl9pPr>
          </a:lstStyle>
          <a:p/>
        </p:txBody>
      </p:sp>
      <p:sp>
        <p:nvSpPr>
          <p:cNvPr id="62" name="Google Shape;62;p9"/>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256032" y="1143000"/>
            <a:ext cx="2834640" cy="237744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FFFFFF"/>
              </a:buClr>
              <a:buSzPts val="3200"/>
              <a:buFont typeface="Corbel"/>
              <a:buNone/>
              <a:defRPr b="0"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3570644" y="767419"/>
            <a:ext cx="8115230" cy="5330952"/>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200"/>
              </a:spcBef>
              <a:spcAft>
                <a:spcPts val="0"/>
              </a:spcAft>
              <a:buClr>
                <a:schemeClr val="accent1"/>
              </a:buClr>
              <a:buSzPts val="3200"/>
              <a:buFont typeface="Noto Sans Symbols"/>
              <a:buNone/>
              <a:defRPr b="0" i="0" sz="3200" u="none" cap="none" strike="noStrike">
                <a:solidFill>
                  <a:srgbClr val="595959"/>
                </a:solidFill>
                <a:latin typeface="Corbel"/>
                <a:ea typeface="Corbel"/>
                <a:cs typeface="Corbel"/>
                <a:sym typeface="Corbel"/>
              </a:defRPr>
            </a:lvl1pPr>
            <a:lvl2pPr lvl="1" marR="0" rtl="0" algn="l">
              <a:lnSpc>
                <a:spcPct val="90000"/>
              </a:lnSpc>
              <a:spcBef>
                <a:spcPts val="250"/>
              </a:spcBef>
              <a:spcAft>
                <a:spcPts val="0"/>
              </a:spcAft>
              <a:buClr>
                <a:schemeClr val="accent1"/>
              </a:buClr>
              <a:buSzPts val="2800"/>
              <a:buFont typeface="Noto Sans Symbols"/>
              <a:buNone/>
              <a:defRPr b="0" i="0" sz="2800" u="none" cap="none" strike="noStrike">
                <a:solidFill>
                  <a:srgbClr val="595959"/>
                </a:solidFill>
                <a:latin typeface="Corbel"/>
                <a:ea typeface="Corbel"/>
                <a:cs typeface="Corbel"/>
                <a:sym typeface="Corbel"/>
              </a:defRPr>
            </a:lvl2pPr>
            <a:lvl3pPr lvl="2" marR="0" rtl="0" algn="l">
              <a:lnSpc>
                <a:spcPct val="90000"/>
              </a:lnSpc>
              <a:spcBef>
                <a:spcPts val="250"/>
              </a:spcBef>
              <a:spcAft>
                <a:spcPts val="0"/>
              </a:spcAft>
              <a:buClr>
                <a:schemeClr val="accent1"/>
              </a:buClr>
              <a:buSzPts val="2400"/>
              <a:buFont typeface="Noto Sans Symbols"/>
              <a:buNone/>
              <a:defRPr b="0" i="0" sz="2400" u="none" cap="none" strike="noStrike">
                <a:solidFill>
                  <a:srgbClr val="595959"/>
                </a:solidFill>
                <a:latin typeface="Corbel"/>
                <a:ea typeface="Corbel"/>
                <a:cs typeface="Corbel"/>
                <a:sym typeface="Corbel"/>
              </a:defRPr>
            </a:lvl3pPr>
            <a:lvl4pPr lvl="3"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4pPr>
            <a:lvl5pPr lvl="4"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5pPr>
            <a:lvl6pPr lvl="5"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6pPr>
            <a:lvl7pPr lvl="6"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7pPr>
            <a:lvl8pPr lvl="7"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8pPr>
            <a:lvl9pPr lvl="8" marR="0" rtl="0" algn="l">
              <a:lnSpc>
                <a:spcPct val="90000"/>
              </a:lnSpc>
              <a:spcBef>
                <a:spcPts val="250"/>
              </a:spcBef>
              <a:spcAft>
                <a:spcPts val="25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9pPr>
          </a:lstStyle>
          <a:p/>
        </p:txBody>
      </p:sp>
      <p:sp>
        <p:nvSpPr>
          <p:cNvPr id="68" name="Google Shape;68;p10"/>
          <p:cNvSpPr txBox="1"/>
          <p:nvPr>
            <p:ph idx="1" type="body"/>
          </p:nvPr>
        </p:nvSpPr>
        <p:spPr>
          <a:xfrm>
            <a:off x="256032" y="3493008"/>
            <a:ext cx="2834640" cy="2322576"/>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200"/>
              </a:spcBef>
              <a:spcAft>
                <a:spcPts val="0"/>
              </a:spcAft>
              <a:buSzPts val="1400"/>
              <a:buNone/>
              <a:defRPr sz="1400">
                <a:solidFill>
                  <a:srgbClr val="FFFFFF"/>
                </a:solidFill>
              </a:defRPr>
            </a:lvl1pPr>
            <a:lvl2pPr indent="-228600" lvl="1" marL="914400" algn="l">
              <a:lnSpc>
                <a:spcPct val="90000"/>
              </a:lnSpc>
              <a:spcBef>
                <a:spcPts val="250"/>
              </a:spcBef>
              <a:spcAft>
                <a:spcPts val="0"/>
              </a:spcAft>
              <a:buSzPts val="1200"/>
              <a:buNone/>
              <a:defRPr sz="1200"/>
            </a:lvl2pPr>
            <a:lvl3pPr indent="-228600" lvl="2" marL="1371600" algn="l">
              <a:lnSpc>
                <a:spcPct val="90000"/>
              </a:lnSpc>
              <a:spcBef>
                <a:spcPts val="250"/>
              </a:spcBef>
              <a:spcAft>
                <a:spcPts val="0"/>
              </a:spcAft>
              <a:buSzPts val="1000"/>
              <a:buNone/>
              <a:defRPr sz="1000"/>
            </a:lvl3pPr>
            <a:lvl4pPr indent="-228600" lvl="3" marL="1828800" algn="l">
              <a:lnSpc>
                <a:spcPct val="90000"/>
              </a:lnSpc>
              <a:spcBef>
                <a:spcPts val="250"/>
              </a:spcBef>
              <a:spcAft>
                <a:spcPts val="0"/>
              </a:spcAft>
              <a:buSzPts val="900"/>
              <a:buNone/>
              <a:defRPr sz="900"/>
            </a:lvl4pPr>
            <a:lvl5pPr indent="-228600" lvl="4" marL="2286000" algn="l">
              <a:lnSpc>
                <a:spcPct val="90000"/>
              </a:lnSpc>
              <a:spcBef>
                <a:spcPts val="250"/>
              </a:spcBef>
              <a:spcAft>
                <a:spcPts val="0"/>
              </a:spcAft>
              <a:buSzPts val="900"/>
              <a:buNone/>
              <a:defRPr sz="900"/>
            </a:lvl5pPr>
            <a:lvl6pPr indent="-228600" lvl="5" marL="2743200" algn="l">
              <a:lnSpc>
                <a:spcPct val="90000"/>
              </a:lnSpc>
              <a:spcBef>
                <a:spcPts val="250"/>
              </a:spcBef>
              <a:spcAft>
                <a:spcPts val="0"/>
              </a:spcAft>
              <a:buSzPts val="900"/>
              <a:buNone/>
              <a:defRPr sz="900"/>
            </a:lvl6pPr>
            <a:lvl7pPr indent="-228600" lvl="6" marL="3200400" algn="l">
              <a:lnSpc>
                <a:spcPct val="90000"/>
              </a:lnSpc>
              <a:spcBef>
                <a:spcPts val="250"/>
              </a:spcBef>
              <a:spcAft>
                <a:spcPts val="0"/>
              </a:spcAft>
              <a:buSzPts val="900"/>
              <a:buNone/>
              <a:defRPr sz="900"/>
            </a:lvl7pPr>
            <a:lvl8pPr indent="-228600" lvl="7" marL="3657600" algn="l">
              <a:lnSpc>
                <a:spcPct val="90000"/>
              </a:lnSpc>
              <a:spcBef>
                <a:spcPts val="250"/>
              </a:spcBef>
              <a:spcAft>
                <a:spcPts val="0"/>
              </a:spcAft>
              <a:buSzPts val="900"/>
              <a:buNone/>
              <a:defRPr sz="900"/>
            </a:lvl8pPr>
            <a:lvl9pPr indent="-228600" lvl="8" marL="4114800" algn="l">
              <a:lnSpc>
                <a:spcPct val="90000"/>
              </a:lnSpc>
              <a:spcBef>
                <a:spcPts val="250"/>
              </a:spcBef>
              <a:spcAft>
                <a:spcPts val="250"/>
              </a:spcAft>
              <a:buSzPts val="900"/>
              <a:buNone/>
              <a:defRPr sz="900"/>
            </a:lvl9pPr>
          </a:lstStyle>
          <a:p/>
        </p:txBody>
      </p:sp>
      <p:sp>
        <p:nvSpPr>
          <p:cNvPr id="69" name="Google Shape;69;p10"/>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499101"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1" y="758952"/>
            <a:ext cx="3443590"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1"/>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FFFFFF"/>
              </a:buClr>
              <a:buSzPts val="3600"/>
              <a:buFont typeface="Corbel"/>
              <a:buNone/>
              <a:defRPr b="0" i="0" sz="3600" u="none" cap="none" strike="noStrike">
                <a:solidFill>
                  <a:srgbClr val="FFFFFF"/>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
          <p:cNvSpPr/>
          <p:nvPr/>
        </p:nvSpPr>
        <p:spPr>
          <a:xfrm>
            <a:off x="11815864" y="758952"/>
            <a:ext cx="384048" cy="5330952"/>
          </a:xfrm>
          <a:prstGeom prst="rect">
            <a:avLst/>
          </a:prstGeom>
          <a:solidFill>
            <a:srgbClr val="C8C8C8">
              <a:alpha val="490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 name="Google Shape;9;p1"/>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Autofit/>
          </a:bodyPr>
          <a:lstStyle>
            <a:lvl1pPr indent="-355600" lvl="0" marL="457200" marR="0" rtl="0" algn="l">
              <a:lnSpc>
                <a:spcPct val="90000"/>
              </a:lnSpc>
              <a:spcBef>
                <a:spcPts val="1200"/>
              </a:spcBef>
              <a:spcAft>
                <a:spcPts val="0"/>
              </a:spcAft>
              <a:buClr>
                <a:schemeClr val="accent1"/>
              </a:buClr>
              <a:buSzPts val="2000"/>
              <a:buFont typeface="Noto Sans Symbols"/>
              <a:buChar char="●"/>
              <a:defRPr b="0" i="0" sz="2000" u="none" cap="none" strike="noStrike">
                <a:solidFill>
                  <a:srgbClr val="595959"/>
                </a:solidFill>
                <a:latin typeface="Corbel"/>
                <a:ea typeface="Corbel"/>
                <a:cs typeface="Corbel"/>
                <a:sym typeface="Corbel"/>
              </a:defRPr>
            </a:lvl1pPr>
            <a:lvl2pPr indent="-342900" lvl="1" marL="914400" marR="0" rtl="0" algn="l">
              <a:lnSpc>
                <a:spcPct val="90000"/>
              </a:lnSpc>
              <a:spcBef>
                <a:spcPts val="250"/>
              </a:spcBef>
              <a:spcAft>
                <a:spcPts val="0"/>
              </a:spcAft>
              <a:buClr>
                <a:schemeClr val="accent1"/>
              </a:buClr>
              <a:buSzPts val="1800"/>
              <a:buFont typeface="Noto Sans Symbols"/>
              <a:buChar char="●"/>
              <a:defRPr b="0" i="0" sz="1800" u="none" cap="none" strike="noStrike">
                <a:solidFill>
                  <a:srgbClr val="595959"/>
                </a:solidFill>
                <a:latin typeface="Corbel"/>
                <a:ea typeface="Corbel"/>
                <a:cs typeface="Corbel"/>
                <a:sym typeface="Corbel"/>
              </a:defRPr>
            </a:lvl2pPr>
            <a:lvl3pPr indent="-330200" lvl="2" marL="1371600" marR="0" rtl="0" algn="l">
              <a:lnSpc>
                <a:spcPct val="90000"/>
              </a:lnSpc>
              <a:spcBef>
                <a:spcPts val="250"/>
              </a:spcBef>
              <a:spcAft>
                <a:spcPts val="0"/>
              </a:spcAft>
              <a:buClr>
                <a:schemeClr val="accent1"/>
              </a:buClr>
              <a:buSzPts val="1600"/>
              <a:buFont typeface="Noto Sans Symbols"/>
              <a:buChar char="●"/>
              <a:defRPr b="0" i="0" sz="1600" u="none" cap="none" strike="noStrike">
                <a:solidFill>
                  <a:srgbClr val="595959"/>
                </a:solidFill>
                <a:latin typeface="Corbel"/>
                <a:ea typeface="Corbel"/>
                <a:cs typeface="Corbel"/>
                <a:sym typeface="Corbel"/>
              </a:defRPr>
            </a:lvl3pPr>
            <a:lvl4pPr indent="-317500" lvl="3" marL="18288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4pPr>
            <a:lvl5pPr indent="-317500" lvl="4" marL="22860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5pPr>
            <a:lvl6pPr indent="-317500" lvl="5" marL="27432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6pPr>
            <a:lvl7pPr indent="-317500" lvl="6" marL="32004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7pPr>
            <a:lvl8pPr indent="-317500" lvl="7" marL="36576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8pPr>
            <a:lvl9pPr indent="-317500" lvl="8" marL="4114800" marR="0" rtl="0" algn="l">
              <a:lnSpc>
                <a:spcPct val="90000"/>
              </a:lnSpc>
              <a:spcBef>
                <a:spcPts val="250"/>
              </a:spcBef>
              <a:spcAft>
                <a:spcPts val="25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9pPr>
          </a:lstStyle>
          <a:p/>
        </p:txBody>
      </p:sp>
      <p:sp>
        <p:nvSpPr>
          <p:cNvPr id="10" name="Google Shape;10;p1"/>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rgbClr val="7F7F7F"/>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1" name="Google Shape;11;p1"/>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rgbClr val="7F7F7F"/>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2" name="Google Shape;12;p1"/>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nl-N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069848" y="1298448"/>
            <a:ext cx="7315200" cy="325526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5900"/>
              <a:buFont typeface="Corbel"/>
              <a:buNone/>
            </a:pPr>
            <a:r>
              <a:rPr lang="nl-NL"/>
              <a:t>Climate Change project update: week 3</a:t>
            </a:r>
            <a:endParaRPr/>
          </a:p>
        </p:txBody>
      </p:sp>
      <p:sp>
        <p:nvSpPr>
          <p:cNvPr id="89" name="Google Shape;89;p13"/>
          <p:cNvSpPr txBox="1"/>
          <p:nvPr>
            <p:ph idx="1" type="subTitle"/>
          </p:nvPr>
        </p:nvSpPr>
        <p:spPr>
          <a:xfrm>
            <a:off x="1100015" y="4670246"/>
            <a:ext cx="7315200" cy="914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200"/>
              <a:buNone/>
            </a:pPr>
            <a:r>
              <a:rPr lang="nl-NL"/>
              <a:t>Mathematical Data Science</a:t>
            </a:r>
            <a:endParaRPr/>
          </a:p>
        </p:txBody>
      </p:sp>
      <p:sp>
        <p:nvSpPr>
          <p:cNvPr id="90" name="Google Shape;90;p13"/>
          <p:cNvSpPr txBox="1"/>
          <p:nvPr/>
        </p:nvSpPr>
        <p:spPr>
          <a:xfrm>
            <a:off x="9462052" y="887138"/>
            <a:ext cx="2778566" cy="493981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800"/>
              <a:buFont typeface="Arial"/>
              <a:buNone/>
            </a:pPr>
            <a:r>
              <a:rPr b="0" i="0" lang="nl-NL" sz="1800" u="none" cap="none" strike="noStrike">
                <a:solidFill>
                  <a:schemeClr val="lt1"/>
                </a:solidFill>
                <a:latin typeface="Corbel"/>
                <a:ea typeface="Corbel"/>
                <a:cs typeface="Corbel"/>
                <a:sym typeface="Corbel"/>
              </a:rPr>
              <a:t>Rens Breunissen,</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nl-NL" sz="1800" u="none" cap="none" strike="noStrike">
                <a:solidFill>
                  <a:schemeClr val="lt1"/>
                </a:solidFill>
                <a:latin typeface="Corbel"/>
                <a:ea typeface="Corbel"/>
                <a:cs typeface="Corbel"/>
                <a:sym typeface="Corbel"/>
              </a:rPr>
              <a:t> Lotte van Dongen, </a:t>
            </a:r>
            <a:endParaRPr b="0" i="0" sz="1800" u="none" cap="none" strike="noStrike">
              <a:solidFill>
                <a:schemeClr val="lt1"/>
              </a:solidFill>
              <a:latin typeface="Corbel"/>
              <a:ea typeface="Corbel"/>
              <a:cs typeface="Corbel"/>
              <a:sym typeface="Corbel"/>
            </a:endParaRPr>
          </a:p>
          <a:p>
            <a:pPr indent="0" lvl="0" marL="0" marR="0" rtl="0" algn="l">
              <a:lnSpc>
                <a:spcPct val="150000"/>
              </a:lnSpc>
              <a:spcBef>
                <a:spcPts val="0"/>
              </a:spcBef>
              <a:spcAft>
                <a:spcPts val="0"/>
              </a:spcAft>
              <a:buClr>
                <a:srgbClr val="000000"/>
              </a:buClr>
              <a:buSzPts val="1800"/>
              <a:buFont typeface="Arial"/>
              <a:buNone/>
            </a:pPr>
            <a:r>
              <a:rPr b="0" i="0" lang="nl-NL" sz="1800" u="none" cap="none" strike="noStrike">
                <a:solidFill>
                  <a:schemeClr val="lt1"/>
                </a:solidFill>
                <a:latin typeface="Corbel"/>
                <a:ea typeface="Corbel"/>
                <a:cs typeface="Corbel"/>
                <a:sym typeface="Corbel"/>
              </a:rPr>
              <a:t>Markus Peschl,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nl-NL" sz="1800" u="none" cap="none" strike="noStrike">
                <a:solidFill>
                  <a:schemeClr val="lt1"/>
                </a:solidFill>
                <a:latin typeface="Corbel"/>
                <a:ea typeface="Corbel"/>
                <a:cs typeface="Corbel"/>
                <a:sym typeface="Corbel"/>
              </a:rPr>
              <a:t>Cecilia Casolo,</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nl-NL" sz="1800" u="none" cap="none" strike="noStrike">
                <a:solidFill>
                  <a:schemeClr val="lt1"/>
                </a:solidFill>
                <a:latin typeface="Corbel"/>
                <a:ea typeface="Corbel"/>
                <a:cs typeface="Corbel"/>
                <a:sym typeface="Corbel"/>
              </a:rPr>
              <a:t>Maaike Elgersma,</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nl-NL" sz="1800" u="none" cap="none" strike="noStrike">
                <a:solidFill>
                  <a:schemeClr val="lt1"/>
                </a:solidFill>
                <a:latin typeface="Corbel"/>
                <a:ea typeface="Corbel"/>
                <a:cs typeface="Corbel"/>
                <a:sym typeface="Corbel"/>
              </a:rPr>
              <a:t>Eva Slingerland,</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nl-NL" sz="1800" u="none" cap="none" strike="noStrike">
                <a:solidFill>
                  <a:schemeClr val="lt1"/>
                </a:solidFill>
                <a:latin typeface="Corbel"/>
                <a:ea typeface="Corbel"/>
                <a:cs typeface="Corbel"/>
                <a:sym typeface="Corbel"/>
              </a:rPr>
              <a:t>Simon van Oosterom</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a:p>
            <a:pPr indent="0" lvl="0" marL="0" marR="0" rtl="0" algn="l">
              <a:lnSpc>
                <a:spcPct val="150000"/>
              </a:lnSpc>
              <a:spcBef>
                <a:spcPts val="0"/>
              </a:spcBef>
              <a:spcAft>
                <a:spcPts val="0"/>
              </a:spcAft>
              <a:buClr>
                <a:srgbClr val="000000"/>
              </a:buClr>
              <a:buSzPts val="1800"/>
              <a:buFont typeface="Arial"/>
              <a:buNone/>
            </a:pPr>
            <a:r>
              <a:rPr b="0" i="0" lang="nl-NL" sz="1800" u="none" cap="none" strike="noStrike">
                <a:solidFill>
                  <a:schemeClr val="lt1"/>
                </a:solidFill>
                <a:latin typeface="Corbel"/>
                <a:ea typeface="Corbel"/>
                <a:cs typeface="Corbel"/>
                <a:sym typeface="Corbel"/>
              </a:rPr>
              <a:t>Supervised by</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nl-NL" sz="1800" u="none" cap="none" strike="noStrike">
                <a:solidFill>
                  <a:schemeClr val="lt1"/>
                </a:solidFill>
                <a:latin typeface="Corbel"/>
                <a:ea typeface="Corbel"/>
                <a:cs typeface="Corbel"/>
                <a:sym typeface="Corbel"/>
              </a:rPr>
              <a:t>Lorinc Meszaros [Deltares]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nl-NL" sz="1800" u="none" cap="none" strike="noStrike">
                <a:solidFill>
                  <a:schemeClr val="lt1"/>
                </a:solidFill>
                <a:latin typeface="Corbel"/>
                <a:ea typeface="Corbel"/>
                <a:cs typeface="Corbel"/>
                <a:sym typeface="Corbel"/>
              </a:rPr>
              <a:t>Robbert Fokkink [TU Delft]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3" name="Shape 163"/>
        <p:cNvGrpSpPr/>
        <p:nvPr/>
      </p:nvGrpSpPr>
      <p:grpSpPr>
        <a:xfrm>
          <a:off x="0" y="0"/>
          <a:ext cx="0" cy="0"/>
          <a:chOff x="0" y="0"/>
          <a:chExt cx="0" cy="0"/>
        </a:xfrm>
      </p:grpSpPr>
      <p:sp>
        <p:nvSpPr>
          <p:cNvPr id="164" name="Google Shape;164;p2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65" name="Google Shape;165;p22"/>
          <p:cNvSpPr/>
          <p:nvPr/>
        </p:nvSpPr>
        <p:spPr>
          <a:xfrm>
            <a:off x="-1" y="758953"/>
            <a:ext cx="3577575"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2"/>
          <p:cNvSpPr txBox="1"/>
          <p:nvPr>
            <p:ph type="title"/>
          </p:nvPr>
        </p:nvSpPr>
        <p:spPr>
          <a:xfrm>
            <a:off x="252919" y="1123837"/>
            <a:ext cx="2947482" cy="103817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2160"/>
              <a:buFont typeface="Corbel"/>
              <a:buNone/>
            </a:pPr>
            <a:r>
              <a:rPr lang="nl-NL" sz="2160"/>
              <a:t>-) Evolution of the distribution of the variables</a:t>
            </a:r>
            <a:endParaRPr/>
          </a:p>
        </p:txBody>
      </p:sp>
      <p:sp>
        <p:nvSpPr>
          <p:cNvPr id="167" name="Google Shape;167;p22"/>
          <p:cNvSpPr txBox="1"/>
          <p:nvPr>
            <p:ph idx="1" type="body"/>
          </p:nvPr>
        </p:nvSpPr>
        <p:spPr>
          <a:xfrm>
            <a:off x="252920" y="2162014"/>
            <a:ext cx="2947482" cy="3744264"/>
          </a:xfrm>
          <a:prstGeom prst="rect">
            <a:avLst/>
          </a:prstGeom>
          <a:noFill/>
          <a:ln>
            <a:noFill/>
          </a:ln>
        </p:spPr>
        <p:txBody>
          <a:bodyPr anchorCtr="0" anchor="t" bIns="45700" lIns="91425" spcFirstLastPara="1" rIns="91425" wrap="square" tIns="45700">
            <a:noAutofit/>
          </a:bodyPr>
          <a:lstStyle/>
          <a:p>
            <a:pPr indent="-182880" lvl="0" marL="182880" rtl="0" algn="l">
              <a:lnSpc>
                <a:spcPct val="90000"/>
              </a:lnSpc>
              <a:spcBef>
                <a:spcPts val="0"/>
              </a:spcBef>
              <a:spcAft>
                <a:spcPts val="0"/>
              </a:spcAft>
              <a:buSzPts val="1600"/>
              <a:buChar char="●"/>
            </a:pPr>
            <a:r>
              <a:rPr lang="nl-NL" sz="1600">
                <a:solidFill>
                  <a:srgbClr val="FFFFFF"/>
                </a:solidFill>
              </a:rPr>
              <a:t>Idea: The yearly distribution hides seasonal variations in the parameters</a:t>
            </a:r>
            <a:endParaRPr/>
          </a:p>
          <a:p>
            <a:pPr indent="-182880" lvl="0" marL="182880" rtl="0" algn="l">
              <a:lnSpc>
                <a:spcPct val="90000"/>
              </a:lnSpc>
              <a:spcBef>
                <a:spcPts val="1200"/>
              </a:spcBef>
              <a:spcAft>
                <a:spcPts val="0"/>
              </a:spcAft>
              <a:buSzPts val="1600"/>
              <a:buChar char="●"/>
            </a:pPr>
            <a:r>
              <a:rPr lang="nl-NL" sz="1600">
                <a:solidFill>
                  <a:srgbClr val="FFFFFF"/>
                </a:solidFill>
              </a:rPr>
              <a:t>So, give a boxplot of the distribution of the parameters </a:t>
            </a:r>
            <a:r>
              <a:rPr b="1" lang="nl-NL" sz="1600">
                <a:solidFill>
                  <a:srgbClr val="FFFFFF"/>
                </a:solidFill>
              </a:rPr>
              <a:t>per season </a:t>
            </a:r>
            <a:r>
              <a:rPr lang="nl-NL" sz="1600">
                <a:solidFill>
                  <a:srgbClr val="FFFFFF"/>
                </a:solidFill>
              </a:rPr>
              <a:t>and over a </a:t>
            </a:r>
            <a:r>
              <a:rPr b="1" lang="nl-NL" sz="1600">
                <a:solidFill>
                  <a:srgbClr val="FFFFFF"/>
                </a:solidFill>
              </a:rPr>
              <a:t>ten year period</a:t>
            </a:r>
            <a:r>
              <a:rPr lang="nl-NL" sz="1600">
                <a:solidFill>
                  <a:srgbClr val="FFFFFF"/>
                </a:solidFill>
              </a:rPr>
              <a:t>.</a:t>
            </a:r>
            <a:endParaRPr/>
          </a:p>
          <a:p>
            <a:pPr indent="-182880" lvl="0" marL="182880" rtl="0" algn="l">
              <a:lnSpc>
                <a:spcPct val="90000"/>
              </a:lnSpc>
              <a:spcBef>
                <a:spcPts val="1200"/>
              </a:spcBef>
              <a:spcAft>
                <a:spcPts val="0"/>
              </a:spcAft>
              <a:buSzPts val="1600"/>
              <a:buChar char="●"/>
            </a:pPr>
            <a:r>
              <a:rPr lang="nl-NL" sz="1600">
                <a:solidFill>
                  <a:srgbClr val="FFFFFF"/>
                </a:solidFill>
              </a:rPr>
              <a:t>As can be seen, surprisingly, the temperature distribution in the first period is more spread out then in the last period.</a:t>
            </a:r>
            <a:endParaRPr/>
          </a:p>
          <a:p>
            <a:pPr indent="-182880" lvl="0" marL="182880" rtl="0" algn="l">
              <a:lnSpc>
                <a:spcPct val="90000"/>
              </a:lnSpc>
              <a:spcBef>
                <a:spcPts val="1200"/>
              </a:spcBef>
              <a:spcAft>
                <a:spcPts val="0"/>
              </a:spcAft>
              <a:buSzPts val="1600"/>
              <a:buChar char="●"/>
            </a:pPr>
            <a:r>
              <a:rPr lang="nl-NL" sz="1600">
                <a:solidFill>
                  <a:srgbClr val="FFFFFF"/>
                </a:solidFill>
              </a:rPr>
              <a:t>Notice that the wind takes on only positive values?</a:t>
            </a:r>
            <a:endParaRPr/>
          </a:p>
          <a:p>
            <a:pPr indent="-81278" lvl="0" marL="182880" rtl="0" algn="l">
              <a:lnSpc>
                <a:spcPct val="90000"/>
              </a:lnSpc>
              <a:spcBef>
                <a:spcPts val="1200"/>
              </a:spcBef>
              <a:spcAft>
                <a:spcPts val="0"/>
              </a:spcAft>
              <a:buSzPts val="1600"/>
              <a:buNone/>
            </a:pPr>
            <a:r>
              <a:t/>
            </a:r>
            <a:endParaRPr sz="1600">
              <a:solidFill>
                <a:srgbClr val="FFFFFF"/>
              </a:solidFill>
            </a:endParaRPr>
          </a:p>
        </p:txBody>
      </p:sp>
      <p:pic>
        <p:nvPicPr>
          <p:cNvPr id="168" name="Google Shape;168;p22"/>
          <p:cNvPicPr preferRelativeResize="0"/>
          <p:nvPr/>
        </p:nvPicPr>
        <p:blipFill rotWithShape="1">
          <a:blip r:embed="rId3">
            <a:alphaModFix/>
          </a:blip>
          <a:srcRect b="0" l="0" r="0" t="0"/>
          <a:stretch/>
        </p:blipFill>
        <p:spPr>
          <a:xfrm>
            <a:off x="4059935" y="1191838"/>
            <a:ext cx="7491363" cy="4457359"/>
          </a:xfrm>
          <a:prstGeom prst="rect">
            <a:avLst/>
          </a:prstGeom>
          <a:noFill/>
          <a:ln>
            <a:noFill/>
          </a:ln>
        </p:spPr>
      </p:pic>
      <p:sp>
        <p:nvSpPr>
          <p:cNvPr id="169" name="Google Shape;169;p22"/>
          <p:cNvSpPr/>
          <p:nvPr/>
        </p:nvSpPr>
        <p:spPr>
          <a:xfrm>
            <a:off x="11815864" y="758952"/>
            <a:ext cx="384048" cy="5330952"/>
          </a:xfrm>
          <a:prstGeom prst="rect">
            <a:avLst/>
          </a:prstGeom>
          <a:solidFill>
            <a:srgbClr val="C8C8C8">
              <a:alpha val="490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3867912" y="1298448"/>
            <a:ext cx="7315200" cy="325526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595959"/>
              </a:buClr>
              <a:buSzPts val="5900"/>
              <a:buFont typeface="Corbel"/>
              <a:buNone/>
            </a:pPr>
            <a:r>
              <a:rPr lang="nl-NL"/>
              <a:t>Research questions</a:t>
            </a:r>
            <a:endParaRPr/>
          </a:p>
        </p:txBody>
      </p:sp>
      <p:sp>
        <p:nvSpPr>
          <p:cNvPr id="175" name="Google Shape;175;p23"/>
          <p:cNvSpPr txBox="1"/>
          <p:nvPr>
            <p:ph idx="1" type="body"/>
          </p:nvPr>
        </p:nvSpPr>
        <p:spPr>
          <a:xfrm>
            <a:off x="3886200" y="4672584"/>
            <a:ext cx="7315200" cy="914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2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4"/>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600"/>
              <a:buFont typeface="Corbel"/>
              <a:buNone/>
            </a:pPr>
            <a:r>
              <a:rPr lang="nl-NL"/>
              <a:t>Options</a:t>
            </a:r>
            <a:endParaRPr/>
          </a:p>
        </p:txBody>
      </p:sp>
      <p:sp>
        <p:nvSpPr>
          <p:cNvPr id="181" name="Google Shape;181;p24"/>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Autofit/>
          </a:bodyPr>
          <a:lstStyle/>
          <a:p>
            <a:pPr indent="-182880" lvl="0" marL="182880" rtl="0" algn="l">
              <a:lnSpc>
                <a:spcPct val="90000"/>
              </a:lnSpc>
              <a:spcBef>
                <a:spcPts val="0"/>
              </a:spcBef>
              <a:spcAft>
                <a:spcPts val="0"/>
              </a:spcAft>
              <a:buSzPts val="2000"/>
              <a:buChar char="●"/>
            </a:pPr>
            <a:r>
              <a:rPr lang="nl-NL"/>
              <a:t> See if we can correlate different variables, does this correlation change over the years/seasons?</a:t>
            </a:r>
            <a:endParaRPr/>
          </a:p>
          <a:p>
            <a:pPr indent="-182880" lvl="0" marL="182880" rtl="0" algn="l">
              <a:lnSpc>
                <a:spcPct val="90000"/>
              </a:lnSpc>
              <a:spcBef>
                <a:spcPts val="1200"/>
              </a:spcBef>
              <a:spcAft>
                <a:spcPts val="0"/>
              </a:spcAft>
              <a:buSzPts val="2000"/>
              <a:buChar char="●"/>
            </a:pPr>
            <a:r>
              <a:rPr lang="nl-NL"/>
              <a:t>See if we can cluster the points in different groups, do the characteristics of these clusters change over the years/seasons?</a:t>
            </a:r>
            <a:endParaRPr/>
          </a:p>
          <a:p>
            <a:pPr indent="-182880" lvl="0" marL="182880" rtl="0" algn="l">
              <a:lnSpc>
                <a:spcPct val="90000"/>
              </a:lnSpc>
              <a:spcBef>
                <a:spcPts val="1200"/>
              </a:spcBef>
              <a:spcAft>
                <a:spcPts val="0"/>
              </a:spcAft>
              <a:buSzPts val="2000"/>
              <a:buChar char="●"/>
            </a:pPr>
            <a:r>
              <a:rPr lang="nl-NL"/>
              <a:t>See if we can compare / correlate different prediction models and experiments, do they present similar characteristics? How can we describe differences between them? </a:t>
            </a:r>
            <a:endParaRPr/>
          </a:p>
          <a:p>
            <a:pPr indent="-55877" lvl="0" marL="182880" rtl="0" algn="l">
              <a:lnSpc>
                <a:spcPct val="90000"/>
              </a:lnSpc>
              <a:spcBef>
                <a:spcPts val="1200"/>
              </a:spcBef>
              <a:spcAft>
                <a:spcPts val="0"/>
              </a:spcAft>
              <a:buSzPts val="2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4"/>
          <p:cNvSpPr txBox="1"/>
          <p:nvPr>
            <p:ph type="title"/>
          </p:nvPr>
        </p:nvSpPr>
        <p:spPr>
          <a:xfrm>
            <a:off x="3867912" y="1298448"/>
            <a:ext cx="7315200" cy="325526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595959"/>
              </a:buClr>
              <a:buSzPts val="5900"/>
              <a:buFont typeface="Corbel"/>
              <a:buNone/>
            </a:pPr>
            <a:r>
              <a:rPr lang="nl-NL"/>
              <a:t>Clustering, Neural Networks</a:t>
            </a:r>
            <a:endParaRPr/>
          </a:p>
        </p:txBody>
      </p:sp>
      <p:sp>
        <p:nvSpPr>
          <p:cNvPr id="96" name="Google Shape;96;p14"/>
          <p:cNvSpPr txBox="1"/>
          <p:nvPr>
            <p:ph idx="1" type="body"/>
          </p:nvPr>
        </p:nvSpPr>
        <p:spPr>
          <a:xfrm>
            <a:off x="3886200" y="4672584"/>
            <a:ext cx="7315200" cy="914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2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0" name="Shape 100"/>
        <p:cNvGrpSpPr/>
        <p:nvPr/>
      </p:nvGrpSpPr>
      <p:grpSpPr>
        <a:xfrm>
          <a:off x="0" y="0"/>
          <a:ext cx="0" cy="0"/>
          <a:chOff x="0" y="0"/>
          <a:chExt cx="0" cy="0"/>
        </a:xfrm>
      </p:grpSpPr>
      <p:sp>
        <p:nvSpPr>
          <p:cNvPr id="101" name="Google Shape;101;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02" name="Google Shape;102;p15"/>
          <p:cNvSpPr/>
          <p:nvPr/>
        </p:nvSpPr>
        <p:spPr>
          <a:xfrm>
            <a:off x="-1" y="758953"/>
            <a:ext cx="3577575"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5"/>
          <p:cNvSpPr txBox="1"/>
          <p:nvPr>
            <p:ph type="title"/>
          </p:nvPr>
        </p:nvSpPr>
        <p:spPr>
          <a:xfrm>
            <a:off x="252919" y="1123837"/>
            <a:ext cx="2947482" cy="103817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2160"/>
              <a:buFont typeface="Corbel"/>
              <a:buNone/>
            </a:pPr>
            <a:r>
              <a:rPr lang="nl-NL" sz="2160"/>
              <a:t>3) Clustering</a:t>
            </a:r>
            <a:endParaRPr/>
          </a:p>
        </p:txBody>
      </p:sp>
      <p:sp>
        <p:nvSpPr>
          <p:cNvPr id="104" name="Google Shape;104;p15"/>
          <p:cNvSpPr txBox="1"/>
          <p:nvPr>
            <p:ph idx="1" type="body"/>
          </p:nvPr>
        </p:nvSpPr>
        <p:spPr>
          <a:xfrm>
            <a:off x="252920" y="2162014"/>
            <a:ext cx="2947482" cy="3744264"/>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None/>
            </a:pPr>
            <a:r>
              <a:rPr lang="nl-NL" sz="1600">
                <a:solidFill>
                  <a:srgbClr val="FFFFFF"/>
                </a:solidFill>
              </a:rPr>
              <a:t>Setup: standardized all variables, so gave all variables mean zero, variance 1. Next, applied Kmeans clustering for 1 station. </a:t>
            </a:r>
            <a:endParaRPr/>
          </a:p>
          <a:p>
            <a:pPr indent="0" lvl="0" marL="0" rtl="0" algn="l">
              <a:lnSpc>
                <a:spcPct val="80000"/>
              </a:lnSpc>
              <a:spcBef>
                <a:spcPts val="0"/>
              </a:spcBef>
              <a:spcAft>
                <a:spcPts val="0"/>
              </a:spcAft>
              <a:buNone/>
            </a:pPr>
            <a:r>
              <a:t/>
            </a:r>
            <a:endParaRPr sz="1600">
              <a:solidFill>
                <a:srgbClr val="FFFFFF"/>
              </a:solidFill>
            </a:endParaRPr>
          </a:p>
          <a:p>
            <a:pPr indent="0" lvl="0" marL="0" rtl="0" algn="l">
              <a:lnSpc>
                <a:spcPct val="80000"/>
              </a:lnSpc>
              <a:spcBef>
                <a:spcPts val="0"/>
              </a:spcBef>
              <a:spcAft>
                <a:spcPts val="0"/>
              </a:spcAft>
              <a:buNone/>
            </a:pPr>
            <a:r>
              <a:rPr lang="nl-NL" sz="1600">
                <a:solidFill>
                  <a:srgbClr val="FFFFFF"/>
                </a:solidFill>
              </a:rPr>
              <a:t>Fixed a bug that gave weird results. </a:t>
            </a:r>
            <a:endParaRPr sz="1600">
              <a:solidFill>
                <a:srgbClr val="FFFFFF"/>
              </a:solidFill>
            </a:endParaRPr>
          </a:p>
          <a:p>
            <a:pPr indent="0" lvl="0" marL="0" rtl="0" algn="l">
              <a:lnSpc>
                <a:spcPct val="80000"/>
              </a:lnSpc>
              <a:spcBef>
                <a:spcPts val="0"/>
              </a:spcBef>
              <a:spcAft>
                <a:spcPts val="0"/>
              </a:spcAft>
              <a:buNone/>
            </a:pPr>
            <a:r>
              <a:t/>
            </a:r>
            <a:endParaRPr sz="1600">
              <a:solidFill>
                <a:srgbClr val="FFFFFF"/>
              </a:solidFill>
            </a:endParaRPr>
          </a:p>
          <a:p>
            <a:pPr indent="0" lvl="0" marL="0" rtl="0" algn="l">
              <a:lnSpc>
                <a:spcPct val="80000"/>
              </a:lnSpc>
              <a:spcBef>
                <a:spcPts val="0"/>
              </a:spcBef>
              <a:spcAft>
                <a:spcPts val="0"/>
              </a:spcAft>
              <a:buNone/>
            </a:pPr>
            <a:r>
              <a:rPr lang="nl-NL" sz="1600">
                <a:solidFill>
                  <a:srgbClr val="FFFFFF"/>
                </a:solidFill>
              </a:rPr>
              <a:t>Tried to see if clusters were different for different stations, wasn’t the case, see image on the right. This shows from left to right the clustering results for stations 1-5. Top shows clustering for first 10 years, bottom shows clustering for last 10 years. </a:t>
            </a:r>
            <a:endParaRPr sz="1600">
              <a:solidFill>
                <a:srgbClr val="FFFFFF"/>
              </a:solidFill>
            </a:endParaRPr>
          </a:p>
          <a:p>
            <a:pPr indent="-81278" lvl="0" marL="182880" rtl="0" algn="l">
              <a:lnSpc>
                <a:spcPct val="80000"/>
              </a:lnSpc>
              <a:spcBef>
                <a:spcPts val="0"/>
              </a:spcBef>
              <a:spcAft>
                <a:spcPts val="0"/>
              </a:spcAft>
              <a:buSzPts val="1600"/>
              <a:buNone/>
            </a:pPr>
            <a:r>
              <a:t/>
            </a:r>
            <a:endParaRPr/>
          </a:p>
          <a:p>
            <a:pPr indent="-81278" lvl="0" marL="182880" rtl="0" algn="l">
              <a:lnSpc>
                <a:spcPct val="80000"/>
              </a:lnSpc>
              <a:spcBef>
                <a:spcPts val="1200"/>
              </a:spcBef>
              <a:spcAft>
                <a:spcPts val="0"/>
              </a:spcAft>
              <a:buSzPts val="1600"/>
              <a:buNone/>
            </a:pPr>
            <a:r>
              <a:t/>
            </a:r>
            <a:endParaRPr sz="1600">
              <a:solidFill>
                <a:srgbClr val="FFFFFF"/>
              </a:solidFill>
            </a:endParaRPr>
          </a:p>
        </p:txBody>
      </p:sp>
      <p:sp>
        <p:nvSpPr>
          <p:cNvPr id="105" name="Google Shape;105;p15"/>
          <p:cNvSpPr/>
          <p:nvPr/>
        </p:nvSpPr>
        <p:spPr>
          <a:xfrm>
            <a:off x="11815864" y="758952"/>
            <a:ext cx="384048" cy="5330952"/>
          </a:xfrm>
          <a:prstGeom prst="rect">
            <a:avLst/>
          </a:prstGeom>
          <a:solidFill>
            <a:srgbClr val="C8C8C8">
              <a:alpha val="490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6" name="Google Shape;106;p15"/>
          <p:cNvPicPr preferRelativeResize="0"/>
          <p:nvPr/>
        </p:nvPicPr>
        <p:blipFill>
          <a:blip r:embed="rId3">
            <a:alphaModFix/>
          </a:blip>
          <a:stretch>
            <a:fillRect/>
          </a:stretch>
        </p:blipFill>
        <p:spPr>
          <a:xfrm>
            <a:off x="3577575" y="1296325"/>
            <a:ext cx="9332400" cy="45057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0" name="Shape 110"/>
        <p:cNvGrpSpPr/>
        <p:nvPr/>
      </p:nvGrpSpPr>
      <p:grpSpPr>
        <a:xfrm>
          <a:off x="0" y="0"/>
          <a:ext cx="0" cy="0"/>
          <a:chOff x="0" y="0"/>
          <a:chExt cx="0" cy="0"/>
        </a:xfrm>
      </p:grpSpPr>
      <p:sp>
        <p:nvSpPr>
          <p:cNvPr id="111" name="Google Shape;111;p1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12" name="Google Shape;112;p16"/>
          <p:cNvSpPr/>
          <p:nvPr/>
        </p:nvSpPr>
        <p:spPr>
          <a:xfrm>
            <a:off x="-1" y="758953"/>
            <a:ext cx="3577575"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6"/>
          <p:cNvSpPr txBox="1"/>
          <p:nvPr>
            <p:ph type="title"/>
          </p:nvPr>
        </p:nvSpPr>
        <p:spPr>
          <a:xfrm>
            <a:off x="252919" y="1123837"/>
            <a:ext cx="2947482" cy="103817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2160"/>
              <a:buFont typeface="Corbel"/>
              <a:buNone/>
            </a:pPr>
            <a:r>
              <a:rPr lang="nl-NL" sz="2160"/>
              <a:t>3) Clustering</a:t>
            </a:r>
            <a:endParaRPr/>
          </a:p>
        </p:txBody>
      </p:sp>
      <p:sp>
        <p:nvSpPr>
          <p:cNvPr id="114" name="Google Shape;114;p16"/>
          <p:cNvSpPr/>
          <p:nvPr/>
        </p:nvSpPr>
        <p:spPr>
          <a:xfrm>
            <a:off x="11815864" y="758952"/>
            <a:ext cx="384048" cy="5330952"/>
          </a:xfrm>
          <a:prstGeom prst="rect">
            <a:avLst/>
          </a:prstGeom>
          <a:solidFill>
            <a:srgbClr val="C8C8C8">
              <a:alpha val="490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6"/>
          <p:cNvSpPr txBox="1"/>
          <p:nvPr>
            <p:ph idx="1" type="body"/>
          </p:nvPr>
        </p:nvSpPr>
        <p:spPr>
          <a:xfrm>
            <a:off x="252920" y="2162014"/>
            <a:ext cx="2947500" cy="37443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None/>
            </a:pPr>
            <a:r>
              <a:rPr lang="nl-NL" sz="1600">
                <a:solidFill>
                  <a:srgbClr val="FFFFFF"/>
                </a:solidFill>
              </a:rPr>
              <a:t>Setup: standardized all variables, so gave all variables mean zero, variance 1. Next, applied Kmeans clustering for 1 station. </a:t>
            </a:r>
            <a:endParaRPr/>
          </a:p>
          <a:p>
            <a:pPr indent="0" lvl="0" marL="0" rtl="0" algn="l">
              <a:lnSpc>
                <a:spcPct val="80000"/>
              </a:lnSpc>
              <a:spcBef>
                <a:spcPts val="0"/>
              </a:spcBef>
              <a:spcAft>
                <a:spcPts val="0"/>
              </a:spcAft>
              <a:buNone/>
            </a:pPr>
            <a:r>
              <a:t/>
            </a:r>
            <a:endParaRPr sz="1600">
              <a:solidFill>
                <a:srgbClr val="FFFFFF"/>
              </a:solidFill>
            </a:endParaRPr>
          </a:p>
          <a:p>
            <a:pPr indent="0" lvl="0" marL="0" rtl="0" algn="l">
              <a:lnSpc>
                <a:spcPct val="80000"/>
              </a:lnSpc>
              <a:spcBef>
                <a:spcPts val="0"/>
              </a:spcBef>
              <a:spcAft>
                <a:spcPts val="0"/>
              </a:spcAft>
              <a:buNone/>
            </a:pPr>
            <a:r>
              <a:rPr lang="nl-NL" sz="1600">
                <a:solidFill>
                  <a:srgbClr val="FFFFFF"/>
                </a:solidFill>
              </a:rPr>
              <a:t>Fixed a bug that gave weird results. </a:t>
            </a:r>
            <a:endParaRPr sz="1600">
              <a:solidFill>
                <a:srgbClr val="FFFFFF"/>
              </a:solidFill>
            </a:endParaRPr>
          </a:p>
          <a:p>
            <a:pPr indent="0" lvl="0" marL="0" rtl="0" algn="l">
              <a:lnSpc>
                <a:spcPct val="80000"/>
              </a:lnSpc>
              <a:spcBef>
                <a:spcPts val="0"/>
              </a:spcBef>
              <a:spcAft>
                <a:spcPts val="0"/>
              </a:spcAft>
              <a:buNone/>
            </a:pPr>
            <a:r>
              <a:t/>
            </a:r>
            <a:endParaRPr sz="1600">
              <a:solidFill>
                <a:srgbClr val="FFFFFF"/>
              </a:solidFill>
            </a:endParaRPr>
          </a:p>
          <a:p>
            <a:pPr indent="0" lvl="0" marL="0" rtl="0" algn="l">
              <a:lnSpc>
                <a:spcPct val="80000"/>
              </a:lnSpc>
              <a:spcBef>
                <a:spcPts val="0"/>
              </a:spcBef>
              <a:spcAft>
                <a:spcPts val="0"/>
              </a:spcAft>
              <a:buNone/>
            </a:pPr>
            <a:r>
              <a:rPr lang="nl-NL" sz="1600">
                <a:solidFill>
                  <a:srgbClr val="FFFFFF"/>
                </a:solidFill>
              </a:rPr>
              <a:t>Tried to see if we could cluster per station, wasn’t successful. Image shows the relative amount of points of each cluster, per station. Everything almost the same, as expected since data points between different stations don’t differ much, so clustering will most likely cluster based on seasons, and not on location.  </a:t>
            </a:r>
            <a:endParaRPr sz="1600">
              <a:solidFill>
                <a:srgbClr val="FFFFFF"/>
              </a:solidFill>
            </a:endParaRPr>
          </a:p>
          <a:p>
            <a:pPr indent="-81278" lvl="0" marL="182880" rtl="0" algn="l">
              <a:lnSpc>
                <a:spcPct val="80000"/>
              </a:lnSpc>
              <a:spcBef>
                <a:spcPts val="0"/>
              </a:spcBef>
              <a:spcAft>
                <a:spcPts val="0"/>
              </a:spcAft>
              <a:buSzPts val="1600"/>
              <a:buNone/>
            </a:pPr>
            <a:r>
              <a:t/>
            </a:r>
            <a:endParaRPr/>
          </a:p>
          <a:p>
            <a:pPr indent="-81277" lvl="0" marL="182880" rtl="0" algn="l">
              <a:lnSpc>
                <a:spcPct val="80000"/>
              </a:lnSpc>
              <a:spcBef>
                <a:spcPts val="1200"/>
              </a:spcBef>
              <a:spcAft>
                <a:spcPts val="0"/>
              </a:spcAft>
              <a:buSzPts val="1600"/>
              <a:buNone/>
            </a:pPr>
            <a:r>
              <a:t/>
            </a:r>
            <a:endParaRPr sz="1600">
              <a:solidFill>
                <a:srgbClr val="FFFFFF"/>
              </a:solidFill>
            </a:endParaRPr>
          </a:p>
        </p:txBody>
      </p:sp>
      <p:pic>
        <p:nvPicPr>
          <p:cNvPr id="116" name="Google Shape;116;p16"/>
          <p:cNvPicPr preferRelativeResize="0"/>
          <p:nvPr/>
        </p:nvPicPr>
        <p:blipFill>
          <a:blip r:embed="rId3">
            <a:alphaModFix/>
          </a:blip>
          <a:stretch>
            <a:fillRect/>
          </a:stretch>
        </p:blipFill>
        <p:spPr>
          <a:xfrm>
            <a:off x="3985175" y="1742150"/>
            <a:ext cx="7830700" cy="3256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3867912" y="1298448"/>
            <a:ext cx="7315200" cy="32553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595959"/>
              </a:buClr>
              <a:buSzPts val="5900"/>
              <a:buFont typeface="Corbel"/>
              <a:buNone/>
            </a:pPr>
            <a:r>
              <a:rPr lang="nl-NL"/>
              <a:t>Other plots from the past weeks</a:t>
            </a:r>
            <a:endParaRPr/>
          </a:p>
        </p:txBody>
      </p:sp>
      <p:sp>
        <p:nvSpPr>
          <p:cNvPr id="122" name="Google Shape;122;p17"/>
          <p:cNvSpPr txBox="1"/>
          <p:nvPr>
            <p:ph idx="1" type="body"/>
          </p:nvPr>
        </p:nvSpPr>
        <p:spPr>
          <a:xfrm>
            <a:off x="3886200" y="4672584"/>
            <a:ext cx="7315200" cy="914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2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6" name="Shape 126"/>
        <p:cNvGrpSpPr/>
        <p:nvPr/>
      </p:nvGrpSpPr>
      <p:grpSpPr>
        <a:xfrm>
          <a:off x="0" y="0"/>
          <a:ext cx="0" cy="0"/>
          <a:chOff x="0" y="0"/>
          <a:chExt cx="0" cy="0"/>
        </a:xfrm>
      </p:grpSpPr>
      <p:sp>
        <p:nvSpPr>
          <p:cNvPr id="127" name="Google Shape;127;p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28" name="Google Shape;128;p18"/>
          <p:cNvSpPr/>
          <p:nvPr/>
        </p:nvSpPr>
        <p:spPr>
          <a:xfrm>
            <a:off x="-1" y="758953"/>
            <a:ext cx="3577575"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8"/>
          <p:cNvSpPr txBox="1"/>
          <p:nvPr>
            <p:ph idx="1" type="body"/>
          </p:nvPr>
        </p:nvSpPr>
        <p:spPr>
          <a:xfrm>
            <a:off x="252920" y="2162014"/>
            <a:ext cx="2947482" cy="3744264"/>
          </a:xfrm>
          <a:prstGeom prst="rect">
            <a:avLst/>
          </a:prstGeom>
          <a:noFill/>
          <a:ln>
            <a:noFill/>
          </a:ln>
        </p:spPr>
        <p:txBody>
          <a:bodyPr anchorCtr="0" anchor="t" bIns="45700" lIns="91425" spcFirstLastPara="1" rIns="91425" wrap="square" tIns="45700">
            <a:noAutofit/>
          </a:bodyPr>
          <a:lstStyle/>
          <a:p>
            <a:pPr indent="-182880" lvl="0" marL="182880" rtl="0" algn="l">
              <a:lnSpc>
                <a:spcPct val="90000"/>
              </a:lnSpc>
              <a:spcBef>
                <a:spcPts val="0"/>
              </a:spcBef>
              <a:spcAft>
                <a:spcPts val="0"/>
              </a:spcAft>
              <a:buSzPts val="1600"/>
              <a:buChar char="●"/>
            </a:pPr>
            <a:r>
              <a:rPr lang="nl-NL" sz="1600">
                <a:solidFill>
                  <a:srgbClr val="FFFFFF"/>
                </a:solidFill>
              </a:rPr>
              <a:t>Yearly average of the temperature increases (obviously) for all models and scenarios.</a:t>
            </a:r>
            <a:endParaRPr/>
          </a:p>
          <a:p>
            <a:pPr indent="-182880" lvl="0" marL="182880" rtl="0" algn="l">
              <a:lnSpc>
                <a:spcPct val="90000"/>
              </a:lnSpc>
              <a:spcBef>
                <a:spcPts val="1200"/>
              </a:spcBef>
              <a:spcAft>
                <a:spcPts val="0"/>
              </a:spcAft>
              <a:buSzPts val="1600"/>
              <a:buChar char="●"/>
            </a:pPr>
            <a:r>
              <a:rPr lang="nl-NL" sz="1600">
                <a:solidFill>
                  <a:srgbClr val="FFFFFF"/>
                </a:solidFill>
              </a:rPr>
              <a:t>Distribution of the temperature will be shown in the next slides</a:t>
            </a:r>
            <a:endParaRPr/>
          </a:p>
        </p:txBody>
      </p:sp>
      <p:pic>
        <p:nvPicPr>
          <p:cNvPr id="130" name="Google Shape;130;p18"/>
          <p:cNvPicPr preferRelativeResize="0"/>
          <p:nvPr/>
        </p:nvPicPr>
        <p:blipFill rotWithShape="1">
          <a:blip r:embed="rId3">
            <a:alphaModFix/>
          </a:blip>
          <a:srcRect b="0" l="0" r="0" t="0"/>
          <a:stretch/>
        </p:blipFill>
        <p:spPr>
          <a:xfrm>
            <a:off x="5413843" y="748145"/>
            <a:ext cx="4783547" cy="5344746"/>
          </a:xfrm>
          <a:prstGeom prst="rect">
            <a:avLst/>
          </a:prstGeom>
          <a:noFill/>
          <a:ln>
            <a:noFill/>
          </a:ln>
        </p:spPr>
      </p:pic>
      <p:sp>
        <p:nvSpPr>
          <p:cNvPr id="131" name="Google Shape;131;p18"/>
          <p:cNvSpPr/>
          <p:nvPr/>
        </p:nvSpPr>
        <p:spPr>
          <a:xfrm>
            <a:off x="11815864" y="758952"/>
            <a:ext cx="384048" cy="5330952"/>
          </a:xfrm>
          <a:prstGeom prst="rect">
            <a:avLst/>
          </a:prstGeom>
          <a:solidFill>
            <a:srgbClr val="C8C8C8">
              <a:alpha val="490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8"/>
          <p:cNvSpPr txBox="1"/>
          <p:nvPr/>
        </p:nvSpPr>
        <p:spPr>
          <a:xfrm>
            <a:off x="131998" y="1331017"/>
            <a:ext cx="2981739"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nl-NL" sz="2400" u="none" cap="none" strike="noStrike">
                <a:solidFill>
                  <a:schemeClr val="lt1"/>
                </a:solidFill>
                <a:latin typeface="Corbel"/>
                <a:ea typeface="Corbel"/>
                <a:cs typeface="Corbel"/>
                <a:sym typeface="Corbel"/>
              </a:rPr>
              <a:t>-) Temperature evolution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6" name="Shape 136"/>
        <p:cNvGrpSpPr/>
        <p:nvPr/>
      </p:nvGrpSpPr>
      <p:grpSpPr>
        <a:xfrm>
          <a:off x="0" y="0"/>
          <a:ext cx="0" cy="0"/>
          <a:chOff x="0" y="0"/>
          <a:chExt cx="0" cy="0"/>
        </a:xfrm>
      </p:grpSpPr>
      <p:sp>
        <p:nvSpPr>
          <p:cNvPr id="137" name="Google Shape;137;p1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38" name="Google Shape;138;p19"/>
          <p:cNvSpPr/>
          <p:nvPr/>
        </p:nvSpPr>
        <p:spPr>
          <a:xfrm>
            <a:off x="-1" y="758953"/>
            <a:ext cx="3577575"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9"/>
          <p:cNvSpPr txBox="1"/>
          <p:nvPr>
            <p:ph type="title"/>
          </p:nvPr>
        </p:nvSpPr>
        <p:spPr>
          <a:xfrm>
            <a:off x="252919" y="1123837"/>
            <a:ext cx="2947482" cy="103817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2160"/>
              <a:buFont typeface="Corbel"/>
              <a:buNone/>
            </a:pPr>
            <a:r>
              <a:rPr lang="nl-NL" sz="2160"/>
              <a:t>-) Evolution of the distribution of the variables</a:t>
            </a:r>
            <a:endParaRPr/>
          </a:p>
        </p:txBody>
      </p:sp>
      <p:sp>
        <p:nvSpPr>
          <p:cNvPr id="140" name="Google Shape;140;p19"/>
          <p:cNvSpPr txBox="1"/>
          <p:nvPr>
            <p:ph idx="1" type="body"/>
          </p:nvPr>
        </p:nvSpPr>
        <p:spPr>
          <a:xfrm>
            <a:off x="252920" y="2162014"/>
            <a:ext cx="2947482" cy="3744264"/>
          </a:xfrm>
          <a:prstGeom prst="rect">
            <a:avLst/>
          </a:prstGeom>
          <a:noFill/>
          <a:ln>
            <a:noFill/>
          </a:ln>
        </p:spPr>
        <p:txBody>
          <a:bodyPr anchorCtr="0" anchor="t" bIns="45700" lIns="91425" spcFirstLastPara="1" rIns="91425" wrap="square" tIns="45700">
            <a:noAutofit/>
          </a:bodyPr>
          <a:lstStyle/>
          <a:p>
            <a:pPr indent="-182880" lvl="0" marL="182880" rtl="0" algn="l">
              <a:lnSpc>
                <a:spcPct val="90000"/>
              </a:lnSpc>
              <a:spcBef>
                <a:spcPts val="0"/>
              </a:spcBef>
              <a:spcAft>
                <a:spcPts val="0"/>
              </a:spcAft>
              <a:buSzPts val="1600"/>
              <a:buChar char="●"/>
            </a:pPr>
            <a:r>
              <a:rPr lang="nl-NL" sz="1600">
                <a:solidFill>
                  <a:srgbClr val="FFFFFF"/>
                </a:solidFill>
              </a:rPr>
              <a:t>Boxplots of all variables aggregated over the whole time period</a:t>
            </a:r>
            <a:endParaRPr/>
          </a:p>
        </p:txBody>
      </p:sp>
      <p:pic>
        <p:nvPicPr>
          <p:cNvPr id="141" name="Google Shape;141;p19"/>
          <p:cNvPicPr preferRelativeResize="0"/>
          <p:nvPr/>
        </p:nvPicPr>
        <p:blipFill rotWithShape="1">
          <a:blip r:embed="rId3">
            <a:alphaModFix/>
          </a:blip>
          <a:srcRect b="0" l="0" r="0" t="0"/>
          <a:stretch/>
        </p:blipFill>
        <p:spPr>
          <a:xfrm>
            <a:off x="5340352" y="748145"/>
            <a:ext cx="4930528" cy="5344746"/>
          </a:xfrm>
          <a:prstGeom prst="rect">
            <a:avLst/>
          </a:prstGeom>
          <a:noFill/>
          <a:ln>
            <a:noFill/>
          </a:ln>
        </p:spPr>
      </p:pic>
      <p:sp>
        <p:nvSpPr>
          <p:cNvPr id="142" name="Google Shape;142;p19"/>
          <p:cNvSpPr/>
          <p:nvPr/>
        </p:nvSpPr>
        <p:spPr>
          <a:xfrm>
            <a:off x="11815864" y="758952"/>
            <a:ext cx="384048" cy="5330952"/>
          </a:xfrm>
          <a:prstGeom prst="rect">
            <a:avLst/>
          </a:prstGeom>
          <a:solidFill>
            <a:srgbClr val="C8C8C8">
              <a:alpha val="490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6" name="Shape 146"/>
        <p:cNvGrpSpPr/>
        <p:nvPr/>
      </p:nvGrpSpPr>
      <p:grpSpPr>
        <a:xfrm>
          <a:off x="0" y="0"/>
          <a:ext cx="0" cy="0"/>
          <a:chOff x="0" y="0"/>
          <a:chExt cx="0" cy="0"/>
        </a:xfrm>
      </p:grpSpPr>
      <p:sp>
        <p:nvSpPr>
          <p:cNvPr id="147" name="Google Shape;147;p2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48" name="Google Shape;148;p20"/>
          <p:cNvSpPr/>
          <p:nvPr/>
        </p:nvSpPr>
        <p:spPr>
          <a:xfrm>
            <a:off x="-1" y="758953"/>
            <a:ext cx="3577575"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0"/>
          <p:cNvSpPr txBox="1"/>
          <p:nvPr>
            <p:ph type="title"/>
          </p:nvPr>
        </p:nvSpPr>
        <p:spPr>
          <a:xfrm>
            <a:off x="252919" y="1123837"/>
            <a:ext cx="2947482" cy="103817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2160"/>
              <a:buFont typeface="Corbel"/>
              <a:buNone/>
            </a:pPr>
            <a:r>
              <a:rPr lang="nl-NL" sz="2160"/>
              <a:t>-) Evolution of the distribution of the variables</a:t>
            </a:r>
            <a:endParaRPr/>
          </a:p>
        </p:txBody>
      </p:sp>
      <p:sp>
        <p:nvSpPr>
          <p:cNvPr id="150" name="Google Shape;150;p20"/>
          <p:cNvSpPr txBox="1"/>
          <p:nvPr>
            <p:ph idx="1" type="body"/>
          </p:nvPr>
        </p:nvSpPr>
        <p:spPr>
          <a:xfrm>
            <a:off x="252920" y="2162014"/>
            <a:ext cx="2947482" cy="3744264"/>
          </a:xfrm>
          <a:prstGeom prst="rect">
            <a:avLst/>
          </a:prstGeom>
          <a:noFill/>
          <a:ln>
            <a:noFill/>
          </a:ln>
        </p:spPr>
        <p:txBody>
          <a:bodyPr anchorCtr="0" anchor="t" bIns="45700" lIns="91425" spcFirstLastPara="1" rIns="91425" wrap="square" tIns="45700">
            <a:noAutofit/>
          </a:bodyPr>
          <a:lstStyle/>
          <a:p>
            <a:pPr indent="-182880" lvl="0" marL="182880" rtl="0" algn="l">
              <a:lnSpc>
                <a:spcPct val="90000"/>
              </a:lnSpc>
              <a:spcBef>
                <a:spcPts val="0"/>
              </a:spcBef>
              <a:spcAft>
                <a:spcPts val="0"/>
              </a:spcAft>
              <a:buSzPts val="1600"/>
              <a:buChar char="●"/>
            </a:pPr>
            <a:r>
              <a:rPr lang="nl-NL" sz="1600">
                <a:solidFill>
                  <a:srgbClr val="FFFFFF"/>
                </a:solidFill>
              </a:rPr>
              <a:t>Comparing 2006 and 2096 as a whole</a:t>
            </a:r>
            <a:endParaRPr/>
          </a:p>
          <a:p>
            <a:pPr indent="-81278" lvl="0" marL="182880" rtl="0" algn="l">
              <a:lnSpc>
                <a:spcPct val="90000"/>
              </a:lnSpc>
              <a:spcBef>
                <a:spcPts val="1200"/>
              </a:spcBef>
              <a:spcAft>
                <a:spcPts val="0"/>
              </a:spcAft>
              <a:buSzPts val="1600"/>
              <a:buNone/>
            </a:pPr>
            <a:r>
              <a:t/>
            </a:r>
            <a:endParaRPr sz="1600">
              <a:solidFill>
                <a:srgbClr val="FFFFFF"/>
              </a:solidFill>
            </a:endParaRPr>
          </a:p>
        </p:txBody>
      </p:sp>
      <p:pic>
        <p:nvPicPr>
          <p:cNvPr id="151" name="Google Shape;151;p20"/>
          <p:cNvPicPr preferRelativeResize="0"/>
          <p:nvPr/>
        </p:nvPicPr>
        <p:blipFill rotWithShape="1">
          <a:blip r:embed="rId3">
            <a:alphaModFix/>
          </a:blip>
          <a:srcRect b="0" l="0" r="0" t="0"/>
          <a:stretch/>
        </p:blipFill>
        <p:spPr>
          <a:xfrm>
            <a:off x="5914913" y="748145"/>
            <a:ext cx="3781407" cy="5344746"/>
          </a:xfrm>
          <a:prstGeom prst="rect">
            <a:avLst/>
          </a:prstGeom>
          <a:noFill/>
          <a:ln>
            <a:noFill/>
          </a:ln>
        </p:spPr>
      </p:pic>
      <p:sp>
        <p:nvSpPr>
          <p:cNvPr id="152" name="Google Shape;152;p20"/>
          <p:cNvSpPr/>
          <p:nvPr/>
        </p:nvSpPr>
        <p:spPr>
          <a:xfrm>
            <a:off x="11815864" y="758952"/>
            <a:ext cx="384048" cy="5330952"/>
          </a:xfrm>
          <a:prstGeom prst="rect">
            <a:avLst/>
          </a:prstGeom>
          <a:solidFill>
            <a:srgbClr val="C8C8C8">
              <a:alpha val="490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6" name="Shape 156"/>
        <p:cNvGrpSpPr/>
        <p:nvPr/>
      </p:nvGrpSpPr>
      <p:grpSpPr>
        <a:xfrm>
          <a:off x="0" y="0"/>
          <a:ext cx="0" cy="0"/>
          <a:chOff x="0" y="0"/>
          <a:chExt cx="0" cy="0"/>
        </a:xfrm>
      </p:grpSpPr>
      <p:sp>
        <p:nvSpPr>
          <p:cNvPr id="157" name="Google Shape;157;p21"/>
          <p:cNvSpPr txBox="1"/>
          <p:nvPr>
            <p:ph type="title"/>
          </p:nvPr>
        </p:nvSpPr>
        <p:spPr>
          <a:xfrm>
            <a:off x="252919" y="1123837"/>
            <a:ext cx="2947482" cy="128346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2400"/>
              <a:buFont typeface="Corbel"/>
              <a:buNone/>
            </a:pPr>
            <a:r>
              <a:rPr lang="nl-NL" sz="2400"/>
              <a:t>-) Evolution of the distribution of the variables</a:t>
            </a:r>
            <a:endParaRPr/>
          </a:p>
        </p:txBody>
      </p:sp>
      <p:sp>
        <p:nvSpPr>
          <p:cNvPr id="158" name="Google Shape;158;p21"/>
          <p:cNvSpPr txBox="1"/>
          <p:nvPr>
            <p:ph idx="1" type="body"/>
          </p:nvPr>
        </p:nvSpPr>
        <p:spPr>
          <a:xfrm>
            <a:off x="252920" y="2407298"/>
            <a:ext cx="2947482" cy="3498980"/>
          </a:xfrm>
          <a:prstGeom prst="rect">
            <a:avLst/>
          </a:prstGeom>
          <a:noFill/>
          <a:ln>
            <a:noFill/>
          </a:ln>
        </p:spPr>
        <p:txBody>
          <a:bodyPr anchorCtr="0" anchor="t" bIns="45700" lIns="91425" spcFirstLastPara="1" rIns="91425" wrap="square" tIns="45700">
            <a:noAutofit/>
          </a:bodyPr>
          <a:lstStyle/>
          <a:p>
            <a:pPr indent="-182880" lvl="0" marL="182880" rtl="0" algn="l">
              <a:lnSpc>
                <a:spcPct val="90000"/>
              </a:lnSpc>
              <a:spcBef>
                <a:spcPts val="0"/>
              </a:spcBef>
              <a:spcAft>
                <a:spcPts val="0"/>
              </a:spcAft>
              <a:buSzPts val="1600"/>
              <a:buChar char="●"/>
            </a:pPr>
            <a:r>
              <a:rPr lang="nl-NL" sz="1600">
                <a:solidFill>
                  <a:srgbClr val="FFFFFF"/>
                </a:solidFill>
              </a:rPr>
              <a:t>Idea: one year is still a relatively small period. As seen in point 3 (time-series plot) the average temperature fluctuates </a:t>
            </a:r>
            <a:endParaRPr/>
          </a:p>
          <a:p>
            <a:pPr indent="-182880" lvl="0" marL="182880" rtl="0" algn="l">
              <a:lnSpc>
                <a:spcPct val="90000"/>
              </a:lnSpc>
              <a:spcBef>
                <a:spcPts val="1200"/>
              </a:spcBef>
              <a:spcAft>
                <a:spcPts val="0"/>
              </a:spcAft>
              <a:buSzPts val="1600"/>
              <a:buChar char="●"/>
            </a:pPr>
            <a:r>
              <a:rPr lang="nl-NL" sz="1600">
                <a:solidFill>
                  <a:srgbClr val="FFFFFF"/>
                </a:solidFill>
              </a:rPr>
              <a:t>So, this is the distribution of the variables over a period of </a:t>
            </a:r>
            <a:r>
              <a:rPr b="1" lang="nl-NL" sz="1600">
                <a:solidFill>
                  <a:srgbClr val="FFFFFF"/>
                </a:solidFill>
              </a:rPr>
              <a:t>10 years</a:t>
            </a:r>
            <a:r>
              <a:rPr lang="nl-NL" sz="1600">
                <a:solidFill>
                  <a:srgbClr val="FFFFFF"/>
                </a:solidFill>
              </a:rPr>
              <a:t>, 2006-2016 and 2086-2096. </a:t>
            </a:r>
            <a:endParaRPr/>
          </a:p>
          <a:p>
            <a:pPr indent="-81278" lvl="0" marL="182880" rtl="0" algn="l">
              <a:lnSpc>
                <a:spcPct val="90000"/>
              </a:lnSpc>
              <a:spcBef>
                <a:spcPts val="1200"/>
              </a:spcBef>
              <a:spcAft>
                <a:spcPts val="0"/>
              </a:spcAft>
              <a:buSzPts val="1600"/>
              <a:buNone/>
            </a:pPr>
            <a:r>
              <a:t/>
            </a:r>
            <a:endParaRPr sz="1600">
              <a:solidFill>
                <a:srgbClr val="FFFFFF"/>
              </a:solidFill>
            </a:endParaRPr>
          </a:p>
        </p:txBody>
      </p:sp>
      <p:pic>
        <p:nvPicPr>
          <p:cNvPr id="159" name="Google Shape;159;p21"/>
          <p:cNvPicPr preferRelativeResize="0"/>
          <p:nvPr/>
        </p:nvPicPr>
        <p:blipFill rotWithShape="1">
          <a:blip r:embed="rId3">
            <a:alphaModFix/>
          </a:blip>
          <a:srcRect b="0" l="0" r="0" t="0"/>
          <a:stretch/>
        </p:blipFill>
        <p:spPr>
          <a:xfrm>
            <a:off x="4333875" y="933450"/>
            <a:ext cx="3524250" cy="4991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