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iLHh/FYMLv5TL6jHxOQm2wpUjr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NUL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259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67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1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75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40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57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09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04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3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50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3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ea6fde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2ea6fde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27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a6fde0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2ea6fde0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7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ea6fde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2ea6fde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44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04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63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alt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nl-NL" altLang="nl-NL"/>
              <a:t>Climate Change project update: week 2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nl-NL" altLang="nl-NL"/>
              <a:t>Mathematical Data Science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Rens Breunissen,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Lotte van Dongen,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Markus Peschl,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Cecilia Casolo,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Maaike Elgersma,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 Slingerland,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Simon van Oosterom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Supervised by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Lorinc Meszaros [Deltares]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Robbert Fokkink [TU Delft]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4) Evolution of the distribution of the variables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Comparing 2006 and 2096 as a whole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13" y="748145"/>
            <a:ext cx="378140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/>
              <a:t>4) Evolution of the distribution of the variables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252920" y="2407298"/>
            <a:ext cx="2947482" cy="349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Idea: one year is still a relatively small period. As seen in point 3 (time-series plot) the average temperature fluctuates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So, this is the distribution of the variables over a period of </a:t>
            </a:r>
            <a:r>
              <a:rPr lang="nl-NL" altLang="nl-NL" sz="1600" b="1">
                <a:solidFill>
                  <a:srgbClr val="FFFFFF"/>
                </a:solidFill>
              </a:rPr>
              <a:t>10 years</a:t>
            </a:r>
            <a:r>
              <a:rPr lang="nl-NL" altLang="nl-NL" sz="1600">
                <a:solidFill>
                  <a:srgbClr val="FFFFFF"/>
                </a:solidFill>
              </a:rPr>
              <a:t>, 2006-2016 and 2086-2096. 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5" y="933450"/>
            <a:ext cx="35242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4) Evolution of the distribution of the variables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Idea: The yearly distribution hides seasonal variations in the parameters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So, give a boxplot of the distribution of the parameters </a:t>
            </a:r>
            <a:r>
              <a:rPr lang="nl-NL" altLang="nl-NL" sz="1600" b="1">
                <a:solidFill>
                  <a:srgbClr val="FFFFFF"/>
                </a:solidFill>
              </a:rPr>
              <a:t>per season </a:t>
            </a:r>
            <a:r>
              <a:rPr lang="nl-NL" altLang="nl-NL" sz="1600">
                <a:solidFill>
                  <a:srgbClr val="FFFFFF"/>
                </a:solidFill>
              </a:rPr>
              <a:t>and over a </a:t>
            </a:r>
            <a:r>
              <a:rPr lang="nl-NL" altLang="nl-NL" sz="1600" b="1">
                <a:solidFill>
                  <a:srgbClr val="FFFFFF"/>
                </a:solidFill>
              </a:rPr>
              <a:t>ten year period</a:t>
            </a:r>
            <a:r>
              <a:rPr lang="nl-NL" altLang="nl-NL" sz="1600">
                <a:solidFill>
                  <a:srgbClr val="FFFFFF"/>
                </a:solidFill>
              </a:rPr>
              <a:t>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As can be seen, surprisingly, the temperature distribution in the first period is more spread out then in the last period.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Notice that the wind takes on only positive values?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9935" y="1191838"/>
            <a:ext cx="7491363" cy="445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5) Clustering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 dirty="0" smtClean="0">
                <a:solidFill>
                  <a:srgbClr val="FFFFFF"/>
                </a:solidFill>
              </a:rPr>
              <a:t>Setup: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standardized</a:t>
            </a:r>
            <a:r>
              <a:rPr lang="nl-NL" altLang="nl-NL" sz="1600" dirty="0" smtClean="0">
                <a:solidFill>
                  <a:srgbClr val="FFFFFF"/>
                </a:solidFill>
              </a:rPr>
              <a:t>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all</a:t>
            </a:r>
            <a:r>
              <a:rPr lang="nl-NL" altLang="nl-NL" sz="1600" dirty="0" smtClean="0">
                <a:solidFill>
                  <a:srgbClr val="FFFFFF"/>
                </a:solidFill>
              </a:rPr>
              <a:t> variables,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so</a:t>
            </a:r>
            <a:r>
              <a:rPr lang="nl-NL" altLang="nl-NL" sz="1600" dirty="0" smtClean="0">
                <a:solidFill>
                  <a:srgbClr val="FFFFFF"/>
                </a:solidFill>
              </a:rPr>
              <a:t> gave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all</a:t>
            </a:r>
            <a:r>
              <a:rPr lang="nl-NL" altLang="nl-NL" sz="1600" dirty="0" smtClean="0">
                <a:solidFill>
                  <a:srgbClr val="FFFFFF"/>
                </a:solidFill>
              </a:rPr>
              <a:t> variables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mean</a:t>
            </a:r>
            <a:r>
              <a:rPr lang="nl-NL" altLang="nl-NL" sz="1600" dirty="0" smtClean="0">
                <a:solidFill>
                  <a:srgbClr val="FFFFFF"/>
                </a:solidFill>
              </a:rPr>
              <a:t> zero,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variance</a:t>
            </a:r>
            <a:r>
              <a:rPr lang="nl-NL" altLang="nl-NL" sz="1600" dirty="0" smtClean="0">
                <a:solidFill>
                  <a:srgbClr val="FFFFFF"/>
                </a:solidFill>
              </a:rPr>
              <a:t> 1. Next,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applied</a:t>
            </a:r>
            <a:r>
              <a:rPr lang="nl-NL" altLang="nl-NL" sz="1600" dirty="0" smtClean="0">
                <a:solidFill>
                  <a:srgbClr val="FFFFFF"/>
                </a:solidFill>
              </a:rPr>
              <a:t>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Kmeans</a:t>
            </a:r>
            <a:r>
              <a:rPr lang="nl-NL" altLang="nl-NL" sz="1600" dirty="0" smtClean="0">
                <a:solidFill>
                  <a:srgbClr val="FFFFFF"/>
                </a:solidFill>
              </a:rPr>
              <a:t> clustering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altLang="nl-NL" sz="1600" dirty="0" smtClean="0">
                <a:solidFill>
                  <a:srgbClr val="FFFFFF"/>
                </a:solidFill>
              </a:rPr>
              <a:t> 1 station. 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err="1" smtClean="0">
                <a:solidFill>
                  <a:srgbClr val="FFFFFF"/>
                </a:solidFill>
              </a:rPr>
              <a:t>Results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all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years</a:t>
            </a:r>
            <a:r>
              <a:rPr lang="nl-NL" sz="1600" dirty="0" smtClean="0">
                <a:solidFill>
                  <a:srgbClr val="FFFFFF"/>
                </a:solidFill>
              </a:rPr>
              <a:t> in plot on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right. For n=3 we </a:t>
            </a:r>
            <a:r>
              <a:rPr lang="nl-NL" sz="1600" dirty="0" err="1" smtClean="0">
                <a:solidFill>
                  <a:srgbClr val="FFFFFF"/>
                </a:solidFill>
              </a:rPr>
              <a:t>saw</a:t>
            </a:r>
            <a:r>
              <a:rPr lang="nl-NL" sz="1600" dirty="0" smtClean="0">
                <a:solidFill>
                  <a:srgbClr val="FFFFFF"/>
                </a:solidFill>
              </a:rPr>
              <a:t> a </a:t>
            </a:r>
            <a:r>
              <a:rPr lang="nl-NL" sz="1600" dirty="0" err="1" smtClean="0">
                <a:solidFill>
                  <a:srgbClr val="FFFFFF"/>
                </a:solidFill>
              </a:rPr>
              <a:t>clear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distinction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between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clusters: </a:t>
            </a:r>
            <a:r>
              <a:rPr lang="nl-NL" sz="1600" dirty="0" err="1" smtClean="0">
                <a:solidFill>
                  <a:srgbClr val="FFFFFF"/>
                </a:solidFill>
              </a:rPr>
              <a:t>one</a:t>
            </a:r>
            <a:r>
              <a:rPr lang="nl-NL" sz="1600" dirty="0" smtClean="0">
                <a:solidFill>
                  <a:srgbClr val="FFFFFF"/>
                </a:solidFill>
              </a:rPr>
              <a:t> shows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extreme </a:t>
            </a:r>
            <a:r>
              <a:rPr lang="nl-NL" sz="1600" dirty="0" err="1" smtClean="0">
                <a:solidFill>
                  <a:srgbClr val="FFFFFF"/>
                </a:solidFill>
              </a:rPr>
              <a:t>cold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months</a:t>
            </a:r>
            <a:r>
              <a:rPr lang="nl-NL" sz="1600" dirty="0">
                <a:solidFill>
                  <a:srgbClr val="FFFFFF"/>
                </a:solidFill>
              </a:rPr>
              <a:t>, </a:t>
            </a:r>
            <a:r>
              <a:rPr lang="nl-NL" sz="1600" dirty="0" err="1">
                <a:solidFill>
                  <a:srgbClr val="FFFFFF"/>
                </a:solidFill>
              </a:rPr>
              <a:t>one</a:t>
            </a:r>
            <a:r>
              <a:rPr lang="nl-NL" sz="1600" dirty="0">
                <a:solidFill>
                  <a:srgbClr val="FFFFFF"/>
                </a:solidFill>
              </a:rPr>
              <a:t> </a:t>
            </a:r>
            <a:r>
              <a:rPr lang="nl-NL" sz="1600" dirty="0" err="1">
                <a:solidFill>
                  <a:srgbClr val="FFFFFF"/>
                </a:solidFill>
              </a:rPr>
              <a:t>the</a:t>
            </a:r>
            <a:r>
              <a:rPr lang="nl-NL" sz="1600" dirty="0">
                <a:solidFill>
                  <a:srgbClr val="FFFFFF"/>
                </a:solidFill>
              </a:rPr>
              <a:t> </a:t>
            </a:r>
            <a:r>
              <a:rPr lang="nl-NL" sz="1600" dirty="0" err="1">
                <a:solidFill>
                  <a:srgbClr val="FFFFFF"/>
                </a:solidFill>
              </a:rPr>
              <a:t>regular</a:t>
            </a:r>
            <a:r>
              <a:rPr lang="nl-NL" sz="1600" dirty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cold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months</a:t>
            </a:r>
            <a:r>
              <a:rPr lang="nl-NL" sz="1600" dirty="0" smtClean="0">
                <a:solidFill>
                  <a:srgbClr val="FFFFFF"/>
                </a:solidFill>
              </a:rPr>
              <a:t> and </a:t>
            </a:r>
            <a:r>
              <a:rPr lang="nl-NL" sz="1600" dirty="0" err="1" smtClean="0">
                <a:solidFill>
                  <a:srgbClr val="FFFFFF"/>
                </a:solidFill>
              </a:rPr>
              <a:t>one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summer </a:t>
            </a:r>
            <a:r>
              <a:rPr lang="nl-NL" sz="1600" dirty="0" err="1" smtClean="0">
                <a:solidFill>
                  <a:srgbClr val="FFFFFF"/>
                </a:solidFill>
              </a:rPr>
              <a:t>months</a:t>
            </a:r>
            <a:r>
              <a:rPr lang="nl-NL" sz="1600" dirty="0" smtClean="0">
                <a:solidFill>
                  <a:srgbClr val="FFFFFF"/>
                </a:solidFill>
              </a:rPr>
              <a:t>.</a:t>
            </a:r>
          </a:p>
          <a:p>
            <a:pPr marL="182880" indent="-182880">
              <a:spcBef>
                <a:spcPts val="0"/>
              </a:spcBef>
              <a:buSzPts val="1600"/>
            </a:pP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smtClean="0">
                <a:solidFill>
                  <a:srgbClr val="FFFFFF"/>
                </a:solidFill>
              </a:rPr>
              <a:t>Idea: </a:t>
            </a:r>
            <a:r>
              <a:rPr lang="nl-NL" sz="1600" dirty="0" err="1" smtClean="0">
                <a:solidFill>
                  <a:srgbClr val="FFFFFF"/>
                </a:solidFill>
              </a:rPr>
              <a:t>Investigate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if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this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differs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when</a:t>
            </a:r>
            <a:r>
              <a:rPr lang="nl-NL" sz="1600" dirty="0" smtClean="0">
                <a:solidFill>
                  <a:srgbClr val="FFFFFF"/>
                </a:solidFill>
              </a:rPr>
              <a:t> we </a:t>
            </a:r>
            <a:r>
              <a:rPr lang="nl-NL" sz="1600" dirty="0" err="1" smtClean="0">
                <a:solidFill>
                  <a:srgbClr val="FFFFFF"/>
                </a:solidFill>
              </a:rPr>
              <a:t>compare</a:t>
            </a:r>
            <a:r>
              <a:rPr lang="nl-NL" sz="1600" dirty="0" smtClean="0">
                <a:solidFill>
                  <a:srgbClr val="FFFFFF"/>
                </a:solidFill>
              </a:rPr>
              <a:t> clustering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different stations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06" y="1730058"/>
            <a:ext cx="8285182" cy="3388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5) Clustering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>
                <a:solidFill>
                  <a:srgbClr val="FFFFFF"/>
                </a:solidFill>
              </a:rPr>
              <a:t>Idea: </a:t>
            </a:r>
            <a:r>
              <a:rPr lang="nl-NL" sz="1600" dirty="0" smtClean="0">
                <a:solidFill>
                  <a:srgbClr val="FFFFFF"/>
                </a:solidFill>
              </a:rPr>
              <a:t>We </a:t>
            </a:r>
            <a:r>
              <a:rPr lang="nl-NL" sz="1600" dirty="0" err="1" smtClean="0">
                <a:solidFill>
                  <a:srgbClr val="FFFFFF"/>
                </a:solidFill>
              </a:rPr>
              <a:t>wanted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to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see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if</a:t>
            </a:r>
            <a:r>
              <a:rPr lang="nl-NL" sz="1600" dirty="0" smtClean="0">
                <a:solidFill>
                  <a:srgbClr val="FFFFFF"/>
                </a:solidFill>
              </a:rPr>
              <a:t> clusters in first and last 10 </a:t>
            </a:r>
            <a:r>
              <a:rPr lang="nl-NL" sz="1600" dirty="0" err="1" smtClean="0">
                <a:solidFill>
                  <a:srgbClr val="FFFFFF"/>
                </a:solidFill>
              </a:rPr>
              <a:t>years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differ</a:t>
            </a:r>
            <a:r>
              <a:rPr lang="nl-NL" sz="1600" dirty="0" smtClean="0">
                <a:solidFill>
                  <a:srgbClr val="FFFFFF"/>
                </a:solidFill>
              </a:rPr>
              <a:t> a lot. </a:t>
            </a:r>
            <a:endParaRPr lang="nl-NL" sz="1600" dirty="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nl-NL" altLang="nl-NL" sz="1600" dirty="0" smtClean="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 dirty="0" smtClean="0">
                <a:solidFill>
                  <a:srgbClr val="FFFFFF"/>
                </a:solidFill>
              </a:rPr>
              <a:t>Same setup as </a:t>
            </a:r>
            <a:r>
              <a:rPr lang="nl-NL" altLang="nl-NL" sz="1600" dirty="0" err="1" smtClean="0">
                <a:solidFill>
                  <a:srgbClr val="FFFFFF"/>
                </a:solidFill>
              </a:rPr>
              <a:t>previous</a:t>
            </a:r>
            <a:r>
              <a:rPr lang="nl-NL" altLang="nl-NL" sz="1600" dirty="0" smtClean="0">
                <a:solidFill>
                  <a:srgbClr val="FFFFFF"/>
                </a:solidFill>
              </a:rPr>
              <a:t> slide: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err="1" smtClean="0">
                <a:solidFill>
                  <a:srgbClr val="FFFFFF"/>
                </a:solidFill>
              </a:rPr>
              <a:t>Results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first and last 10 </a:t>
            </a:r>
            <a:r>
              <a:rPr lang="nl-NL" sz="1600" dirty="0" err="1" smtClean="0">
                <a:solidFill>
                  <a:srgbClr val="FFFFFF"/>
                </a:solidFill>
              </a:rPr>
              <a:t>years</a:t>
            </a:r>
            <a:r>
              <a:rPr lang="nl-NL" sz="1600" dirty="0" smtClean="0">
                <a:solidFill>
                  <a:srgbClr val="FFFFFF"/>
                </a:solidFill>
              </a:rPr>
              <a:t> in plot on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right, </a:t>
            </a:r>
            <a:r>
              <a:rPr lang="nl-NL" sz="1600" dirty="0" err="1" smtClean="0">
                <a:solidFill>
                  <a:srgbClr val="FFFFFF"/>
                </a:solidFill>
              </a:rPr>
              <a:t>again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n=3 clusters. No significant </a:t>
            </a:r>
            <a:r>
              <a:rPr lang="nl-NL" sz="1600" dirty="0" err="1" smtClean="0">
                <a:solidFill>
                  <a:srgbClr val="FFFFFF"/>
                </a:solidFill>
              </a:rPr>
              <a:t>difference</a:t>
            </a:r>
            <a:r>
              <a:rPr lang="nl-NL" sz="1600" dirty="0" smtClean="0">
                <a:solidFill>
                  <a:srgbClr val="FFFFFF"/>
                </a:solidFill>
              </a:rPr>
              <a:t>? </a:t>
            </a:r>
          </a:p>
          <a:p>
            <a:pPr marL="182880" indent="-182880">
              <a:spcBef>
                <a:spcPts val="0"/>
              </a:spcBef>
              <a:buSzPts val="1600"/>
            </a:pPr>
            <a:endParaRPr lang="nl-NL" sz="1600" dirty="0" smtClean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err="1" smtClean="0">
                <a:solidFill>
                  <a:srgbClr val="FFFFFF"/>
                </a:solidFill>
              </a:rPr>
              <a:t>Ideas</a:t>
            </a:r>
            <a:r>
              <a:rPr lang="nl-NL" sz="1600" dirty="0" smtClean="0">
                <a:solidFill>
                  <a:srgbClr val="FFFFFF"/>
                </a:solidFill>
              </a:rPr>
              <a:t>:</a:t>
            </a:r>
            <a:endParaRPr lang="nl-NL" sz="1600" dirty="0">
              <a:solidFill>
                <a:srgbClr val="FFFFFF"/>
              </a:solidFill>
            </a:endParaRP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smtClean="0">
                <a:solidFill>
                  <a:srgbClr val="FFFFFF"/>
                </a:solidFill>
              </a:rPr>
              <a:t> - </a:t>
            </a:r>
            <a:r>
              <a:rPr lang="nl-NL" sz="1600" dirty="0" err="1" smtClean="0">
                <a:solidFill>
                  <a:srgbClr val="FFFFFF"/>
                </a:solidFill>
              </a:rPr>
              <a:t>investigate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this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for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other</a:t>
            </a:r>
            <a:r>
              <a:rPr lang="nl-NL" sz="1600" dirty="0" smtClean="0">
                <a:solidFill>
                  <a:srgbClr val="FFFFFF"/>
                </a:solidFill>
              </a:rPr>
              <a:t> stations as well. </a:t>
            </a:r>
          </a:p>
          <a:p>
            <a:pPr marL="182880" indent="-182880">
              <a:spcBef>
                <a:spcPts val="0"/>
              </a:spcBef>
              <a:buSzPts val="1600"/>
            </a:pPr>
            <a:r>
              <a:rPr lang="nl-NL" sz="1600" dirty="0" smtClean="0">
                <a:solidFill>
                  <a:srgbClr val="FFFFFF"/>
                </a:solidFill>
              </a:rPr>
              <a:t>- </a:t>
            </a:r>
            <a:r>
              <a:rPr lang="nl-NL" sz="1600" dirty="0" err="1" smtClean="0">
                <a:solidFill>
                  <a:srgbClr val="FFFFFF"/>
                </a:solidFill>
              </a:rPr>
              <a:t>see</a:t>
            </a:r>
            <a:r>
              <a:rPr lang="nl-NL" sz="1600" dirty="0" smtClean="0">
                <a:solidFill>
                  <a:srgbClr val="FFFFFF"/>
                </a:solidFill>
              </a:rPr>
              <a:t> </a:t>
            </a:r>
            <a:r>
              <a:rPr lang="nl-NL" sz="1600" dirty="0" err="1" smtClean="0">
                <a:solidFill>
                  <a:srgbClr val="FFFFFF"/>
                </a:solidFill>
              </a:rPr>
              <a:t>if</a:t>
            </a:r>
            <a:r>
              <a:rPr lang="nl-NL" sz="1600" dirty="0" smtClean="0">
                <a:solidFill>
                  <a:srgbClr val="FFFFFF"/>
                </a:solidFill>
              </a:rPr>
              <a:t> we </a:t>
            </a:r>
            <a:r>
              <a:rPr lang="nl-NL" sz="1600" dirty="0" err="1" smtClean="0">
                <a:solidFill>
                  <a:srgbClr val="FFFFFF"/>
                </a:solidFill>
              </a:rPr>
              <a:t>can</a:t>
            </a:r>
            <a:r>
              <a:rPr lang="nl-NL" sz="1600" dirty="0" smtClean="0">
                <a:solidFill>
                  <a:srgbClr val="FFFFFF"/>
                </a:solidFill>
              </a:rPr>
              <a:t> cluster </a:t>
            </a:r>
            <a:r>
              <a:rPr lang="nl-NL" sz="1600" dirty="0" err="1" smtClean="0">
                <a:solidFill>
                  <a:srgbClr val="FFFFFF"/>
                </a:solidFill>
              </a:rPr>
              <a:t>the</a:t>
            </a:r>
            <a:r>
              <a:rPr lang="nl-NL" sz="1600" dirty="0" smtClean="0">
                <a:solidFill>
                  <a:srgbClr val="FFFFFF"/>
                </a:solidFill>
              </a:rPr>
              <a:t> stations </a:t>
            </a:r>
            <a:r>
              <a:rPr lang="nl-NL" sz="1600" dirty="0" err="1" smtClean="0">
                <a:solidFill>
                  <a:srgbClr val="FFFFFF"/>
                </a:solidFill>
              </a:rPr>
              <a:t>itself</a:t>
            </a:r>
            <a:endParaRPr dirty="0"/>
          </a:p>
          <a:p>
            <a:pPr marL="182880" lvl="0" indent="-812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31" y="605028"/>
            <a:ext cx="74199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 altLang="nl-NL"/>
              <a:t>Research questions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Options</a:t>
            </a: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altLang="nl-NL"/>
              <a:t> See if we can correlate different variables, does this correlation change over the years/seasons?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 altLang="nl-NL"/>
              <a:t>See if we can cluster the points in different groups, do the characteristics of these clusters change over the years/seasons?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 altLang="nl-NL"/>
              <a:t>See if we can compare / correlate different prediction models and experiments, do they present similar characteristics? How can we describe differences between them? 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 altLang="nl-NL"/>
              <a:t>Inference, Clustering 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RCP4.5: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Simple Linear Regression for all Models (99% Confidence Intervals)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975" y="693787"/>
            <a:ext cx="8205624" cy="5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ea6fde0f_0_2"/>
          <p:cNvSpPr txBox="1">
            <a:spLocks noGrp="1"/>
          </p:cNvSpPr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RCP8.5: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 altLang="nl-NL"/>
              <a:t>Simple Linear Regression for all Models (99% Confidence Intervals)</a:t>
            </a:r>
            <a:endParaRPr/>
          </a:p>
        </p:txBody>
      </p:sp>
      <p:pic>
        <p:nvPicPr>
          <p:cNvPr id="108" name="Google Shape;108;g52ea6fde0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25" y="641000"/>
            <a:ext cx="8176726" cy="54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-7912" y="437479"/>
            <a:ext cx="3262800" cy="597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307388" y="637206"/>
            <a:ext cx="2947500" cy="5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>
              <a:buSzPts val="2400"/>
            </a:pP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 variables (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Averaged</a:t>
            </a: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 over Stations, 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nl-NL" altLang="nl-NL" sz="24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nl-NL" altLang="nl-NL" sz="2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1800" dirty="0" err="1" smtClean="0">
                <a:latin typeface="Calibri"/>
                <a:ea typeface="Calibri"/>
                <a:cs typeface="Calibri"/>
                <a:sym typeface="Calibri"/>
              </a:rPr>
              <a:t>helps</a:t>
            </a:r>
            <a:r>
              <a:rPr lang="nl-NL" altLang="nl-NL" sz="1800" dirty="0" smtClean="0">
                <a:latin typeface="Calibri"/>
                <a:ea typeface="Calibri"/>
                <a:cs typeface="Calibri"/>
                <a:sym typeface="Calibri"/>
              </a:rPr>
              <a:t> in first </a:t>
            </a:r>
            <a:r>
              <a:rPr lang="nl-NL" altLang="nl-NL" sz="1800" dirty="0" err="1" smtClean="0">
                <a:latin typeface="Calibri"/>
                <a:ea typeface="Calibri"/>
                <a:cs typeface="Calibri"/>
                <a:sym typeface="Calibri"/>
              </a:rPr>
              <a:t>interpretation</a:t>
            </a:r>
            <a:r>
              <a:rPr lang="nl-NL" altLang="nl-NL" sz="1800" dirty="0" smtClean="0">
                <a:latin typeface="Calibri"/>
                <a:ea typeface="Calibri"/>
                <a:cs typeface="Calibri"/>
                <a:sym typeface="Calibri"/>
              </a:rPr>
              <a:t> of variables:</a:t>
            </a:r>
            <a:br>
              <a:rPr lang="nl-NL" altLang="nl-NL" sz="1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1800" dirty="0" err="1" smtClean="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nl-NL" altLang="nl-NL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800" dirty="0" err="1" smtClean="0"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nl-NL" altLang="nl-NL" sz="1800" dirty="0" smtClean="0">
                <a:latin typeface="Calibri"/>
                <a:ea typeface="Calibri"/>
                <a:cs typeface="Calibri"/>
                <a:sym typeface="Calibri"/>
              </a:rPr>
              <a:t>, short 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wave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radiation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sunlight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cloud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 cover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negatively</a:t>
            </a:r>
            <a:r>
              <a:rPr lang="nl-NL" altLang="nl-NL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800" dirty="0" err="1">
                <a:latin typeface="Calibri"/>
                <a:ea typeface="Calibri"/>
                <a:cs typeface="Calibri"/>
                <a:sym typeface="Calibri"/>
              </a:rPr>
              <a:t>correlated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l="9755" r="10990"/>
          <a:stretch/>
        </p:blipFill>
        <p:spPr>
          <a:xfrm>
            <a:off x="3729950" y="2061342"/>
            <a:ext cx="7908914" cy="346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ea6fde0f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g52ea6fde0f_0_9"/>
          <p:cNvSpPr/>
          <p:nvPr/>
        </p:nvSpPr>
        <p:spPr>
          <a:xfrm>
            <a:off x="0" y="-1"/>
            <a:ext cx="28812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2ea6fde0f_0_9"/>
          <p:cNvSpPr txBox="1">
            <a:spLocks noGrp="1"/>
          </p:cNvSpPr>
          <p:nvPr>
            <p:ph type="title"/>
          </p:nvPr>
        </p:nvSpPr>
        <p:spPr>
          <a:xfrm>
            <a:off x="56675" y="163750"/>
            <a:ext cx="2824500" cy="503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 variables per </a:t>
            </a:r>
            <a:r>
              <a:rPr lang="nl-NL" altLang="nl-NL" sz="2400" dirty="0" err="1">
                <a:latin typeface="Calibri"/>
                <a:ea typeface="Calibri"/>
                <a:cs typeface="Calibri"/>
                <a:sym typeface="Calibri"/>
              </a:rPr>
              <a:t>season</a:t>
            </a: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24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NL" altLang="nl-NL" sz="2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NL" altLang="nl-NL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First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observations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: does indeed show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differences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seasons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Correlations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change most over the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seasons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- short wave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radiation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above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surface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?)</a:t>
            </a:r>
            <a:b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east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wind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above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surface</a:t>
            </a:r>
            <a:r>
              <a:rPr lang="nl-NL" altLang="nl-NL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wind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ocean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cools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down the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surface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summer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/spring (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), heats up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in winter (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i="1" dirty="0" err="1" smtClean="0"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nl-NL" altLang="nl-NL" sz="1600" i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cloud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cover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dirty="0" err="1" smtClean="0">
                <a:latin typeface="Calibri"/>
                <a:ea typeface="Calibri"/>
                <a:cs typeface="Calibri"/>
                <a:sym typeface="Calibri"/>
              </a:rPr>
              <a:t>above</a:t>
            </a:r>
            <a:r>
              <a:rPr lang="nl-NL" altLang="nl-NL" sz="1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altLang="nl-NL" sz="1600" smtClean="0">
                <a:latin typeface="Calibri"/>
                <a:ea typeface="Calibri"/>
                <a:cs typeface="Calibri"/>
                <a:sym typeface="Calibri"/>
              </a:rPr>
              <a:t>surface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52ea6fde0f_0_9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52ea6fde0f_0_9"/>
          <p:cNvPicPr preferRelativeResize="0"/>
          <p:nvPr/>
        </p:nvPicPr>
        <p:blipFill rotWithShape="1">
          <a:blip r:embed="rId3">
            <a:alphaModFix/>
          </a:blip>
          <a:srcRect l="10662"/>
          <a:stretch/>
        </p:blipFill>
        <p:spPr>
          <a:xfrm>
            <a:off x="2871215" y="674300"/>
            <a:ext cx="8562011" cy="30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2ea6fde0f_0_9"/>
          <p:cNvPicPr preferRelativeResize="0"/>
          <p:nvPr/>
        </p:nvPicPr>
        <p:blipFill rotWithShape="1">
          <a:blip r:embed="rId4">
            <a:alphaModFix/>
          </a:blip>
          <a:srcRect l="9823"/>
          <a:stretch/>
        </p:blipFill>
        <p:spPr>
          <a:xfrm>
            <a:off x="2926080" y="3556124"/>
            <a:ext cx="8507157" cy="3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ea6fde0f_0_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g52ea6fde0f_0_19"/>
          <p:cNvSpPr/>
          <p:nvPr/>
        </p:nvSpPr>
        <p:spPr>
          <a:xfrm>
            <a:off x="0" y="0"/>
            <a:ext cx="2881200" cy="11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2ea6fde0f_0_19"/>
          <p:cNvSpPr txBox="1">
            <a:spLocks noGrp="1"/>
          </p:cNvSpPr>
          <p:nvPr>
            <p:ph type="title"/>
          </p:nvPr>
        </p:nvSpPr>
        <p:spPr>
          <a:xfrm>
            <a:off x="56675" y="163750"/>
            <a:ext cx="28245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altLang="nl-NL" sz="240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52ea6fde0f_0_19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g52ea6fde0f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9358" y="3556124"/>
            <a:ext cx="9433879" cy="3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52ea6fde0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022" y="330825"/>
            <a:ext cx="9134550" cy="31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Yearly average of the temperature increases (obviously) for all models and scenarios.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Distribution of the temperature will be shown in the next slides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843" y="748145"/>
            <a:ext cx="478354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31998" y="1331017"/>
            <a:ext cx="29817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altLang="nl-NL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3) Temperature evolution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altLang="nl-NL" sz="2160"/>
              <a:t>4) Evolution of the distribution of the variables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altLang="nl-NL" sz="1600">
                <a:solidFill>
                  <a:srgbClr val="FFFFFF"/>
                </a:solidFill>
              </a:rPr>
              <a:t>Boxplots of all variables aggregated over the whole time period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0352" y="748145"/>
            <a:ext cx="4930528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518</Words>
  <Application>Microsoft Office PowerPoint</Application>
  <PresentationFormat>Widescreen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 Symbols</vt:lpstr>
      <vt:lpstr>Corbel</vt:lpstr>
      <vt:lpstr>Calibri</vt:lpstr>
      <vt:lpstr>Frame</vt:lpstr>
      <vt:lpstr>Climate Change project update: week 2</vt:lpstr>
      <vt:lpstr>Inference, Clustering </vt:lpstr>
      <vt:lpstr>1)  RCP4.5: Simple Linear Regression for all Models (99% Confidence Intervals)</vt:lpstr>
      <vt:lpstr>1)  RCP8.5: Simple Linear Regression for all Models (99% Confidence Intervals)</vt:lpstr>
      <vt:lpstr>2) Correlation between variables (Averaged over Stations, Models)  helps in first interpretation of variables: for example, short wave radiation (sunlight) and cloud cover always very negatively correlated</vt:lpstr>
      <vt:lpstr>2) Correlation between variables per season   First observations: does indeed show differences between seasons. Correlations which change most over the seasons: - short wave radiation and temperature above surface (why?) - east wind and temperature above surface (wind from ocean cools down the near surface temperature in summer/spring (negative correlation), heats up temperature in winter (positive correlation) - cloud cover and temperature above surface</vt:lpstr>
      <vt:lpstr>2) Correlation between variables per season </vt:lpstr>
      <vt:lpstr>PowerPoint Presentation</vt:lpstr>
      <vt:lpstr>4) Evolution of the distribution of the variables</vt:lpstr>
      <vt:lpstr>4) Evolution of the distribution of the variables</vt:lpstr>
      <vt:lpstr>4) Evolution of the distribution of the variables</vt:lpstr>
      <vt:lpstr>4) Evolution of the distribution of the variables</vt:lpstr>
      <vt:lpstr>5) Clustering</vt:lpstr>
      <vt:lpstr>5) Clustering</vt:lpstr>
      <vt:lpstr>Research questions</vt:lpstr>
      <vt:lpstr>Options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 update: week 2</dc:title>
  <dc:creator>Simon van Oosterom</dc:creator>
  <cp:lastModifiedBy>Lotte van Dongen</cp:lastModifiedBy>
  <cp:revision>4</cp:revision>
  <dcterms:created xsi:type="dcterms:W3CDTF">2020-04-22T10:56:15Z</dcterms:created>
  <dcterms:modified xsi:type="dcterms:W3CDTF">2020-04-28T13:56:15Z</dcterms:modified>
</cp:coreProperties>
</file>