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rbel" panose="020B05030202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PYOIaXR0mk4o2irB0op5Eazq2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fa948c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g7ffa948c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7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7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dt" idx="10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ftr" idx="11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nl-NL"/>
              <a:t>Climate Change project update: week 2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nl-NL"/>
              <a:t>Mathematical Data Science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9462052" y="887138"/>
            <a:ext cx="2778566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Rens Breunissen,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Lotte van Dongen, </a:t>
            </a: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Markus Peschl,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Cecilia Casolo,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Maaike Elgersma,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Eva Slingerland,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Simon van Oosterom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Supervised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Lorinc Meszaros [Deltares]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nl-NL"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Robbert Fokkink [TU Delft]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ffa948c95_0_0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/>
              <a:t>Other plots from the past weeks</a:t>
            </a:r>
            <a:endParaRPr/>
          </a:p>
        </p:txBody>
      </p:sp>
      <p:sp>
        <p:nvSpPr>
          <p:cNvPr id="163" name="Google Shape;163;g7ffa948c95_0_0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Yearly average of the temperature increases (obviously) for all models and scenarios.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Distribution of the temperature will be shown in the next slides</a:t>
            </a: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3843" y="748145"/>
            <a:ext cx="4783547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131998" y="1331017"/>
            <a:ext cx="29817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nl-NL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</a:t>
            </a:r>
            <a:r>
              <a:rPr lang="nl-NL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 Temperature evolution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-) Evolution of the distribution of the variables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Boxplots of all variables aggregated over the whole time period</a:t>
            </a:r>
            <a:endParaRPr/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0352" y="748145"/>
            <a:ext cx="4930528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-) Evolution of the distribution of the variables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Comparing 2006 and 2096 as a whole</a:t>
            </a:r>
            <a:endParaRPr/>
          </a:p>
          <a:p>
            <a:pPr marL="182880" lvl="0" indent="-8127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4913" y="748145"/>
            <a:ext cx="3781407" cy="534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sz="2400"/>
              <a:t>-) Evolution of the distribution of the variables</a:t>
            </a:r>
            <a:endParaRPr/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1"/>
          </p:nvPr>
        </p:nvSpPr>
        <p:spPr>
          <a:xfrm>
            <a:off x="252920" y="2407298"/>
            <a:ext cx="2947482" cy="349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Idea: one year is still a relatively small period. As seen in point 3 (time-series plot) the average temperature fluctuates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So, this is the distribution of the variables over a period of </a:t>
            </a:r>
            <a:r>
              <a:rPr lang="nl-NL" sz="1600" b="1">
                <a:solidFill>
                  <a:srgbClr val="FFFFFF"/>
                </a:solidFill>
              </a:rPr>
              <a:t>10 years</a:t>
            </a:r>
            <a:r>
              <a:rPr lang="nl-NL" sz="1600">
                <a:solidFill>
                  <a:srgbClr val="FFFFFF"/>
                </a:solidFill>
              </a:rPr>
              <a:t>, 2006-2016 and 2086-2096. </a:t>
            </a:r>
            <a:endParaRPr/>
          </a:p>
          <a:p>
            <a:pPr marL="182880" lvl="0" indent="-8127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3875" y="933450"/>
            <a:ext cx="352425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-) Evolution of the distribution of the variables</a:t>
            </a:r>
            <a:endParaRPr/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Idea: The yearly distribution hides seasonal variations in the parameters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So, give a boxplot of the distribution of the parameters </a:t>
            </a:r>
            <a:r>
              <a:rPr lang="nl-NL" sz="1600" b="1">
                <a:solidFill>
                  <a:srgbClr val="FFFFFF"/>
                </a:solidFill>
              </a:rPr>
              <a:t>per season </a:t>
            </a:r>
            <a:r>
              <a:rPr lang="nl-NL" sz="1600">
                <a:solidFill>
                  <a:srgbClr val="FFFFFF"/>
                </a:solidFill>
              </a:rPr>
              <a:t>and over a </a:t>
            </a:r>
            <a:r>
              <a:rPr lang="nl-NL" sz="1600" b="1">
                <a:solidFill>
                  <a:srgbClr val="FFFFFF"/>
                </a:solidFill>
              </a:rPr>
              <a:t>ten year period</a:t>
            </a:r>
            <a:r>
              <a:rPr lang="nl-NL" sz="1600">
                <a:solidFill>
                  <a:srgbClr val="FFFFFF"/>
                </a:solidFill>
              </a:rPr>
              <a:t>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As can be seen, surprisingly, the temperature distribution in the first period is more spread out then in the last period.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Notice that the wind takes on only positive values?</a:t>
            </a:r>
            <a:endParaRPr/>
          </a:p>
          <a:p>
            <a:pPr marL="182880" lvl="0" indent="-8127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pic>
        <p:nvPicPr>
          <p:cNvPr id="209" name="Google Shape;20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9935" y="1191838"/>
            <a:ext cx="7491363" cy="445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2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/>
              <a:t>Research questions</a:t>
            </a: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Options</a:t>
            </a:r>
            <a:endParaRPr/>
          </a:p>
        </p:txBody>
      </p:sp>
      <p:sp>
        <p:nvSpPr>
          <p:cNvPr id="222" name="Google Shape;222;p16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nl-NL"/>
              <a:t> See if we can correlate different variables, does this correlation change over the years/seasons?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nl-NL"/>
              <a:t>See if we can cluster the points in different groups, do the characteristics of these clusters change over the years/seasons?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nl-NL"/>
              <a:t>See if we can compare / correlate different prediction models and experiments, do they present similar characteristics? How can we describe differences between them? </a:t>
            </a:r>
            <a:endParaRPr/>
          </a:p>
          <a:p>
            <a:pPr marL="182880" lvl="0" indent="-5587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</a:pPr>
            <a:r>
              <a:rPr lang="nl-NL"/>
              <a:t>Inference, Clustering </a:t>
            </a:r>
            <a:endParaRPr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243269" y="10660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RCP4.5: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Simple Linear Regression for all Models (99% Confidence Intervals)</a:t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3975" y="693787"/>
            <a:ext cx="8205624" cy="54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243269" y="10660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RCP8.5: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nl-NL"/>
              <a:t>Simple Linear Regression for all Models (99% Confidence Intervals)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2125" y="641000"/>
            <a:ext cx="8176726" cy="54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-7912" y="437479"/>
            <a:ext cx="3262800" cy="59738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307388" y="637206"/>
            <a:ext cx="2947500" cy="5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nl-NL" sz="2400">
                <a:latin typeface="Calibri"/>
                <a:ea typeface="Calibri"/>
                <a:cs typeface="Calibri"/>
                <a:sym typeface="Calibri"/>
              </a:rPr>
              <a:t>2) Correlation between variables (Averaged over Stations, Models)</a:t>
            </a:r>
            <a:br>
              <a:rPr lang="nl-NL" sz="2400">
                <a:latin typeface="Calibri"/>
                <a:ea typeface="Calibri"/>
                <a:cs typeface="Calibri"/>
                <a:sym typeface="Calibri"/>
              </a:rPr>
            </a:br>
            <a:br>
              <a:rPr lang="nl-NL" sz="24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800">
                <a:latin typeface="Calibri"/>
                <a:ea typeface="Calibri"/>
                <a:cs typeface="Calibri"/>
                <a:sym typeface="Calibri"/>
              </a:rPr>
              <a:t>helps in first interpretation of variables:</a:t>
            </a:r>
            <a:br>
              <a:rPr lang="nl-NL" sz="18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800">
                <a:latin typeface="Calibri"/>
                <a:ea typeface="Calibri"/>
                <a:cs typeface="Calibri"/>
                <a:sym typeface="Calibri"/>
              </a:rPr>
              <a:t>for example, short wave radiation (sunlight) and cloud cover always very negatively correlated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l="9755" r="10990"/>
          <a:stretch/>
        </p:blipFill>
        <p:spPr>
          <a:xfrm>
            <a:off x="3729950" y="2061342"/>
            <a:ext cx="7908914" cy="346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0" y="-1"/>
            <a:ext cx="28812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56675" y="163750"/>
            <a:ext cx="2824500" cy="503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sz="2400">
                <a:latin typeface="Calibri"/>
                <a:ea typeface="Calibri"/>
                <a:cs typeface="Calibri"/>
                <a:sym typeface="Calibri"/>
              </a:rPr>
              <a:t>2) Correlation between variables per season </a:t>
            </a:r>
            <a:br>
              <a:rPr lang="nl-NL" sz="2400">
                <a:latin typeface="Calibri"/>
                <a:ea typeface="Calibri"/>
                <a:cs typeface="Calibri"/>
                <a:sym typeface="Calibri"/>
              </a:rPr>
            </a:br>
            <a:br>
              <a:rPr lang="nl-NL" sz="24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600">
                <a:latin typeface="Calibri"/>
                <a:ea typeface="Calibri"/>
                <a:cs typeface="Calibri"/>
                <a:sym typeface="Calibri"/>
              </a:rPr>
              <a:t>First observations: does indeed show differences between seasons. Correlations which change most over the seasons:</a:t>
            </a:r>
            <a:br>
              <a:rPr lang="nl-NL" sz="16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600">
                <a:latin typeface="Calibri"/>
                <a:ea typeface="Calibri"/>
                <a:cs typeface="Calibri"/>
                <a:sym typeface="Calibri"/>
              </a:rPr>
              <a:t>- short wave radiation and temperature above surface (why?)</a:t>
            </a:r>
            <a:br>
              <a:rPr lang="nl-NL" sz="1600">
                <a:latin typeface="Calibri"/>
                <a:ea typeface="Calibri"/>
                <a:cs typeface="Calibri"/>
                <a:sym typeface="Calibri"/>
              </a:rPr>
            </a:br>
            <a:r>
              <a:rPr lang="nl-NL" sz="1600">
                <a:latin typeface="Calibri"/>
                <a:ea typeface="Calibri"/>
                <a:cs typeface="Calibri"/>
                <a:sym typeface="Calibri"/>
              </a:rPr>
              <a:t>- east wind and temperature above surface (</a:t>
            </a:r>
            <a:r>
              <a:rPr lang="nl-NL" sz="1600" i="1">
                <a:latin typeface="Calibri"/>
                <a:ea typeface="Calibri"/>
                <a:cs typeface="Calibri"/>
                <a:sym typeface="Calibri"/>
              </a:rPr>
              <a:t>wind from ocean cools down the near surface temperature in summer/spring (negative correlation), heats up temperature in winter (positive correlation)</a:t>
            </a:r>
            <a:br>
              <a:rPr lang="nl-NL" sz="1600" i="1">
                <a:latin typeface="Calibri"/>
                <a:ea typeface="Calibri"/>
                <a:cs typeface="Calibri"/>
                <a:sym typeface="Calibri"/>
              </a:rPr>
            </a:br>
            <a:r>
              <a:rPr lang="nl-NL" sz="1600">
                <a:latin typeface="Calibri"/>
                <a:ea typeface="Calibri"/>
                <a:cs typeface="Calibri"/>
                <a:sym typeface="Calibri"/>
              </a:rPr>
              <a:t>- cloud cover and temperature above surface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1815864" y="758952"/>
            <a:ext cx="384000" cy="53310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l="10662"/>
          <a:stretch/>
        </p:blipFill>
        <p:spPr>
          <a:xfrm>
            <a:off x="2871215" y="674300"/>
            <a:ext cx="8562011" cy="30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 l="9823"/>
          <a:stretch/>
        </p:blipFill>
        <p:spPr>
          <a:xfrm>
            <a:off x="2926080" y="3556124"/>
            <a:ext cx="8507157" cy="3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166184" y="1193134"/>
            <a:ext cx="28245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rbel"/>
              <a:buNone/>
            </a:pPr>
            <a:r>
              <a:rPr lang="nl-NL" sz="2400" dirty="0">
                <a:latin typeface="Calibri"/>
                <a:ea typeface="Calibri"/>
                <a:cs typeface="Calibri"/>
                <a:sym typeface="Calibri"/>
              </a:rPr>
              <a:t>2) Correlation between variables per season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1815864" y="758952"/>
            <a:ext cx="384000" cy="5331000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l="10935"/>
          <a:stretch/>
        </p:blipFill>
        <p:spPr>
          <a:xfrm>
            <a:off x="3672057" y="3484944"/>
            <a:ext cx="8402228" cy="3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l="9618"/>
          <a:stretch/>
        </p:blipFill>
        <p:spPr>
          <a:xfrm>
            <a:off x="3801569" y="599472"/>
            <a:ext cx="8398295" cy="304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3) Clustering</a:t>
            </a:r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Setup: standardized all variables, so gave all variables mean zero, variance 1. Next, applied Kmeans clustering for 1 station. </a:t>
            </a:r>
            <a:endParaRPr/>
          </a:p>
          <a:p>
            <a:pPr marL="182880" lvl="0" indent="-8127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Results for all years in plot on the right. For n=3 we saw a clear distinction between the clusters: one shows the extreme cold months, one the regular cold months and one the summer months.</a:t>
            </a:r>
            <a:endParaRPr/>
          </a:p>
          <a:p>
            <a:pPr marL="182880" lvl="0" indent="-8127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Idea: Investigate if this differs when we compare clustering for different stations</a:t>
            </a:r>
            <a:endParaRPr/>
          </a:p>
          <a:p>
            <a:pPr marL="182880" lvl="0" indent="-8127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82880" lvl="0" indent="-81278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2706" y="1730058"/>
            <a:ext cx="8285182" cy="338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60"/>
              <a:buFont typeface="Corbel"/>
              <a:buNone/>
            </a:pPr>
            <a:r>
              <a:rPr lang="nl-NL" sz="2160"/>
              <a:t>3) Clustering</a:t>
            </a:r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body" idx="1"/>
          </p:nvPr>
        </p:nvSpPr>
        <p:spPr>
          <a:xfrm>
            <a:off x="252920" y="2162014"/>
            <a:ext cx="2947482" cy="374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Idea: We wanted to see if clusters in first and last 10 years differ a lot. </a:t>
            </a:r>
            <a:endParaRPr sz="1600">
              <a:solidFill>
                <a:srgbClr val="FFFFFF"/>
              </a:solidFill>
            </a:endParaRPr>
          </a:p>
          <a:p>
            <a:pPr marL="182880" lvl="0" indent="-812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Same setup as previous slide:</a:t>
            </a:r>
            <a:endParaRPr/>
          </a:p>
          <a:p>
            <a:pPr marL="182880" lvl="0" indent="-812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Results for first and last 10 years in plot on the right, again for n=3 clusters. No significant difference? </a:t>
            </a:r>
            <a:endParaRPr/>
          </a:p>
          <a:p>
            <a:pPr marL="182880" lvl="0" indent="-812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Ideas:</a:t>
            </a:r>
            <a:endParaRPr sz="1600">
              <a:solidFill>
                <a:srgbClr val="FFFFFF"/>
              </a:solidFill>
            </a:endParaRPr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 - investigate this for other stations as well.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nl-NL" sz="1600">
                <a:solidFill>
                  <a:srgbClr val="FFFFFF"/>
                </a:solidFill>
              </a:rPr>
              <a:t>- see if we can cluster the stations itself</a:t>
            </a:r>
            <a:endParaRPr/>
          </a:p>
          <a:p>
            <a:pPr marL="182880" lvl="0" indent="-8127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>
              <a:solidFill>
                <a:srgbClr val="FFFFFF"/>
              </a:solidFill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6731" y="605028"/>
            <a:ext cx="7419975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628</Words>
  <Application>Microsoft Office PowerPoint</Application>
  <PresentationFormat>Widescreen</PresentationFormat>
  <Paragraphs>62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Noto Sans Symbols</vt:lpstr>
      <vt:lpstr>Calibri</vt:lpstr>
      <vt:lpstr>Corbel</vt:lpstr>
      <vt:lpstr>Frame</vt:lpstr>
      <vt:lpstr>Climate Change project update: week 2</vt:lpstr>
      <vt:lpstr>Inference, Clustering </vt:lpstr>
      <vt:lpstr>1)  RCP4.5: Simple Linear Regression for all Models (99% Confidence Intervals)</vt:lpstr>
      <vt:lpstr>1)  RCP8.5: Simple Linear Regression for all Models (99% Confidence Intervals)</vt:lpstr>
      <vt:lpstr>2) Correlation between variables (Averaged over Stations, Models)  helps in first interpretation of variables: for example, short wave radiation (sunlight) and cloud cover always very negatively correlated</vt:lpstr>
      <vt:lpstr>2) Correlation between variables per season   First observations: does indeed show differences between seasons. Correlations which change most over the seasons: - short wave radiation and temperature above surface (why?) - east wind and temperature above surface (wind from ocean cools down the near surface temperature in summer/spring (negative correlation), heats up temperature in winter (positive correlation) - cloud cover and temperature above surface</vt:lpstr>
      <vt:lpstr>2) Correlation between variables per season </vt:lpstr>
      <vt:lpstr>3) Clustering</vt:lpstr>
      <vt:lpstr>3) Clustering</vt:lpstr>
      <vt:lpstr>Other plots from the past weeks</vt:lpstr>
      <vt:lpstr>PowerPoint Presentation</vt:lpstr>
      <vt:lpstr>-) Evolution of the distribution of the variables</vt:lpstr>
      <vt:lpstr>-) Evolution of the distribution of the variables</vt:lpstr>
      <vt:lpstr>-) Evolution of the distribution of the variables</vt:lpstr>
      <vt:lpstr>-) Evolution of the distribution of the variables</vt:lpstr>
      <vt:lpstr>Research questions</vt:lpstr>
      <vt:lpstr>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project update: week 2</dc:title>
  <dc:creator>Simon van Oosterom</dc:creator>
  <cp:lastModifiedBy>Simon van Oosterom</cp:lastModifiedBy>
  <cp:revision>1</cp:revision>
  <dcterms:created xsi:type="dcterms:W3CDTF">2020-04-22T10:56:15Z</dcterms:created>
  <dcterms:modified xsi:type="dcterms:W3CDTF">2020-04-28T14:44:24Z</dcterms:modified>
</cp:coreProperties>
</file>