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7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57" r:id="rId4"/>
    <p:sldId id="266" r:id="rId5"/>
    <p:sldId id="269" r:id="rId6"/>
    <p:sldId id="279" r:id="rId7"/>
    <p:sldId id="276" r:id="rId8"/>
    <p:sldId id="277" r:id="rId9"/>
    <p:sldId id="278" r:id="rId10"/>
    <p:sldId id="280" r:id="rId11"/>
    <p:sldId id="281" r:id="rId12"/>
    <p:sldId id="274" r:id="rId13"/>
    <p:sldId id="273" r:id="rId14"/>
    <p:sldId id="265" r:id="rId15"/>
  </p:sldIdLst>
  <p:sldSz cx="12192000" cy="6858000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Us7OCuu4njwz6q0A3s4QfhZ5R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1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1612 1 4736,'11'4'758,"22"11"734,-32-14-1330,1 0 0,0 0 0,-1 0-1,1 0 1,-1 0 0,1 1 0,-1-1 0,0 1-1,0-1 1,1 1 0,-1-1 0,0 1-1,0 0 1,-1 0 0,2 1-162,-2-2 41,0 1 0,0-1 0,0 0-1,0 1 1,0-1 0,0 1 0,-1-1 0,1 0 0,0 1-1,-1-1 1,1 0 0,-1 1 0,0-1 0,1 0 0,-1 0-1,0 1 1,0-1 0,1 0 0,-1 0 0,0 0 0,-1 0-41,-24 23 119,23-21-88,-54 40 181,-16 8-212,-31 22 231,-90 84 392,75-59-238,-286 264 591,-12 15-613,233-223-4694,101-84 1755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2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6528,'2'1'85,"-1"-1"0,0 0 0,1 0 0,-1 0 0,1 1-1,-1-1 1,0 1 0,1-1 0,-1 1 0,0 0 0,1-1 0,-1 1 0,0 0 0,0 0 0,0 0 0,0 0 0,0 0 0,0 0 0,0 0 0,0 0 0,0 0 0,0 1-1,0-1 1,-1 0 0,1 0 0,-1 1 0,1-1 0,-1 1 0,1-1 0,-1 0 0,0 1 0,1 0-85,0 7 533,0 0-1,0 0 1,-1 0-1,0 8-532,-1-5 144,1 8-133,-2 0 1,0-1-1,-2 1 1,0 0-1,-1-1 1,-4 8-12,3-14 194,3-11 94,4-10 323,4-12-511,1 0 1,1 1-1,1 0 0,0 0 0,2 1 0,0 0 1,1 0-1,1 1 0,0 1 0,1 0 0,1 1 1,1 0-1,0 1 0,7-5-100,-15 14-23,-1 1-1,1 0 1,1 0 0,-1 0-1,0 1 1,1 0 0,0 0 23,-6 3-33,1-1-1,-1 1 1,0-1 0,0 1 0,0 0 0,1 0 0,-1 0 0,0 0 0,0 0 0,1 1-1,-1-1 1,2 1 33,-3 0-28,0-1 0,0 1 0,0 0 0,0-1 0,0 1 0,0 0 0,0 0 0,0 0 0,0-1-1,0 1 1,0 0 0,0 1 0,-1-1 0,1 0 0,0 0 0,-1 0 0,1 0 0,-1 0 0,1 1-1,-1-1 1,0 0 0,1 2 28,0 2-24,0 1-1,-1 0 0,0 0 1,0 0-1,0-1 0,0 1 1,-1 0-1,0 0 0,0-1 1,-2 4 24,-3 10-44,-1 0 1,-5 8 43,-1 3-19,2-6 61,5-12 33,1-1 1,1 1 0,-1 0-1,2 0 1,0 0-1,0 0 1,0 11-76,3-21 30,0 0-1,0 1 1,0-1 0,1 0-1,-1 1 1,1-1 0,-1 0-1,1 1 1,0-1 0,0 0-1,0 0 1,0 0 0,0 0-1,1 0 1,-1 0 0,1 0-1,-1 0 1,1 0 0,0-1-1,1 2-29,1 0 3,0-1 0,0 0 1,0 0-1,1 0 0,-1 0 0,0-1 0,1 1 0,-1-1 0,1 0 0,4 0-3,27 0-149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2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4992,'9'-3'3141,"-9"3"-3047,1 0 0,-1 0-1,0 0 1,0 0 0,0 0 0,0 0-1,1 0 1,-1 0 0,0 0 0,0 0 0,0 0-1,0 1 1,1-1 0,-1 0 0,0 0-1,0 0 1,0 0 0,0 0 0,0 1 0,0-1-1,1 0 1,-1 0 0,0 0 0,0 0-1,0 1 1,0-1 0,0 0 0,0 0 0,0 0-1,0 1 1,0-1 0,0 0 0,0 0-1,0 0 1,0 1 0,0-1-94,0 1 779,0-1-737,0 0 0,1 0 0,-1 0 1,0 0-1,0 0 0,1 0 1,-1 0-1,0 0 0,0 1 0,0-1 1,0 0-1,1 0 0,-1 0 0,0 0 1,0 0-1,0 1 0,0-1 1,1 0-1,-1 0 0,0 0 0,0 1 1,0-1-1,0 0 0,0 0 0,0 0 1,0 1-1,0-1 0,0 0 0,0 0 1,0 0-1,0 1 0,0-1 1,0 0-1,0 0 0,0 1 0,0-1-42,1 10 391,-1-9-341,-2 68 1748,-5 33-1798,-1 57-368,8-158 281,-1 25-793,1-26 681,0 1 0,-1 0 0,1-1 0,0 1 0,0 0 0,0-1 0,0 1 0,0-1 0,0 1 0,1 0 0,-1-1 0,0 1 0,0-1 0,0 1 0,1 0 0,-1-1 0,0 1 0,0-1 0,1 1 0,-1-1 0,1 1 0,-1-1 0,0 1 0,1-1 0,0 1 199,2-1-3370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2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3712,'0'0'1221,"-10"8"-181,-3-5 268,0 1 0,0 0-1,1 1 1,0 0 0,-1 1-1308,4-2 250,-1 1 1,0-2-1,0 1 1,0-2-1,-10 3-250,1-1 81,-37 7-774,-51 5 693,58-12-2208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4864,'0'0'132,"1"0"1,0 0-1,-1 1 1,1-1-1,-1 0 1,1 0-1,-1 1 1,1-1-1,-1 0 1,1 0-1,-1 1 1,1-1-1,-1 1 1,0-1-1,1 0 1,-1 1-1,1-1 1,-1 1-1,0-1 1,1 1-1,-1-1 1,0 1-1,0-1 0,0 1 1,1-1-1,-1 1 1,0 0-1,0-1 1,0 1-1,0-1 1,0 1-1,0-1 1,0 1-1,0 0 1,0-1-1,0 1 1,0-1-1,0 1 1,-1 0-133,-4 25-27,5-24 129,-19 56-16,9-30 565,-5 22-651,13-42 162,1 0 1,0 1-1,0-1 1,0 1 0,1-1-1,1 1 1,-1-1 0,1 2-163,0-9 30,-1 0 1,0-1-1,0 1 1,0 0 0,0 0-1,1 0 1,-1 0-1,0 0 1,1-1 0,-1 1-1,1 0 1,-1 0-1,1-1 1,-1 1 0,1 0-1,0-1 1,0 1-31,-1 0 11,1-1 1,-1 0-1,1 0 1,-1 0-1,1 0 1,-1 1-1,1-1 1,-1 0-1,1 0 1,-1 0-1,1 0 0,-1 0 1,1 0-1,-1 0 1,1 0-1,-1-1 1,1 1-1,0 0 1,-1 0-1,1 0 1,-1-1-12,4-1 20,0 0 0,0-1 0,-1 0 0,1 1 0,-1-2 0,2 0-20,2-2 57,4-4-43,1 0 0,0 1 0,10-5-14,-17 12 13,1-1 0,-1 0 0,1 1 0,-1 0-1,1 1 1,0-1 0,0 1 0,0 0 0,0 0 0,5 1-13,11-1 86,21 0-1287,-39 1 536,-1 1 1,1-1-1,-1 1 0,1 0 0,-1 0 0,2 1 665,8 5-2741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2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6400,'1'-1'135,"-1"1"1,0-1-1,1 0 1,-1 1-1,1-1 1,-1 0-1,1 1 1,-1-1-1,1 0 1,0 1-1,-1-1 1,1 1-1,0-1 1,-1 1-1,1-1 1,0 1-1,0 0 1,-1-1-1,1 1 1,0 0-1,0 0 1,0-1-1,-1 1 1,1 0-1,0 0 1,0 0-1,0 0 1,0 0-1,-1 0 1,1 0-1,0 1 1,0-1-1,0 0 1,0 0 0,-1 1-1,1-1 1,0 0-1,0 1 1,-1-1-1,1 1 1,0-1-1,-1 1 1,1-1-1,0 1 1,-1-1-1,1 1 1,-1 0-1,1-1 1,-1 1-136,2 1 8,-1 1 0,0-1 0,1 0 0,-1 1 0,0-1 0,-1 1 0,1-1 0,0 1 0,-1-1 0,1 1 0,-1-1 0,0 1 1,0 0-1,0-1 0,0 1 0,-1 0 0,1-1-8,-1 13 7,1 12-245,-1 0 1,-1 0 0,-2 0-1,-1 0 1,-1-1 0,-1 0-1,-1 0 1,-2 0 237,1-11-2123,1-9-831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2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5376,'2'8'3697,"1"11"-2344,-4-8-1158,0-1 1,0 0-1,-1 0 0,-1 0 0,0 0-195,-3 16 432,-17 77 349,4-13-3642,18-90 2681,1 1-1,0-1 1,0 1-1,0-1 1,0 1-1,0-1 0,-1 1 1,1-1-1,0 1 1,0 0-1,1-1 1,-1 1-1,0-1 0,0 1 1,0-1-1,0 1 1,0-1-1,0 1 1,1-1-1,-1 1 0,0 0 181,11 1-3466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6144,'9'5'713,"-5"-3"-350,1 0-1,-1 0 0,0 0 0,1 0 0,0-1 0,-1 0 0,1 0 0,1 1-362,-6-3 23,0 1-1,0 0 1,0 0-1,1 0 1,-1 0-1,0 0 1,0 0-1,0 0 1,0 0-1,0 0 1,1 0-1,-1 0 1,0 0-1,0 0 0,0 0 1,0 0-1,0 0 1,0 0-1,1 0 1,-1 0-1,0 0 1,0 0-1,0 0 1,0 0-1,0 1 1,0-1-1,1 0 1,-1 0-1,0 0 1,0 0-1,0 0 1,0 0-1,0 0 1,0 0-1,0 1 0,0-1 1,0 0-1,0 0 1,1 0-1,-1 0 1,0 0-1,0 0 1,0 1-1,0-1 1,0 0-1,0 0 1,0 0-1,0 0 1,0 0-1,0 0 1,0 1-1,0-1 1,0 0-1,0 0 0,0 0 1,0 0-1,0 0 1,-1 0-1,1 1 1,0-1-1,0 0 1,0 0-1,0 0 1,0 0-1,0 0 1,0 0-1,0 0 1,0 1-23,-8 5-14,-28 5 9,12-3 14,0 0 1,-2 3-10,20-9 19,1 1 1,0 0 0,0 0-1,0 0 1,0 0-1,0 1 1,1 0 0,0 0-1,0 0 1,0 1-1,-1 1-19,4-5 19,0 0-1,0 0 0,1 1 0,-1-1 0,1 0 1,-1 0-1,1 1 0,-1-1 0,1 0 0,0 1 1,0-1-1,0 0 0,0 1 0,0-1 0,0 0 1,0 1-1,0-1 0,0 1 0,1-1 0,-1 0 1,0 0-1,1 1 0,-1-1 0,1 0 0,0 0 1,-1 1-1,1-1 0,0 0 0,0 0 0,-1 0 1,1 0-1,0 0 0,0 0 0,0 0 1,0 0-1,1-1-18,4 5 220,1 0 0,0 0 0,0-1 0,1-1 0,3 3-220,-1-2 191,2 2 82,-1 1 0,1 0 0,6 6-273,-14-11 20,-1 1 0,0-1 1,0 1-1,0 0 0,-1 0 1,1 1-1,-1-1 1,1 0-1,-1 1 0,0 0 1,0-1-1,-1 1 1,1 0-1,-1 1-20,0 0-23,0 1 0,0-1 0,-1 0 1,0 1-1,0-1 0,0 1 0,-1-1 0,0 0 1,0 1-1,0-1 0,-1 0 0,1 0 0,-1 0 0,-1 0 1,1 0-1,-1 0 0,0-1 0,0 1 0,0-1 0,-3 3 23,0 1-298,-1-1 0,0-1-1,-1 1 1,0-1 0,0 0-1,0-1 1,0 0 0,-1 0-1,0-1 1,-8 3 298,2-2-1606,0-1 0,-9 1 1606,22-4-121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3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2304,'3'-7'351,"1"0"0,-1 0 0,1 1 0,0-1 0,1 1 1,3-4-352,-3 3 524,-4 6-340,0-1-1,0 1 0,0 0 0,0-1 0,1 1 0,-1 0 0,1 0 0,-1-1 0,1 1 0,-1 0 0,2 0-183,3-2 289,0 1-1,0-1 1,0 1 0,0 1-1,1-1 1,-1 1 0,1 0-1,2 0-288,-8 1 60,-1 1 0,1-1 0,-1 0 0,1 0 0,0 1 0,-1-1 0,1 0 0,-1 1 0,1-1 0,-1 1-1,0-1 1,1 0 0,-1 1 0,1-1 0,-1 1 0,0-1 0,1 1 0,-1-1 0,0 1 0,0 0 0,0-1 0,1 1-1,-1-1-59,4 13 318,-3 1 146,0-1 0,-1 0 0,-1 11-464,1 5 400,-3 27 254,-2-1 1,-8 32-655,-1 3 366,14-88-325,0-1 0,-1 1 0,1 0 0,0 0 0,0 0 0,0 0 0,1-1 0,-1 1 0,0 0 0,1 0 0,-1-1 0,1 1 0,0 0 0,-1-1 0,1 1 0,0 0 0,0-1 0,0 1 0,0-1 0,0 1 0,1 0-41,0 0 43,0-1 1,1 0 0,-1 1 0,0-1-1,1 0 1,-1 0 0,1 0-1,-1 0 1,1 0 0,0-1 0,-1 1-1,1-1 1,1 0-44,8 1 88,1-1-1,-1-1 1,1-1-1,-1 1 1,9-4-88,128-22 183,-39 7-68,-88 16-905,-1-1-1,0-1 0,0 0 1,13-8 790,-4 0-3728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63 3328,'11'-14'808,"13"-17"944,-16 23 158,-8 7-1766,0 1 0,1 0-1,-1 0 1,0-1 0,1 1 0,-1 0-1,0-1 1,1 1 0,-1 0-1,0-1 1,0 1 0,1 0 0,-1-1-1,0 1 1,0 0 0,0-1-1,1 1 1,-1-1 0,0 1 0,0 0-1,0-1 1,0 1 0,0-1-144,0 0 538,-5 7 284,-24 19-114,18-16-625,0 0 0,-8 11-83,-61 73 40,-59 65-469,29-47 434,-71 78 177,57-56-192,-19 24-1884,131-142 615,-5 6-3314,9-19 1473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3968,'1'1'281,"0"1"0,-1-1 0,1 1-1,0 0 1,-1-1 0,1 1 0,-1-1 0,1 1 0,-1 0 0,0-1 0,0 1 0,0 0 0,0-1-1,0 1 1,0 0 0,0-1 0,0 1 0,-1 0 0,1-1 0,-1 1 0,1 0 0,-2 1-281,0 2-9,-2 0 1,1-1 0,0 1-1,-1 0 1,0-1-1,0 0 9,-9 11 473,-13 16-159,-79 103 540,85-104-520,0 0 1,2 2-1,-9 22-334,26-52 12,-17 40 965,0 7-977,13-36 229,2 0 0,-1 0 0,2 0 0,0 0 0,0 1 0,1 3-229,2-13 32,-1 1 1,1 0 0,0-1 0,0 1 0,0 0 0,0-1 0,1 1 0,0-1 0,0 0 0,0 0 0,0 1 0,1-1 0,-1-1 0,1 1 0,0 0 0,0-1 0,1 1 0,-1-1 0,1 0 0,-1 0 0,1-1-1,0 1 1,0-1 0,1 1 0,-1-1 0,0-1 0,1 1 0,3 1-33,13 3-123,0-1 1,0-1-1,1-1 0,-1-1 1,12 0 122,2-2-3563,24-3 3563,-11-3-3626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1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6656,'15'7'3687,"-20"-8"-1719,-19-1-1719,-4 4-14,1 1 0,-1 2 0,1 1 1,-4 2-236,16-5 61,-10 4 59,0 0-1,1 2 1,-1 0-1,2 2 1,-6 3-120,27-13 71,0 0 0,0 0 0,1 1 1,-1-1-1,0 0 0,1 0 0,-1 1 0,1-1 1,0 1-1,-1-1 0,1 1 0,0 0 1,0 0-1,0-1 0,0 1 0,0 0 1,0 0-1,1 0 0,-1 0 0,1 0 1,-1 0-1,1 0 0,0 0-71,0 0 54,0 0-1,1 0 1,-1 0-1,1 0 1,-1 0-1,1 0 1,0 0-1,0-1 1,0 1-1,0 0 1,0 0-1,0-1 1,0 1-1,1-1 1,-1 1-1,0-1 1,1 0-1,0 1 1,-1-1-1,1 0 1,0 0-1,-1 0 1,3 1-54,24 12 345,20 7-345,-27-13 35,0 1 0,-1 1 0,-1 1 0,13 9-35,-23-13-4,0 0 0,0 1 0,-1 0 1,0 0-1,0 1 0,-1 0 0,-1 0 0,1 1 0,-1-1 0,1 5 4,-5-8-17,1-1-1,-1 1 1,-1-1-1,1 1 0,-1 0 1,0 0-1,0-1 1,-1 1-1,1 0 1,-1 0-1,-1 0 1,1 0-1,-1 0 1,0 0-1,0-1 1,-1 1-1,0 0 1,0-1-1,0 1 1,-3 4 17,0-2-23,-1 0-1,0 0 1,0-1 0,0 0 0,-1 0-1,0 0 1,-1-1 0,1 0-1,-1 0 1,-1-1 0,1 0 0,-1-1-1,1 0 1,-1 0 0,-2 0 23,1 0-411,0-1 0,0 0 0,0-1 0,0 0 1,0-1-1,-1 0 0,1 0 0,0-1 0,-1 0 0,1-1 0,0 0 0,-1-1 1,1 0-1,-2-1 411,9 1-436,-1 1 1,0-1-1,1 0 0,-1 0 1,1 0-1,-1 0 436,-15-16-2938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 5760,'18'0'4348,"9"0"-1502,-12 0-2430,0-1 0,14-2-416,-18 1 43,0 0 0,1 1 0,-1 1 0,0 0 0,9 1-43,-16-1 39,1 1-1,-1 0 1,0 0-1,0 0 1,0 0 0,0 0-1,0 1 1,0 0-1,0 0 1,0 0-1,-1 0 1,1 1 0,-1-1-1,1 1 1,-1 0-1,1 1-38,-3-2 2,1 0-1,-1 0 1,0 0-1,0 0 1,-1 0-1,1 0 0,0 0 1,-1 0-1,1 0 1,-1 0-1,0 1 1,1-1-1,-1 0 1,0 0-1,0 0 1,-1 0-1,1 1 1,0-1-1,-1 0 1,1 0-1,-1 0 0,0 0 1,0 0-1,0 0 1,0 0-1,0 0 1,0 0-1,-1 0-1,-4 8-33,-1 0 0,-1-1 1,0 0-1,-5 5 33,13-14 0,-24 24 39,-1 0 0,-1-2 0,-3 0-39,18-14 73,-1 0 1,0-1-1,-1 0 0,1-1 1,-1 0-1,-1-1 0,1-1 1,-11 2-74,20-5 91,0 0 1,0 0 0,-1-1 0,1 0 0,0 0 0,0 0 0,0-1 0,0 1 0,0-1 0,-1 0 0,1 0-1,0 0 1,1-1 0,-1 1 0,0-1 0,-1-1-92,3 2 61,0-1 0,0 0 0,0 0 0,0 0-1,0 0 1,0 0 0,1 0 0,-1 0 0,1 0 0,-1-1-1,1 1 1,0 0 0,0-1 0,0 0 0,0 1 0,1-1 0,-1 1-1,1-1 1,-1 0 0,1 1 0,0-1 0,0 0 0,0 1 0,0-1-1,1-2-60,0-2-7,1 0-1,0-1 0,0 1 1,0 1-1,1-1 0,0 0 0,0 1 1,1-1-1,4-5 8,7-9-1422,2 1 0,4-4 1422,9-11-3070,-1-2-754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5760,'0'1'105,"0"-1"1,0 0-1,1 0 1,-1 1-1,0-1 1,0 0-1,0 0 1,1 0-1,-1 1 1,0-1-1,0 0 1,1 0-1,-1 0 1,0 0-1,1 0 1,-1 1-1,0-1 1,0 0-1,1 0 1,-1 0-1,0 0 1,1 0-1,-1 0 1,0 0-1,1 0 1,-1 0-1,0 0 1,0 0-1,1 0 1,-1-1-1,1 1-105,9-7 2792,-8 5-2425,0-1 1,0 1-1,0 0 1,0-1-1,0 0 1,-1 1-1,1-3-367,10-29 349,-1-1-1,-3-1 1,3-20-349,-11 55 15,0-1 0,0 1 0,1-1 0,-1 1 0,0 0 0,1-1 0,-1 1 0,1-1 0,-1 1 0,1 0 0,-1-1 0,1 1 0,0 0 0,0 0 0,0 0 0,0-1-15,12 21 341,9 31-204,-14-29-122,1 0 0,1-1 0,1 0 0,12 15-15,-22-33-9,1 0-1,-1 0 1,1 0 0,-1 0-1,1-1 1,0 1-1,0 0 1,0-1 0,0 0-1,0 1 1,0-1 0,0 0-1,0 0 1,0 0-1,1 0 1,-1-1 0,0 1-1,1 0 1,-1-1-1,0 0 1,3 1 9,-2-2 23,0 1 0,-1-1-1,1 0 1,0 0 0,-1 0 0,1 0 0,-1 0-1,1-1 1,-1 1 0,0-1 0,1 1 0,-1-1-1,0 0 1,0 0 0,0 0 0,-1 0 0,1 0-1,1-2-22,4-6 75,0-1 0,-1 0 0,0 0-1,-1-1 1,0 1 0,1-6-75,4-15-731,3-27 731,-7 13-4027,2 15 321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9 4608,'10'-9'3261,"-9"10"-797,-8 4-1709,-24 15 347,-15 6-1102,22-13 221,1 0 0,1 2 0,-17 14-221,38-28-5,-15 12 335,1 1 1,-8 11-331,19-21 152,1 0 0,-1 1 0,1 0 1,0-1-1,1 1 0,-1 0 0,1 1 1,0-1-1,0 0 0,1 1 1,-2 4-153,3-7 33,0-1 1,0 0 0,1 0 0,-1 1 0,0-1 0,1 0 0,-1 0 0,1 1 0,0-1 0,0 0 0,0 0 0,0 0 0,0 0 0,0 0 0,1 0 0,-1-1 0,1 1 0,-1 0 0,1-1 0,0 1-1,-1-1 1,3 2-34,3 2 38,-1-1-1,1 0 0,0 0 1,1 0-1,-1-1 0,2 0-37,4 2-172,1-1 0,0 0 0,0-1-1,0-1 1,0 0 0,8-1 172,-12-1-593,-1 0 0,1-1-1,-1 0 1,1 0 0,-1-1 0,0-1 0,1 1-1,-1-2 1,0 1 0,2-2 593,21-16-3045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85 4224,'1'-6'2015,"1"8"698,0 14-1052,-2 12-1427,-2 1-1,-1-1 1,-1 0-1,-1 0 1,-2 0-234,5-18 34,2-8-37,0-1-1,0 1 1,0 0-1,-1-1 1,1 1-1,0-1 1,-1 1 0,0 0-1,1-1 1,-1 1-1,0-1 1,0 0-1,0 2 4,-2-4-28,1-7-7,2-10-21,0 15 53,0-135 856,0 138-820,0 0 0,0-1 0,0 1 0,0 0 0,0 0 0,0-1 0,0 1 0,0 0 0,0 0 0,0-1 1,0 1-1,0 0 0,0 0 0,1 0 0,-1-1 0,0 1 0,0 0 0,0 0 0,0 0 0,0 0 0,1-1 0,-1 1 0,0 0 0,0 0 0,0 0 0,1 0 0,-1 0 0,0-1 0,0 1 1,0 0-1,1 0 0,-1 0 0,0 0 0,0 0 0,1 0 0,-1 0 0,0 0 0,0 0 0,1 0 0,-1 0 0,0 0-33,14 3 872,-3-1-694,-3-2-162,0-1-1,0 0 1,0-1-1,0 0 1,-1 0-1,3-1-15,48-21 9,-34 14-9,-16 7-102,81-36-1809,-32 8-5463,-42 20 4057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6016,'8'11'2272,"-4"0"-1760,4-3 192,2-5 0,-2-3-448,5 0-128</inkml:trace>
  <inkml:trace contextRef="#ctx0" brushRef="#br0" timeOffset="1">87 66 10528,'21'-8'-96,"1"-3"64,-1-2-704,-3 2-288,-5-1-768,-4 4-1152,-4 5 736</inkml:trace>
  <inkml:trace contextRef="#ctx0" brushRef="#br0" timeOffset="2">57 88 4736,'-18'16'1760,"18"-1"-1376,-5-7 608,5 0 160,0 0-96,5-2 32,0 7-352,0-2-96,3-3-384,4 3-32,6-3 96,3 0-192,6-8-64,4-4-736,-1-8-288,4-12-2560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11 6528,'21'0'3664,"-20"0"-3099,-2 4 256,-4 5-761,0 0-1,-1 0 1,-1-1-1,1 0 1,-1 0-1,-1-1 1,-1 2-60,-7 6 31,-1 2-21,-40 42 167,-3 10-177,22-24 32,16-20-5,1 0-1,2 2 1,-9 14-27,93-147 8,5 3 0,31-31-8,-95 126 52,23-27 53,-28 33-99,1 1 1,0-1-1,0 0 1,-1 1-1,1 0 1,0-1 0,0 1-1,1 0 1,-1 0-1,0 0 1,0 0-1,0 0 1,1 1-1,-1-1 1,0 1-1,1-1-6,-3 1 2,1 0-1,-1 0 0,1 1 1,-1-1-1,1 0 1,0 0-1,-1 0 0,1 0 1,-1 1-1,1-1 0,-1 0 1,0 1-1,1-1 1,-1 0-1,1 1 0,-1-1 1,1 0-1,-1 1 0,0-1 1,1 1-1,-1-1 0,0 1 1,1-1-1,-1 1 1,0-1-1,0 1 0,0-1 1,1 1-1,-1-1 0,0 1 1,0 0-2,1 19 15,-1-18-9,-3 91 0,1-52-6,1 0 0,2 1 0,4 14 0,-5-30-16,0-25 13,0-1 0,0 0 0,0 0 0,0 0 0,0 1 0,0-1 0,0 0 1,0 0-1,0 0 0,0 0 0,0 1 0,0-1 0,0 0 0,0 0 0,0 0 1,-1 0-1,1 1 0,0-1 0,0 0 0,0 0 0,0 0 0,0 0 0,-1 0 1,1 0-1,0 1 0,0-1 0,0 0 0,0 0 0,-1 0 0,1 0 0,0 0 1,0 0-1,0 0 0,-1 0 0,1 0 0,0 0 0,0 0 0,0 0 0,0 0 1,-1 0-1,1 0 0,0 0 3,-10-2-40,7 1 14,-17-3-209,1 0 0,-19 1 235,16 1-1520,-1-1 1,-2-2 1519,-10-6-2816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7 3456,'9'-6'727,"-7"5"463,-5 3 3271,-67 33-2957,53-25-1284,-4 2 11,-1 2 0,0 1-231,16-10 16,-1 1 1,1 0 0,0 0 0,0 0 0,1 1 0,-1-1-1,1 1 1,1 1-17,-4 5 99,1 1 0,1 0-1,1 0 1,0 0 0,0 0-1,2 1 1,-2 6-99,4-14 64,1 0 1,-1 0-1,1 0 1,1 0-1,-1 0 0,1 0 1,0 0-1,1 1-64,-1-4 50,0 0 0,1 0 0,-1 0-1,1-1 1,0 1 0,0 0 0,1-1 0,-1 0 0,1 1 0,-1-1 0,1 0-1,0 0 1,0-1 0,1 1-50,1 1 17,0-1 0,1 0-1,0-1 1,0 1 0,0-1-1,0 0 1,0 0 0,0-1-1,1 0 1,-1 0 0,0 0-1,1-1 1,-1 0 0,1 0-17,9-1 20,0-1 1,0 0-1,0-1 1,0 0-1,1-2-20,-14 4 4,-1 1-1,0-1 0,1 0 1,-1 0-1,0 0 0,0 0 1,0 0-1,0-1 0,0 1 1,0-1-1,0 1 0,0-1 1,-1 0-1,1 0-3,-1 1 0,-1 0 0,1 0 1,-1 0-1,0 0 0,1 0 0,-1 0 1,0 0-1,0-1 0,0 1 0,0 0 0,0 0 1,0 0-1,0-1 0,0 1 0,0 0 1,0 0-1,-1 0 0,1 0 0,-1 0 1,1 0-1,-1-1 0,1 1 0,-1 0 1,1 0-1,-1 0 0,0 1 0,1-1 1,-2-1-1,-2-3-6,0 0 1,-1 0 0,1 1 0,-1 0 0,0-1 0,0 2 0,0-1 0,-1 0 0,1 1 0,-1 0-1,0 1 1,0-1 0,0 1 0,-6-1 5,4 1-332,0 1 0,0 0 0,0 0 0,-1 0 1,1 1-1,0 1 0,-1-1 0,1 2 0,0-1 0,0 1 0,-2 0 332,-9 6-3109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28 4224,'0'0'180,"1"0"1,0 0-1,-1 0 0,1 0 1,-1 0-1,1 0 0,0 0 1,-1 0-1,1 1 0,0-1 1,-1 0-1,1 0 1,-1 1-1,1-1 0,-1 0 1,1 1-1,-1-1 0,1 0 1,-1 1-1,1-1 0,-1 1 1,1-1-1,-1 1 0,0-1 1,1 1-1,-1-1 1,1 1-181,-1 1 123,0-1 0,1 1 0,-1-1 0,0 1 1,0-1-1,1 1 0,-1-1 0,0 1 0,-1-1 1,1 1-1,0 1-123,-2 3 5,1 0 0,-1 0 0,0 0 0,-1 0 0,-1 2-5,-13 23 6,-1-1-1,-1-1 0,-2 0 1,-24 24-6,34-39-29,10-12 19,-1 0 0,1 1 0,-1-1 0,0 0-1,0 0 1,0 0 0,0 0 0,0-1 0,0 1 0,-1 0-1,1-1 1,0 1 0,-1-1 0,-1 1 10,4-2 1,-1 0 0,1 0 0,-1 0 0,1 0 0,0-1 0,-1 1 0,1 0 1,-1 0-1,1 0 0,0 0 0,-1 0 0,1 0 0,0-1 0,-1 1 0,1 0 0,0 0 0,-1-1 0,1 1 0,0 0 0,0 0 0,-1-1 1,1 1-1,0 0 0,0-1 0,-1 1 0,1 0 0,0-1 0,0 1 0,0 0 0,0-1 0,0 1 0,-1-1 0,1 1 0,0 0 0,0-1 0,0 1 1,0 0-1,0-1 0,0 1 0,0-1 0,0 1 0,0 0 0,1-1 0,-1 1 0,0-1 0,0 1 0,0-1-1,6-19-2,0 8 101,0 0 0,1 0 1,0 1-1,1 0 0,7-8-99,13-13 747,8-3-747,17-21 309,-34 34-239,-11 11 6,2 1 0,-1-1 1,11-7-77,-20 18 8,0 0 0,0 0 1,0 0-1,0-1 0,1 1 1,-1 0-1,0 0 0,0 0 1,0 0-1,0 0 0,1 0 1,-1-1-1,0 1 0,0 0 1,0 0-1,1 0 0,-1 0 1,0 0-1,0 0 0,0 0 1,1 0-1,-1 0 1,0 0-1,0 0 0,1 0 1,-1 0-1,0 0 0,0 0 1,0 0-1,1 0 0,-1 0 1,0 1-1,0-1 0,0 0 1,1 0-1,-1 0 0,0 0-8,2 10 100,-5 16-151,2-23 51,-6 40-27,2 1 1,0 38 26,5-77-11,-3 52-79,3-52 94,-1 1 0,0-1 0,0 0 0,0 0 0,-1 0 0,0 0 0,0 0 1,-1 0-1,0 1-4,3-5-6,-1 0 0,0 0 1,0 0-1,0 0 0,0 0 0,0 0 1,0 0-1,0 0 0,0 0 1,0-1-1,0 1 0,0 0 1,-1-1-1,1 1 0,0-1 1,0 1-1,-1-1 0,1 0 0,0 1 1,-2-1 5,0 0-19,1 0 0,-1 0 0,0-1 0,0 1-1,0-1 1,1 1 0,-1-1 0,0 0 0,-2-1 19,-4-3-348,1 1 0,-1-1 0,1-1-1,0 0 1,-2-2 348,-12-16-2075,4-3-687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4736,'3'0'1824,"2"3"-1408,0 0 224,-5-3 96,3 8-32,-3 3 64,0 5-288,0 4-64,0 7-224,-3 3-64,-2 6 0,-3 2 0,-2 0 0,7-4-224,-2-7-64,5-22-4608,0-16 1280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4096,'1'0'52,"-1"0"0,0 0 0,0 0 1,0 0-1,0 0 0,0 0 0,1 1 1,-1-1-1,0 0 0,0 0 0,0 0 0,0 0 1,1 0-1,-1 0 0,0 0 0,0 0 0,0 0 1,1 0-1,-1 0 0,0 0 0,0 0 0,0 0 1,1 0-1,-1 0 0,0 0 0,0 0 0,0 0 1,1 0-1,-1 0 0,0 0 0,0 0 0,0 0 1,0 0-1,1 0 0,-1-1 0,0 1 0,0 0 1,0 0-53,6-9 888,2-17-131,-8 24-589,52-200 2952,-49 185-2954,-2 14-117,-1-1 1,1 1-1,-1-1 1,1 1-1,0 0 1,0 0-1,0-1 1,1 1-1,-1 0 1,1 0-1,0 0 1,0 0-1,0 1 1,0-1-50,-2 2 11,1 1-1,-1 0 1,0 0 0,0 0 0,1 0 0,-1 0 0,0 0 0,0 0 0,1 0 0,-1 0 0,0 0 0,1 0 0,-1 0 0,0 0-1,0 0 1,1 0 0,-1 1 0,0-1 0,0 0 0,1 0 0,-1 0 0,0 0 0,0 0 0,1 1 0,-1-1 0,0 0 0,0 0-1,0 0 1,1 1 0,-1-1 0,0 0 0,0 0 0,0 1 0,0-1 0,0 0 0,1 0 0,-1 1 0,0-1 0,0 0 0,0 1-1,0-1 1,0 0 0,0 0 0,0 1 0,0-1 0,0 0-11,3 15 127,0 25-19,0-8-38,4 20-70,-6-41-1,2-1 0,0 0 0,0 0 0,1 0 0,0-1 0,0 1 0,2 0 1,-4-7-2,-1-1 1,1 1 0,0 0 0,0-1 0,1 0 0,-1 1-1,1-1 1,-1 0 0,1 0 0,-1-1 0,1 1-1,0 0 1,0-1 0,0 0 0,0 1 0,1-1 1,-2 0 23,0-1 1,1 0-1,-1 1 1,0-1-1,0 0 0,0 0 1,0 0-1,1 0 1,-1-1-1,0 1 1,0-1-1,0 1 1,0-1-1,0 0 1,0 1-1,0-1 0,0 0 1,0 0-1,0-1 1,0 1-1,-1 0 1,1-1-1,0 1 1,0-2-24,6-6 56,-1 1 0,-1-2 0,0 1 0,0-1 1,-1 0-1,0 0 0,-1-1 0,1-3-56,7-23-756,4-29 756,-13 53-312,6-28-1363,-1-6-1439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1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4480,'10'-3'1109,"-1"0"-1,1-1 1,5-3-1109,-10 4 280,0 0 0,0 0 0,1 1 0,-1 0 0,1 0 0,-1 1 0,1-1-1,0 1 1,0 0 0,-1 1 0,1 0 0,0 0 0,0 0-280,0 1 102,1 0 0,-1 1 0,0 0 1,0 0-1,0 0 0,0 1 0,-1 0 0,1 0 0,-1 1 0,1-1 1,-1 1-1,0 0 0,-1 1 0,2 0-102,-3-1 7,0 0 0,0 0-1,0 0 1,0 0 0,-1 0 0,1 1-1,-1-1 1,-1 1 0,1 0 0,0-1 0,-1 1-1,0 0 1,0 0 0,-1 0 0,1 0-1,-1 0 1,0 0 0,-1 3-7,0 2 23,-1 0 0,0 0 0,-1 0 0,0 0 0,-1 0 0,0-1 0,0 1 0,-1-1 0,0 0 0,-1-1 0,1 1 0,-2-1 0,0 0 0,0-1 1,0 1-1,-1-1 0,1-1 0,-2 0 0,1 0 0,-1 0 0,0-1 0,0 0 0,0-1 0,-1 0 0,-8 2-23,17-6 30,0 1-1,-1-1 1,1 0 0,-1 0 0,1 0-1,0 0 1,-1 0 0,1 0-1,-1 0 1,1 0 0,0-1 0,-1 1-1,1-1 1,0 1 0,-1-1-1,1 1 1,0-1 0,0 0 0,-1 1-1,1-1 1,0 0 0,0 0-1,0 0 1,0 0 0,0 0 0,0 0-1,0 0 1,1 0 0,-1 0-1,0-1 1,0 1 0,1 0 0,-1 0-1,1-1 1,-1 1 0,1-1-1,0 0-29,-2-5 26,0 1 0,1-1 0,0 0 0,1 0-1,-1 0 1,1 0 0,1 0-26,2-15-837,0 0-1,2 1 1,1 0 0,1-1-1,0 2 1,7-13 837,-1 2-3045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13 5376,'3'-1'390,"-2"1"-204,1 0 0,0-1 0,-1 1 0,1 0-1,-1-1 1,0 0 0,1 1 0,-1-1 0,1 0 0,-1 0-1,0 0 1,0 0 0,1 0 0,0-1-186,-2 1 448,-22 2 688,-10 5-877,0 2 1,1 0-1,-16 8-259,29-9 119,0 1 0,0 0-1,-15 10-118,28-14 106,0-1 0,0 1 0,0 0 0,1 0 0,-1 0 0,1 0 0,0 1 0,0 0 0,1 0 0,-1 0 0,1 0 0,0 0 0,0 1 0,0 2-106,2-6 34,1 0-1,-1 0 1,1 0-1,0 0 0,-1 0 1,1 0-1,0 0 1,0 0-1,0 0 0,1 0 1,-1 0-1,0 0 1,1 0-1,0 0 0,-1 0 1,1 0-1,0 0 1,0 0-1,0 0 0,0 0 1,0-1-1,0 1 1,1 0-1,-1-1 1,0 1-1,1-1 0,-1 0 1,1 1-1,0-1 1,0 0-1,-1 0 0,1 0 1,0 0-1,1 0-33,6 3 96,1 0 0,-1-1 0,0 0 0,1 0 0,0-1 0,5 0-96,51 4 526,-48-6-393,1 1-1,-1 2 1,0-1 0,-1 2 0,11 4-133,-25-7 28,1 0 1,-1 0 0,0 0 0,0 1 0,0 0 0,-1 0 0,1-1 0,0 1 0,-1 1 0,1-1 0,-1 0 0,0 1 0,0-1 0,1 1 0,-1 0-29,-1-1-5,-1 0 1,1 0 0,0 0 0,-1 0-1,1 0 1,-1 0 0,0 0-1,1 0 1,-1 0 0,0 0-1,0 0 1,-1 0 0,1 0-1,0 0 1,-1 0 0,1 0-1,-1 0 1,1 0 0,-1 0-1,0 0 1,0 0 0,0 0 0,0 0-1,-1 0 5,-4 7-42,-1 0 0,0-1 1,0 0-1,-1 0 0,0-1 0,-1 0 0,1 0 0,-10 5 42,-5 2-30,-1-1-1,-1-1 1,-1-1 30,13-6-68,0 0 1,0-1-1,0-1 1,0 0-1,-2-1 68,7-1-348,0 0 0,0-1-1,0 0 1,1 0 0,-1-1 0,0 0-1,0 0 1,0-1 0,-2-1 348,7 2-333,1 0 0,-1 0 1,0 0-1,1 0 0,0-1 1,-1 1-1,1-1 0,-1-1 333,-11-15-3162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2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 5376,'11'-1'439,"-1"1"0,1 0 0,0 0-1,0 1 1,0 1 0,-1 0 0,1 0 0,0 1 0,3 2-439,-11-4 23,1 0 1,-1 1-1,0-1 0,0 1 0,0 0 1,0 0-1,-1 0 0,1 0 0,-1 0 1,1 1-1,-1-1 0,0 1 1,1 0-1,-1-1 0,-1 1 0,1 0 1,0 0-1,-1 0 0,1 1 1,-1-1-1,0 0 0,0 0 0,-1 1 1,1-1-1,0 1 0,-1-1 1,0 0-1,0 1 0,0-1 0,0 1 1,-1 0-24,-1 9 15,0-1 0,-1-1 0,-1 1 0,0 0 0,0-1 0,-1 0 0,-1 0 0,0 0 0,0-1 0,-2 2-15,-7 8 283,-1-1 1,-1 0 0,0-1 0,-9 7-284,19-20 119,0 1-1,0-1 1,0-1-1,0 1 1,-1-1-1,0-1 1,-3 2-119,8-4 39,1 0 0,-1 0 0,0-1 0,0 1 0,1-1 0,-1 0 0,0 1-1,0-1 1,1-1 0,-1 1 0,-2 0-39,4-1 55,-1 1 0,1-1-1,-1 1 1,1-1 0,-1 0-1,1 0 1,0 1 0,-1-1-1,1 0 1,0 0 0,0 0 0,0-1-1,0 1 1,-1 0 0,1 0-1,1-1 1,-1 1 0,0 0-1,0-1 1,0 0-55,0-1 92,0 0 0,0 0 0,0 0 0,1 0 0,-1 0 0,1 0 0,0 0 0,0 0 0,0 0 0,0 0 0,0 0 0,1 0 0,-1 0 0,2-3-92,1-6 124,2 1-1,-1-1 1,2-1-124,3-7 16,27-74-2771,-6 16-4922,-17 43 4669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3456,'3'2'358,"-1"0"0,0 0 0,0 1 1,0-1-1,0 0 0,0 1 0,0 0 0,0-1 1,-1 1-1,1 0 0,-1 0 0,0 0 0,0 0 1,0 0-1,0 0 0,-1 0 0,1 0 0,-1 3-358,1 8 409,0 0-1,-2 1 0,-1 8-408,1-11 168,-21 198 866,21-203-1059,1-1 0,-2 1-1,1-1 1,-2 5 25,3-11-4,-1 0 0,1 0 0,0 0 0,0 0 0,0-1 0,0 1 0,0 0 0,0 0 0,0 0 0,0 0 0,0 0 0,-1 0 0,1-1 0,0 1 0,0 0 0,0 0 0,0 0 1,0 0-1,0 0 0,-1 0 0,1 0 0,0 0 0,0 0 0,0 0 0,0 0 0,-1 0 0,1 0 0,0 0 0,0 0 0,0 0 0,0 0 0,-1 0 0,1 0 0,0 0 0,0 0 0,0 0 0,0 0 0,0 0 0,-1 0 0,1 0 0,0 0 0,0 0 0,0 0 0,0 0 0,0 1 0,-1-1 0,1 0 0,0 0 0,0 0 0,0 0 1,0 0-1,0 0 0,0 1 0,0-1 0,0 0 0,0 0 4,-3-15-55,3-4 68,1 0 0,1 0 1,1 0-1,1 0 0,0 1 1,1-1-1,4-8-13,-5 17 7,0 0 0,1 1 0,0-1 0,1 1 0,-1 1 0,2-1 0,-1 1 0,1 0 0,1 0 0,-1 1 0,1 0 1,0 1-1,1-1 0,3-1-7,9-4 79,-8 3-43,1 1 0,-1 1 0,1 0 0,0 1 0,1 0-1,0 1 1,6-1-36,-21 6 5,1 0 0,0 0 0,0 0 0,0-1 0,0 1 0,0 0 0,0 0 0,0 0-1,0 1 1,0-1 0,0 0 0,0 0 0,0 0 0,0 1 0,0-1 0,0 0 0,-1 1 0,1-1 0,0 1-1,0-1 1,0 1 0,0 0-5,0 0-2,-1 0-1,1 0 0,-1 0 1,0 0-1,1 0 0,-1-1 1,0 1-1,1 0 1,-1 0-1,0 0 0,0 0 1,0 1-1,0-1 0,0 0 1,0 0-1,0 0 1,-1 1 2,0 4-31,-1 0 0,0 0 0,0 0 0,0 0 0,-1 0 0,0 0 31,-39 63-170,30-52 225,0 1 0,2 1 1,0 0-1,1 1 0,-3 10-55,10-25 125,1-1 0,0 0 0,1 1 0,-1-1 0,1 1-1,0 0 1,0-1 0,0 1 0,0-1 0,1 2-125,-1-5 11,1 0 0,-1 0 0,0 0 1,1 0-1,-1 1 0,1-1 0,-1 0 0,1 0 1,0 0-1,0 0 0,-1 0 0,1 0 0,0 0 1,0-1-1,0 1 0,0 0 0,0 0 0,0-1 1,0 1-1,0 0 0,0-1 0,0 1 0,0-1 1,0 0-1,0 1 0,1-1 0,-1 0 0,0 0 1,0 1-1,0-1 0,1 0 0,-1 0 0,0 0 1,0-1-1,0 1 0,1 0 0,-1 0 0,0-1 1,1 1-12,4-2-375,1 0 1,-1-1 0,0 0 0,1 0 0,-1 0-1,-1-1 1,1 0 0,0 0 0,-1 0-1,0-1 1,0 0 0,2-3 374,11-13-3093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6016,'2'0'169,"-1"0"1,1 0 0,-1 0-1,1 1 1,-1-1 0,0 0-1,1 1 1,-1-1 0,0 1-1,1-1 1,-1 1 0,0 0-1,0-1 1,0 1 0,1 0-1,-1 0 1,0 0 0,0 0-1,0 0 1,0 0 0,-1 0-1,1 0 1,0 1-1,0-1 1,-1 0 0,1 0-1,0 1 1,-1-1 0,1 0-1,-1 1 1,0-1 0,0 1-1,1-1 1,-1 0 0,0 1-170,1 8-40,-1 0 0,0 0 1,0 0-1,-1-1 1,-1 2 39,0 9 270,-6 61-230,3-39-272,1 29 232,5-76-49,0 1 0,0-1-1,0 1 1,1-1-1,1-2 50,3-12-57,6-22 148,8-17-91,-14 43 78,0 1 0,1 0-1,1 0 1,0 1 0,7-8-78,-8 13 36,0 0 0,1 0 1,-1 1-1,1 1 0,1-1 0,0 1 0,1 0-36,-5 3 19,0 0 1,0 0-1,1 1 1,-1-1 0,1 2-1,-1-1 1,1 0-1,0 1 1,-1 0-1,1 1 1,0-1-1,0 1 1,4 0-20,-9 0 1,0 0 0,-1 0 0,1 0 0,0 1 0,0-1 0,0 0 0,0 0 0,0 0 0,0 1 0,0-1 0,-1 0 0,1 1 0,0-1 0,0 1 0,0-1 0,-1 1 0,1 0 0,0-1 0,-1 1 0,1 0 0,0-1 0,-1 1 0,1 0 0,-1 0 0,1-1 0,-1 1 0,0 0 0,1 0 0,-1 0 0,0 0 0,1 0 0,-1-1 0,0 1 0,0 0 0,0 0 0,0 0 0,0 0 0,0 0 0,0 0 0,0 0 0,0 0 0,0 0 0,-1 0-1,0 5-5,-1 0 0,-1 0 0,1 0 0,-1 0 0,0-1 0,0 1 5,-1 2-45,-26 45 13,-2-2 0,-2-1 0,-25 26 32,58-75 4,1-1 0,-1 1 0,1-1 0,0 1 0,-1-1-1,1 1 1,0-1 0,-1 1 0,1 0 0,0-1 0,0 1 0,-1-1 0,1 1 0,0 0 0,0-1 0,0 1 0,0 0 0,0-1-1,0 1 1,0 0 0,0-1 0,0 1 0,0-1 0,0 1 0,0 0 0,1-1 0,-1 1 0,0 0-4,1 0 8,0 0 1,0 0-1,0 0 1,0 0 0,0 0-1,0-1 1,0 1-1,0 0 1,0 0-1,1-1 1,-1 1 0,0-1-1,0 1 1,1-1-9,4 2 28,0-1 1,1 0 0,-1 0 0,1 0-1,3 0-28,-6-1-257,-1 0 0,1-1 0,-1 1 0,1 0 0,-1-1-1,1 0 1,-1 0 0,0 0 0,1 0 0,-1 0 0,0-1 0,0 1 0,0-1-1,2-1 258,12-15-2954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8:3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5248,'0'2'423,"0"0"0,1 0 0,-1 0-1,1 0 1,0-1 0,-1 1 0,1 0 0,1 1-423,4 10 686,-4 15-176,-2-24-513,0 0 0,0 0 0,1 0 1,-1 0-1,1 0 0,0-1 1,0 1-1,0 0 0,1 2 3,0-3 14,0 0-1,-1 1 0,2-1 1,-1 0-1,0 0 1,1 0-1,-1 0 0,1 0 1,0-1-1,0 1 0,0-1 1,0 0-1,2 2-13,-3-3-5,1 0 1,0 0-1,0 0 1,-1 0-1,1 0 1,0-1-1,0 1 0,0-1 1,0 0-1,0 0 1,0 0-1,0 0 1,0 0-1,0-1 0,0 1 1,0-1-1,2 0 5,14-6-40,0 0 0,0-2 0,-1 0 0,15-9 40,-23 11 12,1 0 0,-1 0 0,-1-1 0,1-1 0,-2 0 0,1 0 0,-1 0 0,3-6-12,-9 10 232,-5 4 16,-9 8-40,-8 7-66,1 0 0,1 2-1,0 0 1,1 1-1,1 1 1,0 0 0,-2 6-142,-27 41 717,-18 39-717,46-75 41,-79 138-1007,-3 26 966,72-138-1546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1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5504,'4'8'3215,"-3"-6"-116,0 1-3029,0 0-1,0 1 1,-1-1 0,1 1-1,-1-1 1,0 1-1,0-1 1,0 1 0,-1 1-70,-5 34 52,3-25 32,2-9-73,-17 94 10,-11 21-21,17-86-149,8-30 232,2-7 167,0-9 227,4 0-287,0 1 1,1 0-1,0 0 0,0 1 0,1-1 0,1 1 0,0-2-190,5-7 173,1 0 1,1 0-1,5-4-173,-2 3 15,1 0 0,1 2 1,1 0-1,0 1 0,1 1 0,1 1 1,1 1-16,-16 10 5,0 1 0,1 0 1,0 0-1,0 1 0,0 0 1,0 0-1,0 0 0,5 0-5,-10 2-11,0 0 0,1 0-1,-1 0 1,1 0 0,-1 0 0,0 0-1,1 0 1,-1 1 0,1-1 0,-1 0-1,0 1 1,1-1 0,-1 1 0,0 0-1,0-1 1,1 1 0,-1 0 11,0 0-33,0 0 0,0 1-1,0-1 1,0 0 0,0 1 0,-1-1 0,1 0 0,0 1-1,-1-1 1,1 1 0,-1-1 0,1 1 0,-1-1 0,0 1 0,0-1-1,0 1 1,0-1 0,0 1 0,0 0 33,0 4-9,-1 0 1,0 0 0,0-1-1,0 1 1,-1 0-1,0 0 1,0-1 0,-2 5 8,-26 44-81,13-26 213,12-19-74,-3 4 126,1 1-1,0 0 1,1 0 0,0 0-1,1 0 1,1 1 0,0 1-184,4-15 11,0 0 0,-1 1 0,1-1 0,0 0 0,0 0-1,0 1 1,0-1 0,0 0 0,0 0 0,0 1 0,1-1 0,-1 0 0,0 0 0,1 0 0,-1 1 0,1-1 0,-1 0 0,1 0 0,0 0-1,-1 0 1,1 0 0,0 0 0,0 0 0,0 0-11,0 0 2,1 0-1,-1-1 1,1 1 0,-1 0-1,1-1 1,-1 1-1,1-1 1,0 0 0,-1 1-1,1-1 1,-1 0-1,1 0 1,0 0 0,-1 0-1,1 0 1,0-1-2,4 0-457,0 0 0,0 0 0,0-1 0,0 0 0,-1 0 1,1-1-1,-1 0 0,1 0 0,3-2 457,8-10-3605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1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4480,'0'1'166,"1"-1"0,0 1 0,-1 0 0,1-1 0,0 1 0,-1-1 0,1 1 0,-1 0 0,1 0 0,-1-1-1,0 1 1,1 0 0,-1 0 0,0-1 0,1 1 0,-1 0 0,0 0 0,0 0 0,0 0 0,1 0 0,-1-1 0,0 1 0,0 0 0,0 0 0,-1 0 0,1 0 0,0 0 0,0-1-166,-6 32 1100,3-23-890,-7 34 659,-7 11-869,4-9 427,1 0-427,-31 110 212,43-154-211,7-20 101,0 1-1,2-1 0,0 2 1,1-1-1,0 1 0,2 1 1,0 0-1,0 0 0,2 1 1,0 1-1,0 1 0,2 0 1,-1 0-1,2 2 0,0 0 1,0 0-1,1 2 0,0 0 1,0 2-1,1 0 0,6-1-101,-21 6-4,0 1 1,-1 0-1,1 1 0,0-1 0,-1 1 0,1-1 1,0 1-1,0 0 0,-1 1 0,1-1 0,0 1 1,-1-1-1,1 1 0,1 1 4,-4-2-24,-1 0-1,0 1 1,1-1 0,-1 0-1,1 1 1,-1-1 0,0 0 0,0 1-1,1-1 1,-1 1 0,0-1-1,0 0 1,1 1 0,-1-1 0,0 1-1,0-1 1,0 1 0,0-1-1,0 0 1,1 1 0,-1-1 0,0 1-1,0-1 1,0 1 0,0-1-1,0 1 1,-1-1 0,1 1 0,0-1-1,0 1 1,0-1 0,0 0-1,0 1 1,-1-1 0,1 1-1,0-1 1,0 1 0,-1-1 0,1 0-1,0 1 1,-1-1 0,1 0 24,-18 18-711,13-14 762,-5 5-27,-20 18 967,-19 22-991,41-40 155,0 1 0,1 0 1,0 1-1,0-1 0,1 1 0,0 1 0,-2 6-155,7-16 31,1 0 0,-1-1-1,1 1 1,-1 0 0,1-1-1,0 1 1,0 0 0,0 0 0,-1-1-1,2 1 1,-1 0 0,0-1-1,0 1 1,1 1-31,-1-2 7,1 0 0,-1-1 0,1 1 0,-1 0 0,1-1 0,-1 1 1,1-1-1,0 1 0,-1-1 0,1 1 0,0-1 0,-1 0 0,1 1 0,0-1 0,-1 0 0,1 1 0,0-1 0,0 0 0,-1 0 0,1 0 0,0 0 1,0 1-1,0-1 0,-1 0 0,1-1 0,0 1 0,0 0 0,0 0 0,-1 0 0,1 0 0,0-1 0,0 1-7,20-6-1002,-1-1 1,0 0-1,-1-2 0,1 0 0,-2-1 1,10-7 1001,-2-2-2944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1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5248,'2'9'1261,"1"0"1,-1 0-1,1-1 1,4 8-1262,-2-6 707,-1 0 0,0 0 1,0 6-708,1 9 186,6 25-113,-11-47-73,2 0 0,-1 0-1,0 0 1,0 0 0,1 0 0,0 0-1,-1 0 1,1-1 0,0 1-1,1-1 1,-1 1 0,0-1 0,1 1 0,-1-2 0,0 0 0,0-1 0,0 1 0,0 0 0,0-1 0,-1 1 0,1-1 0,0 1 0,0-1 0,0 0 0,0 0 0,0 0 0,0 0 0,0 0 0,0-1 0,0 1 0,0-1 0,0 1 0,0-1 0,0 1 0,1-2 0,6-2-26,0 0 1,-1 0 0,7-6 25,-13 9-10,87-62-30,-60 42 38,-34 26 23,1-1 0,-1 1 1,1 0-1,0 1 1,1-1-1,-1 1-21,-28 47 271,20-33-185,-55 93-61,-98 161-127,-13-11-514,119-186-910,5-17-1508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2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22 119 3968,'0'2'479,"0"8"17,0-9-349,0-1 0,0 0 0,0 1 0,0-1 0,0 0 0,0 0-1,0 1 1,0-1 0,0 0 0,0 0 0,0 1 0,0-1-1,1 0 1,-1 0 0,0 0 0,0 1 0,0-1 0,0 0-1,1 0 1,-1 0 0,0 1 0,0-1 0,0 0 0,1 0-1,-1 0 1,0 0 0,0 0 0,0 1 0,1-1 0,-1 0 0,0 0-1,1 0-146,1 9 779,0 22-341,-1-1 1,-2 1-1,-2-1 0,-1 7-438,2-17-14,-20 143 163,27-214-292,-3-1 0,-4-30 143,1 10-114,1-86 2658,0 156-2428,1 1-1,-1-1 1,1 1 0,-1-1-1,1 1 1,-1 0 0,1-1-1,0 1 1,-1 0 0,1 0-1,0-1 1,0 1 0,0 0-1,0 0 1,0 0 0,0 0 0,0 0-1,1 0 1,-1 0 0,0 1-1,0-1 1,1 0 0,-1 1-1,1-1-115,7-3 31,1 0 0,-1 1 0,5-1-31,-1 0 37,6-2-415,0 1-1,1 1 0,-1 0 1,1 2-1,0 0 1,19 1 378,0-1-5227,-25 1 1862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2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6400,'3'0'2464,"-3"0"-1920,10-3 480,-10 3 64,5 0-192,-2 0 0,6 0-64,-5 0-32,5 0-448,-1 0-224,5 0 0,5 0-96,-1 0-32,-4 0-832,10 0-384,-7 0-2784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45:2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5760,'20'2'1758,"0"0"0,0-1 0,1-1-1758,-18 0 26,-1 0 0,1 1 0,-1-1-1,1 1 1,-1 0 0,1 0-1,-1 0 1,0 0 0,1 0 0,-1 0-1,0 1 1,0-1 0,0 1 0,0-1-1,0 1 1,0 0 0,0 0 0,-1 0-1,1 0 1,0 2-26,2 1 7,-1-1 0,-1 1-1,1 1 1,-1-1 0,0 0 0,0 0 0,0 1-1,-1-1 1,0 3-7,1 9-9,-1-1 0,-1 1 0,-1-1 0,0 1-1,-1-1 1,-1 0 0,-1 0 0,0 0 0,-1 0-1,0-1 1,-2 0 0,1 0 0,-2 0 0,0-1 0,-1 0-1,0 0 1,-1-1 0,-8 7 9,13-14 69,-1-1-1,-1 0 1,1 0 0,-1 0-1,0-1 1,0 0 0,0 0-1,0-1 1,-1 1-69,5-3 61,0-1-1,0 1 1,1 0 0,-1-1 0,0 1 0,0-1-1,0 0 1,0 0 0,1 0 0,-1 0-1,0-1 1,-2 0-61,4 1 64,-1-1 0,0 1 0,0-1 1,1 0-1,-1 0 0,1 0 0,-1 0 0,1 0 0,-1-1 0,1 1 0,0 0 0,-1-1 0,1 1 1,0-1-1,0 1 0,0-1 0,0 1 0,0-1 0,1 0 0,-1 0-64,-1-2 69,1-1 0,0 1 0,1 0 0,-1-1-1,1 1 1,0 0 0,0-1 0,0 1 0,1-2-69,6-38 116,0 14-548,2-1-1,1 2 1,11-22 432,44-81-7493,-61 124 6716,14-28-2354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1308ffc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01308ffc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43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19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43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57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219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039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576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34" Type="http://schemas.openxmlformats.org/officeDocument/2006/relationships/customXml" Target="../ink/ink16.xml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30" Type="http://schemas.openxmlformats.org/officeDocument/2006/relationships/customXml" Target="../ink/ink14.xml"/><Relationship Id="rId35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7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3.xml"/><Relationship Id="rId7" Type="http://schemas.openxmlformats.org/officeDocument/2006/relationships/image" Target="../media/image24.png"/><Relationship Id="rId12" Type="http://schemas.openxmlformats.org/officeDocument/2006/relationships/customXml" Target="../ink/ink22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9.xml"/><Relationship Id="rId11" Type="http://schemas.openxmlformats.org/officeDocument/2006/relationships/image" Target="../media/image26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39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18.xml"/><Relationship Id="rId9" Type="http://schemas.openxmlformats.org/officeDocument/2006/relationships/image" Target="../media/image25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4.png"/><Relationship Id="rId30" Type="http://schemas.openxmlformats.org/officeDocument/2006/relationships/customXml" Target="../ink/ink31.xml"/><Relationship Id="rId35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nl-NL"/>
              <a:t>Climate Change project update: week 3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nl-NL"/>
              <a:t>Mathematical Data Science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462052" y="887138"/>
            <a:ext cx="2778566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Rens Breunissen,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Lotte van Dongen,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Markus Peschl,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Cecilia Casolo,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Maaike Elgersma,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Eva Slingerland,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Simon van Oosterom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Supervised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Lorinc Meszaros [Deltares]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Robbert Fokkink [TU Delft]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-54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57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3200" dirty="0"/>
              <a:t>Analyzing the clusters for all models at the same time</a:t>
            </a:r>
            <a:endParaRPr sz="4800" dirty="0"/>
          </a:p>
        </p:txBody>
      </p:sp>
      <p:sp>
        <p:nvSpPr>
          <p:cNvPr id="105" name="Google Shape;105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/>
          <p:cNvSpPr txBox="1">
            <a:spLocks/>
          </p:cNvSpPr>
          <p:nvPr/>
        </p:nvSpPr>
        <p:spPr>
          <a:xfrm>
            <a:off x="252919" y="2633691"/>
            <a:ext cx="2947482" cy="351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In order to analyze and compare the different clusters, we created the following chart (zooming in may be required).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It shows the average values for all variables for all models and all scenarios when we group into 4 clusters for station </a:t>
            </a:r>
            <a:r>
              <a:rPr lang="en-US" sz="1600" i="1" dirty="0" err="1">
                <a:solidFill>
                  <a:srgbClr val="FFFFFF"/>
                </a:solidFill>
              </a:rPr>
              <a:t>Marsdiep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098CB-477C-49C5-A593-0D2B36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8373" y="1123838"/>
            <a:ext cx="8118368" cy="4057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D9B5F-DAA6-41FF-945D-CA99A21B4CA4}"/>
              </a:ext>
            </a:extLst>
          </p:cNvPr>
          <p:cNvSpPr txBox="1"/>
          <p:nvPr/>
        </p:nvSpPr>
        <p:spPr>
          <a:xfrm>
            <a:off x="4049971" y="451175"/>
            <a:ext cx="9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Cluster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E169A9-5CB1-4957-A6CC-F9B10AAB51BA}"/>
              </a:ext>
            </a:extLst>
          </p:cNvPr>
          <p:cNvSpPr/>
          <p:nvPr/>
        </p:nvSpPr>
        <p:spPr>
          <a:xfrm>
            <a:off x="4298228" y="1189324"/>
            <a:ext cx="438035" cy="405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DE650-9055-43A4-8ECA-B54E15498566}"/>
              </a:ext>
            </a:extLst>
          </p:cNvPr>
          <p:cNvSpPr txBox="1"/>
          <p:nvPr/>
        </p:nvSpPr>
        <p:spPr>
          <a:xfrm>
            <a:off x="4457965" y="694916"/>
            <a:ext cx="9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Cluster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F8036-5EE6-47C1-BF56-663DE370472A}"/>
              </a:ext>
            </a:extLst>
          </p:cNvPr>
          <p:cNvSpPr txBox="1"/>
          <p:nvPr/>
        </p:nvSpPr>
        <p:spPr>
          <a:xfrm>
            <a:off x="4930362" y="436546"/>
            <a:ext cx="9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Cluster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553A0-48CA-4BF0-8403-00518DD039FA}"/>
              </a:ext>
            </a:extLst>
          </p:cNvPr>
          <p:cNvSpPr txBox="1"/>
          <p:nvPr/>
        </p:nvSpPr>
        <p:spPr>
          <a:xfrm>
            <a:off x="5260005" y="703248"/>
            <a:ext cx="9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Cluster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AF530C-A45B-4682-BAE7-3140A983FC26}"/>
              </a:ext>
            </a:extLst>
          </p:cNvPr>
          <p:cNvCxnSpPr>
            <a:cxnSpLocks/>
          </p:cNvCxnSpPr>
          <p:nvPr/>
        </p:nvCxnSpPr>
        <p:spPr>
          <a:xfrm>
            <a:off x="4457965" y="694916"/>
            <a:ext cx="0" cy="4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53D933-9371-47BA-AC33-A8E8F9C5DE94}"/>
              </a:ext>
            </a:extLst>
          </p:cNvPr>
          <p:cNvCxnSpPr>
            <a:cxnSpLocks/>
          </p:cNvCxnSpPr>
          <p:nvPr/>
        </p:nvCxnSpPr>
        <p:spPr>
          <a:xfrm>
            <a:off x="4878662" y="913542"/>
            <a:ext cx="0" cy="2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C158EA-CD62-4082-85D6-DDD1D1492472}"/>
              </a:ext>
            </a:extLst>
          </p:cNvPr>
          <p:cNvCxnSpPr>
            <a:cxnSpLocks/>
          </p:cNvCxnSpPr>
          <p:nvPr/>
        </p:nvCxnSpPr>
        <p:spPr>
          <a:xfrm>
            <a:off x="5315786" y="703248"/>
            <a:ext cx="0" cy="4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1F1B59-B47F-44B1-9C76-C300B379E2E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758271" y="1011025"/>
            <a:ext cx="0" cy="1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03242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-0.00046 L 0.06433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33 -0.00046 L 0.10026 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57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3200" dirty="0"/>
              <a:t>Analyzing the clusters for all models at the same time</a:t>
            </a:r>
            <a:endParaRPr sz="4800" dirty="0"/>
          </a:p>
        </p:txBody>
      </p:sp>
      <p:sp>
        <p:nvSpPr>
          <p:cNvPr id="105" name="Google Shape;105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/>
          <p:cNvSpPr txBox="1">
            <a:spLocks/>
          </p:cNvSpPr>
          <p:nvPr/>
        </p:nvSpPr>
        <p:spPr>
          <a:xfrm>
            <a:off x="252919" y="2633691"/>
            <a:ext cx="2947482" cy="351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In order to analyze and compare the different clusters, we created the following chart (zooming in may be required).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It shows the average values for all variables for all models and all scenarios when we group into 4 clusters for station </a:t>
            </a:r>
            <a:r>
              <a:rPr lang="en-US" sz="1600" i="1" dirty="0" err="1">
                <a:solidFill>
                  <a:srgbClr val="FFFFFF"/>
                </a:solidFill>
              </a:rPr>
              <a:t>Marsdiep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One can see that the </a:t>
            </a:r>
            <a:r>
              <a:rPr lang="en-US" sz="1600" i="1" dirty="0">
                <a:solidFill>
                  <a:srgbClr val="FFFFFF"/>
                </a:solidFill>
              </a:rPr>
              <a:t>MOHC </a:t>
            </a:r>
            <a:r>
              <a:rPr lang="en-US" sz="1600" dirty="0">
                <a:solidFill>
                  <a:srgbClr val="FFFFFF"/>
                </a:solidFill>
              </a:rPr>
              <a:t>model is different from the other models </a:t>
            </a:r>
            <a:r>
              <a:rPr lang="en-US" sz="1600" dirty="0" err="1">
                <a:solidFill>
                  <a:srgbClr val="FFFFFF"/>
                </a:solidFill>
              </a:rPr>
              <a:t>w.r.t.</a:t>
            </a:r>
            <a:r>
              <a:rPr lang="en-US" sz="1600" dirty="0">
                <a:solidFill>
                  <a:srgbClr val="FFFFFF"/>
                </a:solidFill>
              </a:rPr>
              <a:t> temperature and the </a:t>
            </a:r>
            <a:r>
              <a:rPr lang="en-US" sz="1600" i="1" dirty="0">
                <a:solidFill>
                  <a:srgbClr val="FFFFFF"/>
                </a:solidFill>
              </a:rPr>
              <a:t>IPSL </a:t>
            </a:r>
            <a:r>
              <a:rPr lang="en-US" sz="1600" dirty="0">
                <a:solidFill>
                  <a:srgbClr val="FFFFFF"/>
                </a:solidFill>
              </a:rPr>
              <a:t>in most of the other variables</a:t>
            </a:r>
            <a:endParaRPr lang="en-US" sz="1600" i="1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098CB-477C-49C5-A593-0D2B36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8373" y="1123838"/>
            <a:ext cx="8118368" cy="40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9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7D18-8993-42FA-BDDE-99C58169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Clustering</a:t>
            </a:r>
            <a:br>
              <a:rPr lang="nl-NL" dirty="0"/>
            </a:br>
            <a:r>
              <a:rPr lang="nl-NL" dirty="0"/>
              <a:t>final remarks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615C-6395-4E16-BB34-8DD546AD9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 Do:</a:t>
            </a:r>
          </a:p>
          <a:p>
            <a:pPr lvl="1"/>
            <a:r>
              <a:rPr lang="nl-NL" dirty="0"/>
              <a:t>Look at the KNMI/IPCC/Cordex reports in order to find nice ways of vizualizing the data</a:t>
            </a:r>
          </a:p>
          <a:p>
            <a:pPr lvl="1"/>
            <a:r>
              <a:rPr lang="nl-NL" dirty="0"/>
              <a:t>Expand the validation of the clusters</a:t>
            </a:r>
          </a:p>
          <a:p>
            <a:pPr lvl="1"/>
            <a:r>
              <a:rPr lang="nl-NL" dirty="0"/>
              <a:t>Combine the code for comparing the first and last 10 years and the code for analyzing the clusters.</a:t>
            </a:r>
          </a:p>
          <a:p>
            <a:pPr lvl="1"/>
            <a:r>
              <a:rPr lang="nl-NL" dirty="0"/>
              <a:t>Possibly ignore one (or more) variables in order to generate other clusters</a:t>
            </a:r>
          </a:p>
          <a:p>
            <a:pPr lvl="1"/>
            <a:r>
              <a:rPr lang="nl-NL" dirty="0"/>
              <a:t>Implement spatial clustering on the original dataset (when there is time left)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marL="114300" indent="0">
              <a:buNone/>
            </a:pPr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3561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3F51-BA41-4C99-89DA-6658BFFC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704690"/>
            <a:ext cx="7315200" cy="1132651"/>
          </a:xfrm>
        </p:spPr>
        <p:txBody>
          <a:bodyPr/>
          <a:lstStyle/>
          <a:p>
            <a:r>
              <a:rPr lang="nl-NL" dirty="0"/>
              <a:t>Model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8A182-1A53-47AC-A989-9309F09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837341"/>
            <a:ext cx="7876926" cy="3708905"/>
          </a:xfrm>
        </p:spPr>
        <p:txBody>
          <a:bodyPr/>
          <a:lstStyle/>
          <a:p>
            <a:pPr marL="114300" lvl="0" indent="0">
              <a:buSzPts val="1800"/>
            </a:pPr>
            <a:r>
              <a:rPr lang="en-GB" sz="3200" dirty="0"/>
              <a:t>Furthermore, we looked into the possibility of predicting the variables from one model based on the values from another model and a part of its own history. </a:t>
            </a:r>
          </a:p>
          <a:p>
            <a:pPr marL="114300" lvl="0" indent="0">
              <a:buSzPts val="1800"/>
            </a:pPr>
            <a:r>
              <a:rPr lang="en-GB" sz="3200" dirty="0"/>
              <a:t>First steps into multi linear regression were done, however the results will be shown next week. </a:t>
            </a:r>
          </a:p>
          <a:p>
            <a:pPr marL="114300" lvl="0" indent="0">
              <a:buSzPts val="1800"/>
            </a:pPr>
            <a:r>
              <a:rPr lang="en-GB" sz="3200" dirty="0"/>
              <a:t>Other methods used are neural networks and K-means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44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1308ffce_0_2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nl-NL" dirty="0"/>
              <a:t>Model Prediction using dense ANN’s</a:t>
            </a:r>
            <a:br>
              <a:rPr lang="nl-NL" dirty="0"/>
            </a:br>
            <a:r>
              <a:rPr lang="nl-NL" dirty="0"/>
              <a:t>final remarks</a:t>
            </a:r>
            <a:endParaRPr dirty="0"/>
          </a:p>
        </p:txBody>
      </p:sp>
      <p:sp>
        <p:nvSpPr>
          <p:cNvPr id="149" name="Google Shape;149;g801308ffce_0_2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To do: Generalize this to different models and compare performances as well as to play around with the training set size (e.g. only having the first 100 days poses a bigger challenge since the network never gets to see certain months)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Questions that arise here: How to make the task more challenging? What other predictions could be useful in this context?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7C50-8052-42C4-BC92-BF2BE0EB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050520"/>
          </a:xfrm>
        </p:spPr>
        <p:txBody>
          <a:bodyPr/>
          <a:lstStyle/>
          <a:p>
            <a:r>
              <a:rPr lang="nl-NL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954BC-B980-48BF-BB76-CBE10E68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2518707"/>
            <a:ext cx="7315200" cy="3068277"/>
          </a:xfrm>
        </p:spPr>
        <p:txBody>
          <a:bodyPr/>
          <a:lstStyle/>
          <a:p>
            <a:r>
              <a:rPr lang="nl-NL" dirty="0"/>
              <a:t>We used a Github drive in order to share codes and results. You can join the drive and view our progress with the following link: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180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18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nl-NL" dirty="0"/>
              <a:t>This week we worked on: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886200" y="3537140"/>
            <a:ext cx="7315200" cy="204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-US" sz="3200" dirty="0"/>
              <a:t>We expanded the clustering algorithms and analysis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-US" sz="3200" dirty="0"/>
              <a:t>We worked on Neural Networks in order to make predictions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31B0-0501-4709-87C6-E5D1EC7E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86932"/>
            <a:ext cx="7315200" cy="1433801"/>
          </a:xfrm>
        </p:spPr>
        <p:txBody>
          <a:bodyPr/>
          <a:lstStyle/>
          <a:p>
            <a:r>
              <a:rPr lang="nl-NL" dirty="0"/>
              <a:t>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E3BC2-D15D-4C5E-A981-90E2B385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724766"/>
            <a:ext cx="7315200" cy="5240005"/>
          </a:xfrm>
        </p:spPr>
        <p:txBody>
          <a:bodyPr/>
          <a:lstStyle/>
          <a:p>
            <a:r>
              <a:rPr lang="nl-NL" sz="3200" dirty="0"/>
              <a:t>As can be seen in last week’s presentation, the analysis does not vary wildly from station to station</a:t>
            </a:r>
          </a:p>
          <a:p>
            <a:r>
              <a:rPr lang="nl-NL" sz="3200" dirty="0"/>
              <a:t>We generated the clusters for all models and scenarios for station </a:t>
            </a:r>
            <a:r>
              <a:rPr lang="nl-NL" sz="3200" i="1" dirty="0"/>
              <a:t>Marsdiep</a:t>
            </a:r>
          </a:p>
          <a:p>
            <a:r>
              <a:rPr lang="nl-NL" sz="3200" dirty="0"/>
              <a:t>For this station, we analyzed the behaviour of all clusters</a:t>
            </a:r>
          </a:p>
        </p:txBody>
      </p:sp>
    </p:spTree>
    <p:extLst>
      <p:ext uri="{BB962C8B-B14F-4D97-AF65-F5344CB8AC3E}">
        <p14:creationId xmlns:p14="http://schemas.microsoft.com/office/powerpoint/2010/main" val="923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00052 -0.1333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00052 -0.1333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00052 -0.1333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-54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3200" dirty="0"/>
              <a:t>Analyzing the clusters</a:t>
            </a:r>
            <a:endParaRPr sz="4800" dirty="0"/>
          </a:p>
        </p:txBody>
      </p:sp>
      <p:sp>
        <p:nvSpPr>
          <p:cNvPr id="105" name="Google Shape;105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/>
          <p:cNvSpPr txBox="1">
            <a:spLocks/>
          </p:cNvSpPr>
          <p:nvPr/>
        </p:nvSpPr>
        <p:spPr>
          <a:xfrm>
            <a:off x="252919" y="2162013"/>
            <a:ext cx="2947482" cy="39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As an example we can compare two models with the two different scenarios.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Here, one can see that the MOHC predicts an extreme rise in temperature while CNRM is more or less the average of the models, so we can compare those</a:t>
            </a:r>
            <a:endParaRPr lang="en-US" sz="16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098CB-477C-49C5-A593-0D2B36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8301" y="1123837"/>
            <a:ext cx="4199663" cy="4695987"/>
          </a:xfrm>
          <a:prstGeom prst="rect">
            <a:avLst/>
          </a:prstGeom>
        </p:spPr>
      </p:pic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F79AF33-D23C-473B-89C1-ADD7516DFA94}"/>
              </a:ext>
            </a:extLst>
          </p:cNvPr>
          <p:cNvSpPr txBox="1">
            <a:spLocks/>
          </p:cNvSpPr>
          <p:nvPr/>
        </p:nvSpPr>
        <p:spPr>
          <a:xfrm>
            <a:off x="6222459" y="758952"/>
            <a:ext cx="2947482" cy="39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chemeClr val="tx1"/>
                </a:solidFill>
              </a:rPr>
              <a:t>Figure from the pre-analysis</a:t>
            </a:r>
          </a:p>
        </p:txBody>
      </p:sp>
    </p:spTree>
    <p:extLst>
      <p:ext uri="{BB962C8B-B14F-4D97-AF65-F5344CB8AC3E}">
        <p14:creationId xmlns:p14="http://schemas.microsoft.com/office/powerpoint/2010/main" val="138242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-54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3200" dirty="0"/>
              <a:t>Analyzing the clusters</a:t>
            </a:r>
            <a:endParaRPr sz="4800" dirty="0"/>
          </a:p>
        </p:txBody>
      </p:sp>
      <p:sp>
        <p:nvSpPr>
          <p:cNvPr id="105" name="Google Shape;105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/>
          <p:cNvSpPr txBox="1">
            <a:spLocks/>
          </p:cNvSpPr>
          <p:nvPr/>
        </p:nvSpPr>
        <p:spPr>
          <a:xfrm>
            <a:off x="252919" y="2162013"/>
            <a:ext cx="2947482" cy="39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figure from last week, </a:t>
            </a:r>
            <a:r>
              <a:rPr lang="en-US" sz="1600" i="1" dirty="0">
                <a:solidFill>
                  <a:srgbClr val="FFFFFF"/>
                </a:solidFill>
              </a:rPr>
              <a:t>CNRM </a:t>
            </a:r>
            <a:r>
              <a:rPr lang="en-US" sz="1600" dirty="0">
                <a:solidFill>
                  <a:srgbClr val="FFFFFF"/>
                </a:solidFill>
              </a:rPr>
              <a:t>model with optimistic scenario and 4 clusters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098CB-477C-49C5-A593-0D2B36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68831" y="1123837"/>
            <a:ext cx="7478603" cy="46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7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-54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3200" dirty="0"/>
              <a:t>Analyzing the clusters</a:t>
            </a:r>
            <a:endParaRPr sz="4800" dirty="0"/>
          </a:p>
        </p:txBody>
      </p:sp>
      <p:sp>
        <p:nvSpPr>
          <p:cNvPr id="105" name="Google Shape;105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/>
          <p:cNvSpPr txBox="1">
            <a:spLocks/>
          </p:cNvSpPr>
          <p:nvPr/>
        </p:nvSpPr>
        <p:spPr>
          <a:xfrm>
            <a:off x="252919" y="2162013"/>
            <a:ext cx="2947482" cy="39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Now with the pessimistic scenario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098CB-477C-49C5-A593-0D2B36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68831" y="1123837"/>
            <a:ext cx="7478603" cy="46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2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-54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3200" dirty="0"/>
              <a:t>Analyzing the clusters</a:t>
            </a:r>
            <a:endParaRPr sz="4800" dirty="0"/>
          </a:p>
        </p:txBody>
      </p:sp>
      <p:sp>
        <p:nvSpPr>
          <p:cNvPr id="105" name="Google Shape;105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/>
          <p:cNvSpPr txBox="1">
            <a:spLocks/>
          </p:cNvSpPr>
          <p:nvPr/>
        </p:nvSpPr>
        <p:spPr>
          <a:xfrm>
            <a:off x="252919" y="2162013"/>
            <a:ext cx="2947482" cy="39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Now, we take the </a:t>
            </a:r>
            <a:r>
              <a:rPr lang="en-US" sz="1600" i="1" dirty="0">
                <a:solidFill>
                  <a:srgbClr val="FFFFFF"/>
                </a:solidFill>
              </a:rPr>
              <a:t>MOHC</a:t>
            </a:r>
            <a:r>
              <a:rPr lang="en-US" sz="1600" dirty="0">
                <a:solidFill>
                  <a:srgbClr val="FFFFFF"/>
                </a:solidFill>
              </a:rPr>
              <a:t> model, which predicted a high temperature rise.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As you can see, the clusters are now way more evenly distributed around the year, which indicates that similar weather occurs all-year round.  Furthermore (or as a consequence), the spread is much larger the temperature.</a:t>
            </a:r>
            <a:endParaRPr lang="en-US" sz="16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098CB-477C-49C5-A593-0D2B36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831" y="1123837"/>
            <a:ext cx="7478603" cy="46959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F982F2-B820-4D9E-BA9E-FAFB90C1D2E2}"/>
                  </a:ext>
                </a:extLst>
              </p14:cNvPr>
              <p14:cNvContentPartPr/>
              <p14:nvPr/>
            </p14:nvContentPartPr>
            <p14:xfrm>
              <a:off x="10713020" y="3380825"/>
              <a:ext cx="603720" cy="53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F982F2-B820-4D9E-BA9E-FAFB90C1D2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4380" y="3372185"/>
                <a:ext cx="6213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3D6D1C-DA01-45D7-8457-C31AAF45685A}"/>
                  </a:ext>
                </a:extLst>
              </p14:cNvPr>
              <p14:cNvContentPartPr/>
              <p14:nvPr/>
            </p14:nvContentPartPr>
            <p14:xfrm>
              <a:off x="11360660" y="2948465"/>
              <a:ext cx="138600" cy="21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3D6D1C-DA01-45D7-8457-C31AAF4568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51660" y="2939465"/>
                <a:ext cx="1562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D4DD28-39D8-4A37-AD77-5AA346CB4830}"/>
                  </a:ext>
                </a:extLst>
              </p14:cNvPr>
              <p14:cNvContentPartPr/>
              <p14:nvPr/>
            </p14:nvContentPartPr>
            <p14:xfrm>
              <a:off x="11517980" y="2994185"/>
              <a:ext cx="86040" cy="12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D4DD28-39D8-4A37-AD77-5AA346CB48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09340" y="2985545"/>
                <a:ext cx="1036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30B932-2EE1-4F47-B640-D85CE2939517}"/>
                  </a:ext>
                </a:extLst>
              </p14:cNvPr>
              <p14:cNvContentPartPr/>
              <p14:nvPr/>
            </p14:nvContentPartPr>
            <p14:xfrm>
              <a:off x="11652620" y="2970425"/>
              <a:ext cx="112680" cy="13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30B932-2EE1-4F47-B640-D85CE29395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43620" y="2961425"/>
                <a:ext cx="1303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282158-EF67-4EB8-A769-5807BAF250CE}"/>
                  </a:ext>
                </a:extLst>
              </p14:cNvPr>
              <p14:cNvContentPartPr/>
              <p14:nvPr/>
            </p14:nvContentPartPr>
            <p14:xfrm>
              <a:off x="11803820" y="2945585"/>
              <a:ext cx="141840" cy="146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282158-EF67-4EB8-A769-5807BAF250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94820" y="2936585"/>
                <a:ext cx="159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D9D17E-F7B0-4CA2-90F2-9362464EA44A}"/>
                  </a:ext>
                </a:extLst>
              </p14:cNvPr>
              <p14:cNvContentPartPr/>
              <p14:nvPr/>
            </p14:nvContentPartPr>
            <p14:xfrm>
              <a:off x="11889500" y="2948465"/>
              <a:ext cx="214920" cy="360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D9D17E-F7B0-4CA2-90F2-9362464EA4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80500" y="2939465"/>
                <a:ext cx="2325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3F43E6-265C-4CD8-954E-8FFFD118844B}"/>
                  </a:ext>
                </a:extLst>
              </p14:cNvPr>
              <p14:cNvContentPartPr/>
              <p14:nvPr/>
            </p14:nvContentPartPr>
            <p14:xfrm>
              <a:off x="11505740" y="3205145"/>
              <a:ext cx="105120" cy="176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3F43E6-265C-4CD8-954E-8FFFD11884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96740" y="3196145"/>
                <a:ext cx="122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663D3F-CDA3-4FA7-ACA3-C7287A248B0F}"/>
                  </a:ext>
                </a:extLst>
              </p14:cNvPr>
              <p14:cNvContentPartPr/>
              <p14:nvPr/>
            </p14:nvContentPartPr>
            <p14:xfrm>
              <a:off x="11508620" y="3290825"/>
              <a:ext cx="54720" cy="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663D3F-CDA3-4FA7-ACA3-C7287A248B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99980" y="3282185"/>
                <a:ext cx="723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24E272-AC79-4511-9E5E-875E9CCC0E11}"/>
                  </a:ext>
                </a:extLst>
              </p14:cNvPr>
              <p14:cNvContentPartPr/>
              <p14:nvPr/>
            </p14:nvContentPartPr>
            <p14:xfrm>
              <a:off x="11632100" y="3260225"/>
              <a:ext cx="86040" cy="156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24E272-AC79-4511-9E5E-875E9CCC0E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23460" y="3251585"/>
                <a:ext cx="1036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F76109-2EF6-4265-9871-86D57A089C87}"/>
                  </a:ext>
                </a:extLst>
              </p14:cNvPr>
              <p14:cNvContentPartPr/>
              <p14:nvPr/>
            </p14:nvContentPartPr>
            <p14:xfrm>
              <a:off x="11750180" y="3235025"/>
              <a:ext cx="108360" cy="13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F76109-2EF6-4265-9871-86D57A089C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741540" y="3226385"/>
                <a:ext cx="12600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8D0336B-5CF8-400A-9373-CA796A64A5F7}"/>
              </a:ext>
            </a:extLst>
          </p:cNvPr>
          <p:cNvGrpSpPr/>
          <p:nvPr/>
        </p:nvGrpSpPr>
        <p:grpSpPr>
          <a:xfrm>
            <a:off x="11449580" y="3608705"/>
            <a:ext cx="517680" cy="182880"/>
            <a:chOff x="11449580" y="3608705"/>
            <a:chExt cx="51768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A2962-A43C-423E-8DCB-8AA42EF04215}"/>
                    </a:ext>
                  </a:extLst>
                </p14:cNvPr>
                <p14:cNvContentPartPr/>
                <p14:nvPr/>
              </p14:nvContentPartPr>
              <p14:xfrm>
                <a:off x="11524100" y="3649025"/>
                <a:ext cx="7200" cy="142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A2962-A43C-423E-8DCB-8AA42EF042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15100" y="3640385"/>
                  <a:ext cx="24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D06DF5-A4C6-4365-A4A1-94A47F52FEFA}"/>
                    </a:ext>
                  </a:extLst>
                </p14:cNvPr>
                <p14:cNvContentPartPr/>
                <p14:nvPr/>
              </p14:nvContentPartPr>
              <p14:xfrm>
                <a:off x="11449580" y="3647225"/>
                <a:ext cx="139320" cy="33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D06DF5-A4C6-4365-A4A1-94A47F52FE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40580" y="3638585"/>
                  <a:ext cx="156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BC2D88-BE78-474B-9079-70FDEA178488}"/>
                    </a:ext>
                  </a:extLst>
                </p14:cNvPr>
                <p14:cNvContentPartPr/>
                <p14:nvPr/>
              </p14:nvContentPartPr>
              <p14:xfrm>
                <a:off x="11600060" y="3658385"/>
                <a:ext cx="102240" cy="99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BC2D88-BE78-474B-9079-70FDEA1784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91060" y="3649385"/>
                  <a:ext cx="119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47C432-F993-43A0-BCDD-9422F3D6ADEF}"/>
                    </a:ext>
                  </a:extLst>
                </p14:cNvPr>
                <p14:cNvContentPartPr/>
                <p14:nvPr/>
              </p14:nvContentPartPr>
              <p14:xfrm>
                <a:off x="11719220" y="3660905"/>
                <a:ext cx="22680" cy="11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47C432-F993-43A0-BCDD-9422F3D6AD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10580" y="3651905"/>
                  <a:ext cx="40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A6347E-243D-455D-A1AD-D33BC063FE54}"/>
                    </a:ext>
                  </a:extLst>
                </p14:cNvPr>
                <p14:cNvContentPartPr/>
                <p14:nvPr/>
              </p14:nvContentPartPr>
              <p14:xfrm>
                <a:off x="11805260" y="3633545"/>
                <a:ext cx="22320" cy="115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A6347E-243D-455D-A1AD-D33BC063FE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96260" y="3624545"/>
                  <a:ext cx="39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571996-092B-483A-8EA0-122AC99A6459}"/>
                    </a:ext>
                  </a:extLst>
                </p14:cNvPr>
                <p14:cNvContentPartPr/>
                <p14:nvPr/>
              </p14:nvContentPartPr>
              <p14:xfrm>
                <a:off x="11893820" y="3608705"/>
                <a:ext cx="73440" cy="166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571996-092B-483A-8EA0-122AC99A64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85180" y="3599705"/>
                  <a:ext cx="910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515EC6-78BE-462B-8004-088DC9AD2A67}"/>
                  </a:ext>
                </a:extLst>
              </p14:cNvPr>
              <p14:cNvContentPartPr/>
              <p14:nvPr/>
            </p14:nvContentPartPr>
            <p14:xfrm>
              <a:off x="10667660" y="3739025"/>
              <a:ext cx="226800" cy="164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515EC6-78BE-462B-8004-088DC9AD2A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58660" y="3730025"/>
                <a:ext cx="24444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92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-54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3200" dirty="0"/>
              <a:t>Analyzing the clusters</a:t>
            </a:r>
            <a:endParaRPr sz="4800" dirty="0"/>
          </a:p>
        </p:txBody>
      </p:sp>
      <p:sp>
        <p:nvSpPr>
          <p:cNvPr id="105" name="Google Shape;105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/>
          <p:cNvSpPr txBox="1">
            <a:spLocks/>
          </p:cNvSpPr>
          <p:nvPr/>
        </p:nvSpPr>
        <p:spPr>
          <a:xfrm>
            <a:off x="252919" y="2162013"/>
            <a:ext cx="2947482" cy="39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Now for the more extreme scenario,  the same picture.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This seems to be a recurring pattern in the data. In the </a:t>
            </a:r>
            <a:r>
              <a:rPr lang="en-US" sz="1600" dirty="0" err="1">
                <a:solidFill>
                  <a:srgbClr val="FFFFFF"/>
                </a:solidFill>
              </a:rPr>
              <a:t>Github</a:t>
            </a:r>
            <a:r>
              <a:rPr lang="en-US" sz="1600" dirty="0">
                <a:solidFill>
                  <a:srgbClr val="FFFFFF"/>
                </a:solidFill>
              </a:rPr>
              <a:t> drive, all of these plots (as well as all other combinations) can be found.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098CB-477C-49C5-A593-0D2B36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68831" y="1123837"/>
            <a:ext cx="7478603" cy="469598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6BA4AED-EFBE-4469-9F26-51254F1F40D4}"/>
              </a:ext>
            </a:extLst>
          </p:cNvPr>
          <p:cNvGrpSpPr/>
          <p:nvPr/>
        </p:nvGrpSpPr>
        <p:grpSpPr>
          <a:xfrm>
            <a:off x="11179940" y="3401705"/>
            <a:ext cx="408960" cy="447840"/>
            <a:chOff x="11179940" y="3401705"/>
            <a:chExt cx="40896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C3519E-EB3B-4C0B-A871-6CFBE029F87E}"/>
                    </a:ext>
                  </a:extLst>
                </p14:cNvPr>
                <p14:cNvContentPartPr/>
                <p14:nvPr/>
              </p14:nvContentPartPr>
              <p14:xfrm>
                <a:off x="11268500" y="3401705"/>
                <a:ext cx="320400" cy="341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C3519E-EB3B-4C0B-A871-6CFBE029F8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59500" y="3392705"/>
                  <a:ext cx="3380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781609-F4A4-4DDC-BB87-95064D85731D}"/>
                    </a:ext>
                  </a:extLst>
                </p14:cNvPr>
                <p14:cNvContentPartPr/>
                <p14:nvPr/>
              </p14:nvContentPartPr>
              <p14:xfrm>
                <a:off x="11179940" y="3593225"/>
                <a:ext cx="131040" cy="256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781609-F4A4-4DDC-BB87-95064D8573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70940" y="3584225"/>
                  <a:ext cx="14868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73764C-FCAE-4F3C-8597-AB26C0CE0271}"/>
              </a:ext>
            </a:extLst>
          </p:cNvPr>
          <p:cNvGrpSpPr/>
          <p:nvPr/>
        </p:nvGrpSpPr>
        <p:grpSpPr>
          <a:xfrm>
            <a:off x="11564420" y="3053945"/>
            <a:ext cx="556560" cy="189360"/>
            <a:chOff x="11564420" y="3053945"/>
            <a:chExt cx="55656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BC8471-1997-41B9-BF6A-4F9BE907700F}"/>
                    </a:ext>
                  </a:extLst>
                </p14:cNvPr>
                <p14:cNvContentPartPr/>
                <p14:nvPr/>
              </p14:nvContentPartPr>
              <p14:xfrm>
                <a:off x="11564420" y="3136385"/>
                <a:ext cx="136440" cy="106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BC8471-1997-41B9-BF6A-4F9BE90770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55780" y="3127745"/>
                  <a:ext cx="154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9FE19D-3BEC-44A4-9939-FC66228B71C5}"/>
                    </a:ext>
                  </a:extLst>
                </p14:cNvPr>
                <p14:cNvContentPartPr/>
                <p14:nvPr/>
              </p14:nvContentPartPr>
              <p14:xfrm>
                <a:off x="11711660" y="3103625"/>
                <a:ext cx="126720" cy="10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9FE19D-3BEC-44A4-9939-FC66228B71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03020" y="3094625"/>
                  <a:ext cx="144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BD689C-CB73-4B7F-B3E1-F75020B30EC5}"/>
                    </a:ext>
                  </a:extLst>
                </p14:cNvPr>
                <p14:cNvContentPartPr/>
                <p14:nvPr/>
              </p14:nvContentPartPr>
              <p14:xfrm>
                <a:off x="11845940" y="3068705"/>
                <a:ext cx="114120" cy="12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BD689C-CB73-4B7F-B3E1-F75020B30E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36940" y="3059705"/>
                  <a:ext cx="131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B28701-911C-4840-A4ED-D572EE4E5D14}"/>
                    </a:ext>
                  </a:extLst>
                </p14:cNvPr>
                <p14:cNvContentPartPr/>
                <p14:nvPr/>
              </p14:nvContentPartPr>
              <p14:xfrm>
                <a:off x="11998220" y="3053945"/>
                <a:ext cx="122760" cy="10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B28701-911C-4840-A4ED-D572EE4E5D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89580" y="3045305"/>
                  <a:ext cx="140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C057F9-CDBC-44FC-9A91-04651D96CC42}"/>
                    </a:ext>
                  </a:extLst>
                </p14:cNvPr>
                <p14:cNvContentPartPr/>
                <p14:nvPr/>
              </p14:nvContentPartPr>
              <p14:xfrm>
                <a:off x="11997140" y="3142865"/>
                <a:ext cx="82800" cy="75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C057F9-CDBC-44FC-9A91-04651D96CC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88500" y="3133865"/>
                  <a:ext cx="1004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FD0B4F-5C73-424E-A79D-496C5ADC8612}"/>
              </a:ext>
            </a:extLst>
          </p:cNvPr>
          <p:cNvGrpSpPr/>
          <p:nvPr/>
        </p:nvGrpSpPr>
        <p:grpSpPr>
          <a:xfrm>
            <a:off x="11648300" y="3354905"/>
            <a:ext cx="493920" cy="172440"/>
            <a:chOff x="11648300" y="3354905"/>
            <a:chExt cx="49392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08E947-CED2-4748-89C6-3477FD3A9994}"/>
                    </a:ext>
                  </a:extLst>
                </p14:cNvPr>
                <p14:cNvContentPartPr/>
                <p14:nvPr/>
              </p14:nvContentPartPr>
              <p14:xfrm>
                <a:off x="11648300" y="3381545"/>
                <a:ext cx="119880" cy="145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08E947-CED2-4748-89C6-3477FD3A99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39300" y="3372545"/>
                  <a:ext cx="137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67144B-1F68-4C8E-BECF-4A3962B12326}"/>
                    </a:ext>
                  </a:extLst>
                </p14:cNvPr>
                <p14:cNvContentPartPr/>
                <p14:nvPr/>
              </p14:nvContentPartPr>
              <p14:xfrm>
                <a:off x="11791940" y="3362465"/>
                <a:ext cx="94320" cy="145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67144B-1F68-4C8E-BECF-4A3962B123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82940" y="3353465"/>
                  <a:ext cx="111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9082AA-1601-4938-A42D-78A470F9C1C3}"/>
                    </a:ext>
                  </a:extLst>
                </p14:cNvPr>
                <p14:cNvContentPartPr/>
                <p14:nvPr/>
              </p14:nvContentPartPr>
              <p14:xfrm>
                <a:off x="11873660" y="3380825"/>
                <a:ext cx="89640" cy="122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9082AA-1601-4938-A42D-78A470F9C1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64660" y="3371825"/>
                  <a:ext cx="107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9E954F-495E-4BFD-B2EB-177E94DD6D6C}"/>
                    </a:ext>
                  </a:extLst>
                </p14:cNvPr>
                <p14:cNvContentPartPr/>
                <p14:nvPr/>
              </p14:nvContentPartPr>
              <p14:xfrm>
                <a:off x="11986340" y="3364625"/>
                <a:ext cx="12600" cy="10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9E954F-495E-4BFD-B2EB-177E94DD6D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977340" y="3355985"/>
                  <a:ext cx="30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D189A2-8D2A-48C3-B54B-3303655E2FC5}"/>
                    </a:ext>
                  </a:extLst>
                </p14:cNvPr>
                <p14:cNvContentPartPr/>
                <p14:nvPr/>
              </p14:nvContentPartPr>
              <p14:xfrm>
                <a:off x="12019100" y="3354905"/>
                <a:ext cx="123120" cy="12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D189A2-8D2A-48C3-B54B-3303655E2F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010100" y="3346265"/>
                  <a:ext cx="1407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0E8929-A0AF-44D0-8179-07A0BC13080D}"/>
              </a:ext>
            </a:extLst>
          </p:cNvPr>
          <p:cNvGrpSpPr/>
          <p:nvPr/>
        </p:nvGrpSpPr>
        <p:grpSpPr>
          <a:xfrm>
            <a:off x="11597540" y="3628505"/>
            <a:ext cx="612720" cy="279720"/>
            <a:chOff x="11597540" y="3628505"/>
            <a:chExt cx="61272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53BED0-A64D-46F4-A33C-5BB0293C8C82}"/>
                    </a:ext>
                  </a:extLst>
                </p14:cNvPr>
                <p14:cNvContentPartPr/>
                <p14:nvPr/>
              </p14:nvContentPartPr>
              <p14:xfrm>
                <a:off x="11597540" y="3637505"/>
                <a:ext cx="138600" cy="175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53BED0-A64D-46F4-A33C-5BB0293C8C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8900" y="3628505"/>
                  <a:ext cx="156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E2706E-AEEE-48AD-A5A1-881916680D0F}"/>
                    </a:ext>
                  </a:extLst>
                </p14:cNvPr>
                <p14:cNvContentPartPr/>
                <p14:nvPr/>
              </p14:nvContentPartPr>
              <p14:xfrm>
                <a:off x="11756660" y="3657665"/>
                <a:ext cx="97200" cy="133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E2706E-AEEE-48AD-A5A1-881916680D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48020" y="3649025"/>
                  <a:ext cx="114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94BE37-D8AC-4CB6-BC3F-4C757478503C}"/>
                    </a:ext>
                  </a:extLst>
                </p14:cNvPr>
                <p14:cNvContentPartPr/>
                <p14:nvPr/>
              </p14:nvContentPartPr>
              <p14:xfrm>
                <a:off x="11867540" y="3639305"/>
                <a:ext cx="108360" cy="136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94BE37-D8AC-4CB6-BC3F-4C75747850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858540" y="3630305"/>
                  <a:ext cx="12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77FF8C-5277-4439-9894-6BF9B0FD6E55}"/>
                    </a:ext>
                  </a:extLst>
                </p14:cNvPr>
                <p14:cNvContentPartPr/>
                <p14:nvPr/>
              </p14:nvContentPartPr>
              <p14:xfrm>
                <a:off x="12004700" y="3628505"/>
                <a:ext cx="100800" cy="123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77FF8C-5277-4439-9894-6BF9B0FD6E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995700" y="3619505"/>
                  <a:ext cx="11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C6E331-E390-4F0D-A263-972D3419D443}"/>
                    </a:ext>
                  </a:extLst>
                </p14:cNvPr>
                <p14:cNvContentPartPr/>
                <p14:nvPr/>
              </p14:nvContentPartPr>
              <p14:xfrm>
                <a:off x="12028460" y="3632105"/>
                <a:ext cx="181800" cy="27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C6E331-E390-4F0D-A263-972D3419D4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019460" y="3623465"/>
                  <a:ext cx="19944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67445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688</Words>
  <Application>Microsoft Office PowerPoint</Application>
  <PresentationFormat>Widescreen</PresentationFormat>
  <Paragraphs>70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Noto Sans Symbols</vt:lpstr>
      <vt:lpstr>Arial</vt:lpstr>
      <vt:lpstr>Corbel</vt:lpstr>
      <vt:lpstr>Frame</vt:lpstr>
      <vt:lpstr>Climate Change project update: week 3</vt:lpstr>
      <vt:lpstr>Github</vt:lpstr>
      <vt:lpstr>This week we worked on:</vt:lpstr>
      <vt:lpstr>Clustering</vt:lpstr>
      <vt:lpstr>Analyzing the clusters</vt:lpstr>
      <vt:lpstr>Analyzing the clusters</vt:lpstr>
      <vt:lpstr>Analyzing the clusters</vt:lpstr>
      <vt:lpstr>Analyzing the clusters</vt:lpstr>
      <vt:lpstr>Analyzing the clusters</vt:lpstr>
      <vt:lpstr>Analyzing the clusters for all models at the same time</vt:lpstr>
      <vt:lpstr>Analyzing the clusters for all models at the same time</vt:lpstr>
      <vt:lpstr>Clustering final remarks</vt:lpstr>
      <vt:lpstr>Model prediction</vt:lpstr>
      <vt:lpstr>Model Prediction using dense ANN’s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project update: week 3</dc:title>
  <cp:lastModifiedBy>Simon van Oosterom</cp:lastModifiedBy>
  <cp:revision>18</cp:revision>
  <dcterms:modified xsi:type="dcterms:W3CDTF">2020-05-11T18:12:09Z</dcterms:modified>
</cp:coreProperties>
</file>