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5"/>
  </p:normalViewPr>
  <p:slideViewPr>
    <p:cSldViewPr snapToGrid="0" snapToObjects="1">
      <p:cViewPr varScale="1">
        <p:scale>
          <a:sx n="76" d="100"/>
          <a:sy n="76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4E77-89EB-BB42-A8B3-DA7D07E4BB0E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DE48-2559-AC46-9125-40FD8458CE4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689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219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9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153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F387-981F-D244-A051-8614B6EC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DDF24-E47C-BC4F-B1B4-3A4C6E61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DAB2-C575-F647-8C07-8C9502D8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9DB3-C3C2-954E-9680-49DAC805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97E8-CE36-A041-AA9A-DF4424AE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62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6576-4EC1-7A4D-88DC-015E6ED1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8137-FF87-DE4B-A8EE-29C3306A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4E2A-F2B5-7440-9B54-043CAA2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03C7-5FC7-D145-9A3E-1365574A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E106-B75B-4043-90AC-EE555B25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39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F5075-F3B9-8541-82F8-51B63CBA0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F627-DAC2-2148-93B3-F421F19E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E308-660F-4045-B288-7FB0F1C6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DFAC-ADED-714F-9020-BD56F2D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5564-7351-BE4A-86C6-6B298FC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263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5C88-F042-4142-BA65-3DB58179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7C49-EE8D-FD44-BE7C-9BBE6A7B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3C77-87C7-8847-9FAB-A811858C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4B66-C224-8940-B5EF-F2DAAB72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A0FD-87F3-CD42-B15F-74F07EF5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215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5A0-E630-4145-8B15-4F2E7792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40FF9-7849-5646-8FC3-E841130A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9AB1-46E0-4A4F-AF47-00F0A09C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B6D8-3404-D14B-90A3-2CD76F53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EDBC-2DA3-7A44-9C4B-A2A935F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978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2746-54D6-754A-B470-E14178D8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BA62-3B1C-7142-8B90-67CD9D70F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AE7A-3484-7044-847D-D87F4388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DCAE-3A96-CA46-8027-C3CA1E1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1355-ED6A-4649-BD30-EA90F73C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DE51-D4E0-0047-A6D3-8E875B7C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87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4564-D6A5-0D4D-86BB-30173C7C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5FCB-9EB7-FB4D-B639-3CAEEF15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6F26D-E78C-8343-B8A0-A8827883C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852ED-91C6-E847-B400-3C1D8F84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25B85-AFD8-434A-9381-BFFB89E4D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61077-4C8C-3640-920D-989A355B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0C322-95E6-514C-BB0E-54EFD80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DC620-BFDA-FF4C-9513-09965783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88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1D78-22CD-BD41-A220-703E2102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21FA8-6104-644B-9C72-C2D882E2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AE1CB-B86A-2B47-91E7-B041115C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BD609-84AF-1A41-9309-4026985E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3321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AB018-B3F7-1240-968E-145B579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2C420-6561-D643-9270-5ED26802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E2187-D8AD-4B47-8179-0A8B7F4E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8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3E8-BA4B-8746-8623-A29D2389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6C7F-074F-484F-9BF9-400FAA8C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B2A2-012E-0E45-8B3A-34D580AF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67C8-F5D6-6F43-8DC9-4EA1E5D9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3A2F8-828C-9A4C-9158-7E0E14D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8D4D-B914-9540-B5A0-6E057DF2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65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4125-B1D2-7741-9661-A1D81FB9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FF57-EE1A-D541-91A0-F7207D37E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9EFC6-4659-874C-8409-E1C644FA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C15F-0C0A-7E48-8219-6438952F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E61D-31C8-474A-BD65-DF4EDB9C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DB14-D44A-F246-AFDB-D3D6039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5279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468CF-F454-5445-80F7-BFF39B58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215B-B9F7-BE42-B623-8E4E6EAF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70ED-C4F3-7446-AF33-331A19422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4CBB-AE65-734A-9545-6E12A6451A15}" type="datetimeFigureOut">
              <a:rPr lang="en-IT" smtClean="0"/>
              <a:t>18/05/2020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AB2B-EDA6-924E-8669-F0396A36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D4E4-E966-CF42-9B68-0FC513B5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20D2-FDC0-DE42-806F-5721F96F94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327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Neighbours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-IT" sz="2200" dirty="0" err="1"/>
              <a:t>One</a:t>
            </a:r>
            <a:r>
              <a:rPr lang="it-IT" sz="2200" dirty="0"/>
              <a:t> of the </a:t>
            </a:r>
            <a:r>
              <a:rPr lang="it-IT" sz="2200" dirty="0" err="1"/>
              <a:t>methods</a:t>
            </a:r>
            <a:r>
              <a:rPr lang="it-IT" sz="2200" dirty="0"/>
              <a:t>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r>
              <a:rPr lang="it-IT" sz="2200" dirty="0"/>
              <a:t> for the </a:t>
            </a:r>
            <a:r>
              <a:rPr lang="it-IT" sz="2200" dirty="0" err="1"/>
              <a:t>predictions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the K-</a:t>
            </a:r>
            <a:r>
              <a:rPr lang="it-IT" sz="2200" dirty="0" err="1"/>
              <a:t>Nearest</a:t>
            </a:r>
            <a:r>
              <a:rPr lang="it-IT" sz="2200" dirty="0"/>
              <a:t> </a:t>
            </a:r>
            <a:r>
              <a:rPr lang="it-IT" sz="2200" dirty="0" err="1"/>
              <a:t>Neighbour</a:t>
            </a:r>
            <a:r>
              <a:rPr lang="it-IT" sz="2200" dirty="0"/>
              <a:t> </a:t>
            </a:r>
            <a:r>
              <a:rPr lang="it-IT" sz="2200" dirty="0" err="1"/>
              <a:t>algorithm</a:t>
            </a:r>
            <a:r>
              <a:rPr lang="it-IT" sz="2200" dirty="0"/>
              <a:t>. In </a:t>
            </a:r>
            <a:r>
              <a:rPr lang="it-IT" sz="2200" dirty="0" err="1"/>
              <a:t>order</a:t>
            </a:r>
            <a:r>
              <a:rPr lang="it-IT" sz="2200" dirty="0"/>
              <a:t> to </a:t>
            </a:r>
            <a:r>
              <a:rPr lang="it-IT" sz="2200" dirty="0" err="1"/>
              <a:t>predict</a:t>
            </a:r>
            <a:r>
              <a:rPr lang="it-IT" sz="2200" dirty="0"/>
              <a:t> an </a:t>
            </a:r>
            <a:r>
              <a:rPr lang="it-IT" sz="2200" dirty="0" err="1"/>
              <a:t>arbitrary</a:t>
            </a:r>
            <a:r>
              <a:rPr lang="it-IT" sz="2200" dirty="0"/>
              <a:t> </a:t>
            </a:r>
            <a:r>
              <a:rPr lang="it-IT" sz="2200" dirty="0" err="1"/>
              <a:t>variable</a:t>
            </a:r>
            <a:r>
              <a:rPr lang="it-IT" sz="2200" dirty="0"/>
              <a:t>, the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six</a:t>
            </a:r>
            <a:r>
              <a:rPr lang="it-IT" sz="2200" dirty="0"/>
              <a:t> are </a:t>
            </a:r>
            <a:r>
              <a:rPr lang="it-IT" sz="2200" dirty="0" err="1"/>
              <a:t>used</a:t>
            </a:r>
            <a:r>
              <a:rPr lang="it-IT" sz="2200" dirty="0"/>
              <a:t>. </a:t>
            </a:r>
            <a:r>
              <a:rPr lang="it-IT" sz="2200" dirty="0" err="1"/>
              <a:t>Implementation</a:t>
            </a:r>
            <a:r>
              <a:rPr lang="it-IT" sz="2200" dirty="0"/>
              <a:t>:</a:t>
            </a:r>
          </a:p>
          <a:p>
            <a:pPr lvl="1">
              <a:spcBef>
                <a:spcPts val="1200"/>
              </a:spcBef>
            </a:pPr>
            <a:r>
              <a:rPr lang="it-IT" sz="2200" dirty="0" err="1"/>
              <a:t>Analysing</a:t>
            </a:r>
            <a:r>
              <a:rPr lang="it-IT" sz="2200" dirty="0"/>
              <a:t> the </a:t>
            </a:r>
            <a:r>
              <a:rPr lang="it-IT" sz="2200" dirty="0" err="1"/>
              <a:t>nearest</a:t>
            </a:r>
            <a:r>
              <a:rPr lang="it-IT" sz="2200" dirty="0"/>
              <a:t> </a:t>
            </a:r>
            <a:r>
              <a:rPr lang="it-IT" sz="2200" dirty="0" err="1"/>
              <a:t>neighbours</a:t>
            </a:r>
            <a:r>
              <a:rPr lang="it-IT" sz="2200" dirty="0"/>
              <a:t> of the </a:t>
            </a:r>
            <a:r>
              <a:rPr lang="it-IT" sz="2200" dirty="0" err="1"/>
              <a:t>six-dimentional</a:t>
            </a:r>
            <a:r>
              <a:rPr lang="it-IT" sz="2200" dirty="0"/>
              <a:t> </a:t>
            </a:r>
            <a:r>
              <a:rPr lang="it-IT" sz="2200" dirty="0" err="1"/>
              <a:t>points</a:t>
            </a:r>
            <a:r>
              <a:rPr lang="it-IT" sz="2200" dirty="0"/>
              <a:t> (</a:t>
            </a:r>
            <a:r>
              <a:rPr lang="it-IT" sz="2200" dirty="0" err="1"/>
              <a:t>corresponding</a:t>
            </a:r>
            <a:r>
              <a:rPr lang="it-IT" sz="2200" dirty="0"/>
              <a:t> to the </a:t>
            </a:r>
            <a:r>
              <a:rPr lang="it-IT" sz="2200" dirty="0" err="1"/>
              <a:t>six</a:t>
            </a:r>
            <a:r>
              <a:rPr lang="it-IT" sz="2200" dirty="0"/>
              <a:t> </a:t>
            </a:r>
            <a:r>
              <a:rPr lang="it-IT" sz="2200" dirty="0" err="1"/>
              <a:t>known</a:t>
            </a:r>
            <a:r>
              <a:rPr lang="it-IT" sz="2200" dirty="0"/>
              <a:t> </a:t>
            </a:r>
            <a:r>
              <a:rPr lang="it-IT" sz="2200" dirty="0" err="1"/>
              <a:t>variables</a:t>
            </a:r>
            <a:r>
              <a:rPr lang="it-IT" sz="2200" dirty="0"/>
              <a:t>) from the </a:t>
            </a:r>
            <a:r>
              <a:rPr lang="it-IT" sz="2200" dirty="0" err="1"/>
              <a:t>traning</a:t>
            </a:r>
            <a:r>
              <a:rPr lang="it-IT" sz="2200" dirty="0"/>
              <a:t> set of </a:t>
            </a:r>
            <a:r>
              <a:rPr lang="it-IT" sz="2200" dirty="0" err="1"/>
              <a:t>dimention</a:t>
            </a:r>
            <a:r>
              <a:rPr lang="it-IT" sz="2200" dirty="0"/>
              <a:t> T</a:t>
            </a:r>
          </a:p>
          <a:p>
            <a:pPr lvl="1">
              <a:spcBef>
                <a:spcPts val="1200"/>
              </a:spcBef>
            </a:pPr>
            <a:r>
              <a:rPr lang="it-IT" sz="2200" dirty="0" err="1"/>
              <a:t>Applying</a:t>
            </a:r>
            <a:r>
              <a:rPr lang="it-IT" sz="2200" dirty="0"/>
              <a:t> </a:t>
            </a:r>
            <a:r>
              <a:rPr lang="it-IT" sz="2200" dirty="0" err="1"/>
              <a:t>these</a:t>
            </a:r>
            <a:r>
              <a:rPr lang="it-IT" sz="2200" dirty="0"/>
              <a:t> </a:t>
            </a:r>
            <a:r>
              <a:rPr lang="it-IT" sz="2200" dirty="0" err="1"/>
              <a:t>indeces</a:t>
            </a:r>
            <a:r>
              <a:rPr lang="it-IT" sz="2200" dirty="0"/>
              <a:t> and </a:t>
            </a:r>
            <a:r>
              <a:rPr lang="it-IT" sz="2200" dirty="0" err="1"/>
              <a:t>distances</a:t>
            </a:r>
            <a:r>
              <a:rPr lang="it-IT" sz="2200" dirty="0"/>
              <a:t> to the </a:t>
            </a:r>
            <a:r>
              <a:rPr lang="it-IT" sz="2200" dirty="0" err="1"/>
              <a:t>seventh</a:t>
            </a:r>
            <a:r>
              <a:rPr lang="it-IT" sz="2200" dirty="0"/>
              <a:t> </a:t>
            </a:r>
            <a:r>
              <a:rPr lang="it-IT" sz="2200" dirty="0" err="1"/>
              <a:t>variable</a:t>
            </a:r>
            <a:endParaRPr lang="it-IT" sz="2200" dirty="0"/>
          </a:p>
          <a:p>
            <a:pPr lvl="1">
              <a:spcBef>
                <a:spcPts val="120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5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Neighbours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215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1">
              <a:spcBef>
                <a:spcPts val="1200"/>
              </a:spcBef>
            </a:pPr>
            <a:r>
              <a:rPr lang="it-IT" sz="2200" dirty="0"/>
              <a:t>Best performance the </a:t>
            </a:r>
            <a:r>
              <a:rPr lang="it-IT" sz="2200" dirty="0" err="1"/>
              <a:t>variables</a:t>
            </a:r>
            <a:r>
              <a:rPr lang="it-IT" sz="2200" dirty="0"/>
              <a:t>:</a:t>
            </a:r>
          </a:p>
          <a:p>
            <a:pPr lvl="2">
              <a:spcBef>
                <a:spcPts val="1200"/>
              </a:spcBef>
            </a:pPr>
            <a:r>
              <a:rPr lang="it-IT" sz="2200" dirty="0"/>
              <a:t>Temperature (figure </a:t>
            </a:r>
            <a:r>
              <a:rPr lang="it-IT" sz="2200" dirty="0" err="1"/>
              <a:t>below</a:t>
            </a:r>
            <a:r>
              <a:rPr lang="it-IT" sz="2200" dirty="0"/>
              <a:t>)</a:t>
            </a:r>
          </a:p>
          <a:p>
            <a:pPr lvl="2">
              <a:spcBef>
                <a:spcPts val="1200"/>
              </a:spcBef>
            </a:pPr>
            <a:r>
              <a:rPr lang="it-IT" sz="2200" dirty="0"/>
              <a:t>Surface </a:t>
            </a:r>
            <a:r>
              <a:rPr lang="it-IT" sz="2200" dirty="0" err="1"/>
              <a:t>Radiation</a:t>
            </a:r>
            <a:endParaRPr lang="it-IT" sz="2200" dirty="0"/>
          </a:p>
          <a:p>
            <a:pPr marL="1028700" lvl="2" indent="0">
              <a:spcBef>
                <a:spcPts val="1200"/>
              </a:spcBef>
              <a:buNone/>
            </a:pPr>
            <a:endParaRPr lang="it-IT" dirty="0"/>
          </a:p>
          <a:p>
            <a:pPr lvl="2">
              <a:spcBef>
                <a:spcPts val="1200"/>
              </a:spcBef>
            </a:pP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7AF579-7081-6748-86E5-8AD3F72E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499993"/>
            <a:ext cx="7024255" cy="34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nl-NL" dirty="0"/>
              <a:t>Model </a:t>
            </a:r>
            <a:r>
              <a:rPr lang="nl-NL" dirty="0" err="1"/>
              <a:t>Prediction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Neighbours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200" dirty="0" err="1"/>
              <a:t>Purpose</a:t>
            </a:r>
            <a:r>
              <a:rPr lang="it-IT" sz="2200" dirty="0"/>
              <a:t>: </a:t>
            </a:r>
            <a:r>
              <a:rPr lang="it-IT" sz="2200" dirty="0" err="1"/>
              <a:t>given</a:t>
            </a:r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of the </a:t>
            </a:r>
            <a:r>
              <a:rPr lang="it-IT" sz="2200" dirty="0" err="1"/>
              <a:t>variables</a:t>
            </a:r>
            <a:r>
              <a:rPr lang="it-IT" sz="2200" dirty="0"/>
              <a:t> in </a:t>
            </a:r>
            <a:r>
              <a:rPr lang="it-IT" sz="2200" dirty="0" err="1"/>
              <a:t>one</a:t>
            </a:r>
            <a:r>
              <a:rPr lang="it-IT" sz="2200" dirty="0"/>
              <a:t> model, </a:t>
            </a:r>
            <a:r>
              <a:rPr lang="it-IT" sz="2200" dirty="0" err="1"/>
              <a:t>predict</a:t>
            </a:r>
            <a:r>
              <a:rPr lang="it-IT" sz="2200" dirty="0"/>
              <a:t> </a:t>
            </a:r>
            <a:r>
              <a:rPr lang="it-IT" sz="2200" dirty="0" err="1"/>
              <a:t>them</a:t>
            </a:r>
            <a:r>
              <a:rPr lang="it-IT" sz="2200" dirty="0"/>
              <a:t> for </a:t>
            </a:r>
            <a:r>
              <a:rPr lang="it-IT" sz="2200" dirty="0" err="1"/>
              <a:t>another</a:t>
            </a:r>
            <a:r>
              <a:rPr lang="it-IT" sz="2200" dirty="0"/>
              <a:t> model</a:t>
            </a:r>
          </a:p>
          <a:p>
            <a:pPr lvl="1"/>
            <a:r>
              <a:rPr lang="it-IT" sz="2200" dirty="0" err="1"/>
              <a:t>Same</a:t>
            </a:r>
            <a:r>
              <a:rPr lang="it-IT" sz="2200" dirty="0"/>
              <a:t> procedure </a:t>
            </a:r>
            <a:r>
              <a:rPr lang="it-IT" sz="2200" dirty="0" err="1"/>
              <a:t>as</a:t>
            </a:r>
            <a:r>
              <a:rPr lang="it-IT" sz="2200" dirty="0"/>
              <a:t> </a:t>
            </a:r>
            <a:r>
              <a:rPr lang="it-IT" sz="2200" dirty="0" err="1"/>
              <a:t>before</a:t>
            </a:r>
            <a:r>
              <a:rPr lang="it-IT" sz="2200" dirty="0"/>
              <a:t>, </a:t>
            </a:r>
            <a:r>
              <a:rPr lang="it-IT" sz="2200" dirty="0" err="1"/>
              <a:t>this</a:t>
            </a:r>
            <a:r>
              <a:rPr lang="it-IT" sz="2200" dirty="0"/>
              <a:t> time </a:t>
            </a:r>
            <a:r>
              <a:rPr lang="it-IT" sz="2200" dirty="0" err="1"/>
              <a:t>applied</a:t>
            </a:r>
            <a:r>
              <a:rPr lang="it-IT" sz="2200" dirty="0"/>
              <a:t> to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seven-dimentional</a:t>
            </a:r>
            <a:r>
              <a:rPr lang="it-IT" sz="2200" dirty="0"/>
              <a:t> </a:t>
            </a:r>
            <a:r>
              <a:rPr lang="it-IT" sz="2200" dirty="0" err="1"/>
              <a:t>vectors</a:t>
            </a:r>
            <a:endParaRPr lang="it-IT" sz="2200" dirty="0"/>
          </a:p>
          <a:p>
            <a:r>
              <a:rPr lang="it-IT" sz="2200" dirty="0" err="1"/>
              <a:t>Low</a:t>
            </a:r>
            <a:r>
              <a:rPr lang="it-IT" sz="2200" dirty="0"/>
              <a:t> Performance: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seems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method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very</a:t>
            </a:r>
            <a:r>
              <a:rPr lang="it-IT" sz="2200" dirty="0"/>
              <a:t> accurate in model </a:t>
            </a:r>
            <a:r>
              <a:rPr lang="it-IT" sz="2200" dirty="0" err="1"/>
              <a:t>prediction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07206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139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Variable Prediction:  K-Nearest Neighbours algorithm</vt:lpstr>
      <vt:lpstr>Variable Prediction:  K-Nearest Neighbours algorithm</vt:lpstr>
      <vt:lpstr>Model Prediction:  K-Nearest Neighbours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Prediction:  K-Nearest Neighbours algorithm</dc:title>
  <dc:creator>Cecilia Casolo</dc:creator>
  <cp:lastModifiedBy>Cecilia Casolo</cp:lastModifiedBy>
  <cp:revision>1</cp:revision>
  <dcterms:created xsi:type="dcterms:W3CDTF">2020-05-18T20:24:14Z</dcterms:created>
  <dcterms:modified xsi:type="dcterms:W3CDTF">2020-05-18T20:30:28Z</dcterms:modified>
</cp:coreProperties>
</file>