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35E7-1440-482D-9674-E6A023A6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A23BF-F07F-449C-A668-2C7F7E062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DAEF-A18A-4183-8FEB-B28571F6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AEBE-19F9-436A-8B11-08DB741D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3D7-2139-43AA-BF1D-834B69B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90D7-DE66-4C1F-A7EF-6132AAF5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4DC04-9385-419D-B6BD-B5BC20D1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CAF5-2073-4367-AD91-C25D2749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B180-26EE-491D-98B1-423DA62E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832F-1B65-49F8-B474-88693D4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B4611-A9CB-4B6F-BEEA-6BF5AA53A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31B9E-0E66-47AA-8D76-434A028B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CFB6-C237-4F99-B316-30020098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0CCC-E591-40DD-A6DE-A916A0F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4579-A334-4830-853C-11FB5F03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3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BB05-9C8B-4A4E-BDE7-5533C0F3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301E-DE5C-4E61-997C-5AE86BAD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229A-5C6A-42E1-9BB7-5D4DBA49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05CE6-0610-49CB-992F-630F4407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19AA-5412-43E3-A4D0-203A71BF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12F6-30F8-4697-9B69-0BCDCD91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E386C-8257-44F2-939B-1B78171A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46D0-21B1-4D63-818F-80EC5DAA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9625-2C2A-4A63-80A2-D10F2E37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C04C-A32E-4E87-B1E4-FAB63D4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6BE8-BF5B-4F16-8056-DA553F1A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FAF3-AF55-486B-A2FB-75DFA59F9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50F4F-4618-49EA-A461-ADB56F2AC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67ED-D4E4-4E94-A9A1-FA92D9B1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B7516-2B3E-4316-B0D5-C7978FAC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1C510-53C8-4666-96BF-F5147E2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4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7276-96C3-44A7-A17C-069FB579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090D-1C64-4094-B8AF-4F37613A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1D2A3-D766-46BB-A6A2-0F66470A7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48D1C-1650-4EFC-BE99-180504D71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494FB-BB15-4711-99F7-C329DD219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6512A-31D7-4608-BD86-249B96EC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3C79D-861A-4034-9830-ED7721A5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81348-728E-451C-97DA-183E9913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7378-0BC6-4A39-ADC1-5F958472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71796-3245-409B-B794-0102C624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DEB44-CFB7-4DA7-8622-FD7DC26E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02231-949A-4658-88E5-E44810F7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3113E-DE58-4BF6-AFBF-332AF42C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67AD7-2E09-4D93-946F-764FE942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DBAC5-1439-447F-89A2-E0BF230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4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424B-A2DC-499E-A89D-4F52FBDB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0972-7C56-459B-AD47-1A7A8A8C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B2205-0B88-4D01-85D9-D75B5AF1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F8244-FD44-4C38-B59E-EC82857E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9E3A-C7F0-4A61-B4EF-6A81020D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C16DE-4653-4E18-A43B-C33BE5AB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595D-1E2C-4084-8FB2-C6399656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55924-59FC-461B-8368-60FC4522F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CD0CF-209B-4772-A99D-75E2A535B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0824-8DF4-4E38-8A25-7188BFE7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781E-3FDD-4EE8-B1A1-C865E0A6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9C5C9-1AB7-4502-B483-0716D987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85206-C6A4-446D-A058-FF5B0852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A44F-97EA-493A-9349-8C871390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7B7BC-6BD3-41CA-835E-EAC77086B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3C63-4CE6-43C0-A234-50950D3C65D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C737-828D-4E5D-AA2B-DA8F76553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A132-6584-4A45-8211-5E6EB6194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D522-7EB4-4706-9909-46BA1DAE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9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54880-1D8F-42BC-8776-2B94C455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62" y="734938"/>
            <a:ext cx="6942990" cy="5734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8C9192-1CE4-45E4-AE6F-9756CA6F60D6}"/>
              </a:ext>
            </a:extLst>
          </p:cNvPr>
          <p:cNvSpPr/>
          <p:nvPr/>
        </p:nvSpPr>
        <p:spPr>
          <a:xfrm>
            <a:off x="1605888" y="639097"/>
            <a:ext cx="2671144" cy="600662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4E641-35D4-4D62-AF26-C96D57F41AC3}"/>
              </a:ext>
            </a:extLst>
          </p:cNvPr>
          <p:cNvSpPr txBox="1"/>
          <p:nvPr/>
        </p:nvSpPr>
        <p:spPr>
          <a:xfrm>
            <a:off x="1605888" y="257915"/>
            <a:ext cx="1946787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GridgeomApi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03EF9-457A-4ACA-B827-87D24A26E070}"/>
              </a:ext>
            </a:extLst>
          </p:cNvPr>
          <p:cNvSpPr/>
          <p:nvPr/>
        </p:nvSpPr>
        <p:spPr>
          <a:xfrm>
            <a:off x="4564506" y="653846"/>
            <a:ext cx="4559320" cy="600662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A118C-398B-48F7-B512-962013F42426}"/>
              </a:ext>
            </a:extLst>
          </p:cNvPr>
          <p:cNvSpPr txBox="1"/>
          <p:nvPr/>
        </p:nvSpPr>
        <p:spPr>
          <a:xfrm>
            <a:off x="4564506" y="276369"/>
            <a:ext cx="1946787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Gridgeom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1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10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Carniato</dc:creator>
  <cp:lastModifiedBy>Luca Carniato</cp:lastModifiedBy>
  <cp:revision>10</cp:revision>
  <dcterms:created xsi:type="dcterms:W3CDTF">2020-08-10T12:17:04Z</dcterms:created>
  <dcterms:modified xsi:type="dcterms:W3CDTF">2020-08-13T12:24:09Z</dcterms:modified>
</cp:coreProperties>
</file>