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4B9"/>
    <a:srgbClr val="FDC3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240B7-1B9A-44C6-BE4B-8BACD92423AF}" v="8" dt="2025-08-13T14:20:09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>
      <p:cViewPr>
        <p:scale>
          <a:sx n="100" d="100"/>
          <a:sy n="100" d="100"/>
        </p:scale>
        <p:origin x="26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White" userId="65fca487-17a2-4d9b-921f-cf903f3531f5" providerId="ADAL" clId="{CEE240B7-1B9A-44C6-BE4B-8BACD92423AF}"/>
    <pc:docChg chg="undo custSel addSld delSld modSld">
      <pc:chgData name="Ruben White" userId="65fca487-17a2-4d9b-921f-cf903f3531f5" providerId="ADAL" clId="{CEE240B7-1B9A-44C6-BE4B-8BACD92423AF}" dt="2025-08-13T14:25:13.527" v="1063" actId="207"/>
      <pc:docMkLst>
        <pc:docMk/>
      </pc:docMkLst>
      <pc:sldChg chg="addSp delSp modSp add del mod">
        <pc:chgData name="Ruben White" userId="65fca487-17a2-4d9b-921f-cf903f3531f5" providerId="ADAL" clId="{CEE240B7-1B9A-44C6-BE4B-8BACD92423AF}" dt="2025-08-13T14:16:15.225" v="79" actId="47"/>
        <pc:sldMkLst>
          <pc:docMk/>
          <pc:sldMk cId="2083717894" sldId="257"/>
        </pc:sldMkLst>
        <pc:spChg chg="mod">
          <ac:chgData name="Ruben White" userId="65fca487-17a2-4d9b-921f-cf903f3531f5" providerId="ADAL" clId="{CEE240B7-1B9A-44C6-BE4B-8BACD92423AF}" dt="2025-08-13T14:16:10.880" v="77" actId="208"/>
          <ac:spMkLst>
            <pc:docMk/>
            <pc:sldMk cId="2083717894" sldId="257"/>
            <ac:spMk id="6" creationId="{5F105A4D-8BDD-D430-ECAB-DC44921372F5}"/>
          </ac:spMkLst>
        </pc:spChg>
        <pc:spChg chg="add del mod">
          <ac:chgData name="Ruben White" userId="65fca487-17a2-4d9b-921f-cf903f3531f5" providerId="ADAL" clId="{CEE240B7-1B9A-44C6-BE4B-8BACD92423AF}" dt="2025-08-13T14:15:50.097" v="74" actId="478"/>
          <ac:spMkLst>
            <pc:docMk/>
            <pc:sldMk cId="2083717894" sldId="257"/>
            <ac:spMk id="26" creationId="{18779D03-43B6-EAE7-77A9-2A0F5A168D22}"/>
          </ac:spMkLst>
        </pc:spChg>
        <pc:spChg chg="mod">
          <ac:chgData name="Ruben White" userId="65fca487-17a2-4d9b-921f-cf903f3531f5" providerId="ADAL" clId="{CEE240B7-1B9A-44C6-BE4B-8BACD92423AF}" dt="2025-08-13T14:15:47.745" v="73" actId="1076"/>
          <ac:spMkLst>
            <pc:docMk/>
            <pc:sldMk cId="2083717894" sldId="257"/>
            <ac:spMk id="30" creationId="{731EDD75-C116-05A9-9B9C-0CB719103C34}"/>
          </ac:spMkLst>
        </pc:spChg>
        <pc:grpChg chg="add del">
          <ac:chgData name="Ruben White" userId="65fca487-17a2-4d9b-921f-cf903f3531f5" providerId="ADAL" clId="{CEE240B7-1B9A-44C6-BE4B-8BACD92423AF}" dt="2025-08-13T14:15:43.942" v="61" actId="478"/>
          <ac:grpSpMkLst>
            <pc:docMk/>
            <pc:sldMk cId="2083717894" sldId="257"/>
            <ac:grpSpMk id="13" creationId="{70C4C290-347E-41FE-F22A-784F4AF6D4D5}"/>
          </ac:grpSpMkLst>
        </pc:grpChg>
        <pc:picChg chg="add del mod">
          <ac:chgData name="Ruben White" userId="65fca487-17a2-4d9b-921f-cf903f3531f5" providerId="ADAL" clId="{CEE240B7-1B9A-44C6-BE4B-8BACD92423AF}" dt="2025-08-13T14:15:52.660" v="75" actId="478"/>
          <ac:picMkLst>
            <pc:docMk/>
            <pc:sldMk cId="2083717894" sldId="257"/>
            <ac:picMk id="5" creationId="{56F60D60-842D-6BFE-C8F4-E77ECCCE5D94}"/>
          </ac:picMkLst>
        </pc:picChg>
        <pc:picChg chg="add del mod">
          <ac:chgData name="Ruben White" userId="65fca487-17a2-4d9b-921f-cf903f3531f5" providerId="ADAL" clId="{CEE240B7-1B9A-44C6-BE4B-8BACD92423AF}" dt="2025-08-13T14:15:50.097" v="74" actId="478"/>
          <ac:picMkLst>
            <pc:docMk/>
            <pc:sldMk cId="2083717894" sldId="257"/>
            <ac:picMk id="8" creationId="{9FDCE26F-4086-88F8-C6CB-241225CE88B2}"/>
          </ac:picMkLst>
        </pc:picChg>
        <pc:picChg chg="add del mod">
          <ac:chgData name="Ruben White" userId="65fca487-17a2-4d9b-921f-cf903f3531f5" providerId="ADAL" clId="{CEE240B7-1B9A-44C6-BE4B-8BACD92423AF}" dt="2025-08-13T14:15:50.097" v="74" actId="478"/>
          <ac:picMkLst>
            <pc:docMk/>
            <pc:sldMk cId="2083717894" sldId="257"/>
            <ac:picMk id="10" creationId="{D5D0F67D-D1D0-4847-1526-E432C4204479}"/>
          </ac:picMkLst>
        </pc:picChg>
        <pc:picChg chg="add del mod">
          <ac:chgData name="Ruben White" userId="65fca487-17a2-4d9b-921f-cf903f3531f5" providerId="ADAL" clId="{CEE240B7-1B9A-44C6-BE4B-8BACD92423AF}" dt="2025-08-13T14:15:50.097" v="74" actId="478"/>
          <ac:picMkLst>
            <pc:docMk/>
            <pc:sldMk cId="2083717894" sldId="257"/>
            <ac:picMk id="12" creationId="{2E21E51E-B1C1-925B-2ADB-60E9B53301A6}"/>
          </ac:picMkLst>
        </pc:picChg>
        <pc:picChg chg="add del mod">
          <ac:chgData name="Ruben White" userId="65fca487-17a2-4d9b-921f-cf903f3531f5" providerId="ADAL" clId="{CEE240B7-1B9A-44C6-BE4B-8BACD92423AF}" dt="2025-08-13T14:13:18.951" v="9" actId="478"/>
          <ac:picMkLst>
            <pc:docMk/>
            <pc:sldMk cId="2083717894" sldId="257"/>
            <ac:picMk id="20" creationId="{76928724-01DB-7272-3FC1-4140B03A61CC}"/>
          </ac:picMkLst>
        </pc:picChg>
        <pc:cxnChg chg="add del mod">
          <ac:chgData name="Ruben White" userId="65fca487-17a2-4d9b-921f-cf903f3531f5" providerId="ADAL" clId="{CEE240B7-1B9A-44C6-BE4B-8BACD92423AF}" dt="2025-08-13T14:15:50.097" v="74" actId="478"/>
          <ac:cxnSpMkLst>
            <pc:docMk/>
            <pc:sldMk cId="2083717894" sldId="257"/>
            <ac:cxnSpMk id="22" creationId="{F1B2E437-B3A3-EC33-F57F-B318E26779A7}"/>
          </ac:cxnSpMkLst>
        </pc:cxnChg>
        <pc:cxnChg chg="add del mod">
          <ac:chgData name="Ruben White" userId="65fca487-17a2-4d9b-921f-cf903f3531f5" providerId="ADAL" clId="{CEE240B7-1B9A-44C6-BE4B-8BACD92423AF}" dt="2025-08-13T14:15:50.097" v="74" actId="478"/>
          <ac:cxnSpMkLst>
            <pc:docMk/>
            <pc:sldMk cId="2083717894" sldId="257"/>
            <ac:cxnSpMk id="23" creationId="{DF7854ED-5FC4-AFDA-726B-7547B8B191A5}"/>
          </ac:cxnSpMkLst>
        </pc:cxnChg>
        <pc:cxnChg chg="add del mod">
          <ac:chgData name="Ruben White" userId="65fca487-17a2-4d9b-921f-cf903f3531f5" providerId="ADAL" clId="{CEE240B7-1B9A-44C6-BE4B-8BACD92423AF}" dt="2025-08-13T14:15:45.826" v="70" actId="571"/>
          <ac:cxnSpMkLst>
            <pc:docMk/>
            <pc:sldMk cId="2083717894" sldId="257"/>
            <ac:cxnSpMk id="27" creationId="{75A3E820-B2E1-345C-CEAD-621626CFFDE2}"/>
          </ac:cxnSpMkLst>
        </pc:cxnChg>
      </pc:sldChg>
      <pc:sldChg chg="addSp delSp modSp add mod">
        <pc:chgData name="Ruben White" userId="65fca487-17a2-4d9b-921f-cf903f3531f5" providerId="ADAL" clId="{CEE240B7-1B9A-44C6-BE4B-8BACD92423AF}" dt="2025-08-13T14:25:13.527" v="1063" actId="207"/>
        <pc:sldMkLst>
          <pc:docMk/>
          <pc:sldMk cId="761538076" sldId="258"/>
        </pc:sldMkLst>
        <pc:spChg chg="mod">
          <ac:chgData name="Ruben White" userId="65fca487-17a2-4d9b-921f-cf903f3531f5" providerId="ADAL" clId="{CEE240B7-1B9A-44C6-BE4B-8BACD92423AF}" dt="2025-08-13T14:25:13.527" v="1063" actId="207"/>
          <ac:spMkLst>
            <pc:docMk/>
            <pc:sldMk cId="761538076" sldId="258"/>
            <ac:spMk id="6" creationId="{7E722F62-4583-092E-2F17-5CC97FA2F580}"/>
          </ac:spMkLst>
        </pc:spChg>
        <pc:spChg chg="add del">
          <ac:chgData name="Ruben White" userId="65fca487-17a2-4d9b-921f-cf903f3531f5" providerId="ADAL" clId="{CEE240B7-1B9A-44C6-BE4B-8BACD92423AF}" dt="2025-08-13T14:19:44.807" v="100" actId="22"/>
          <ac:spMkLst>
            <pc:docMk/>
            <pc:sldMk cId="761538076" sldId="258"/>
            <ac:spMk id="8" creationId="{485D44DB-F559-C4F5-4BE4-D803A8B97952}"/>
          </ac:spMkLst>
        </pc:spChg>
        <pc:spChg chg="add del">
          <ac:chgData name="Ruben White" userId="65fca487-17a2-4d9b-921f-cf903f3531f5" providerId="ADAL" clId="{CEE240B7-1B9A-44C6-BE4B-8BACD92423AF}" dt="2025-08-13T14:19:53.651" v="106" actId="22"/>
          <ac:spMkLst>
            <pc:docMk/>
            <pc:sldMk cId="761538076" sldId="258"/>
            <ac:spMk id="12" creationId="{1650A406-E16A-7B54-76B7-1B02CB1609F1}"/>
          </ac:spMkLst>
        </pc:spChg>
        <pc:spChg chg="add del mod">
          <ac:chgData name="Ruben White" userId="65fca487-17a2-4d9b-921f-cf903f3531f5" providerId="ADAL" clId="{CEE240B7-1B9A-44C6-BE4B-8BACD92423AF}" dt="2025-08-13T14:20:07.957" v="114" actId="21"/>
          <ac:spMkLst>
            <pc:docMk/>
            <pc:sldMk cId="761538076" sldId="258"/>
            <ac:spMk id="14" creationId="{D7FC0866-DCEE-CAE3-03F0-5FCAFB06CE4F}"/>
          </ac:spMkLst>
        </pc:spChg>
        <pc:spChg chg="del">
          <ac:chgData name="Ruben White" userId="65fca487-17a2-4d9b-921f-cf903f3531f5" providerId="ADAL" clId="{CEE240B7-1B9A-44C6-BE4B-8BACD92423AF}" dt="2025-08-13T14:16:17.407" v="81" actId="478"/>
          <ac:spMkLst>
            <pc:docMk/>
            <pc:sldMk cId="761538076" sldId="258"/>
            <ac:spMk id="30" creationId="{C809D28F-EC4F-EEF1-43E8-52C026202594}"/>
          </ac:spMkLst>
        </pc:spChg>
        <pc:grpChg chg="del">
          <ac:chgData name="Ruben White" userId="65fca487-17a2-4d9b-921f-cf903f3531f5" providerId="ADAL" clId="{CEE240B7-1B9A-44C6-BE4B-8BACD92423AF}" dt="2025-08-13T14:16:16.279" v="80" actId="478"/>
          <ac:grpSpMkLst>
            <pc:docMk/>
            <pc:sldMk cId="761538076" sldId="258"/>
            <ac:grpSpMk id="4" creationId="{D52A613C-FAC4-BE5B-F48C-0DA5BE516FD3}"/>
          </ac:grpSpMkLst>
        </pc:grpChg>
        <pc:grpChg chg="del">
          <ac:chgData name="Ruben White" userId="65fca487-17a2-4d9b-921f-cf903f3531f5" providerId="ADAL" clId="{CEE240B7-1B9A-44C6-BE4B-8BACD92423AF}" dt="2025-08-13T14:16:16.279" v="80" actId="478"/>
          <ac:grpSpMkLst>
            <pc:docMk/>
            <pc:sldMk cId="761538076" sldId="258"/>
            <ac:grpSpMk id="13" creationId="{70A3BD58-04AF-3851-9A8A-35DFBA667006}"/>
          </ac:grpSpMkLst>
        </pc:grpChg>
        <pc:picChg chg="add del mod">
          <ac:chgData name="Ruben White" userId="65fca487-17a2-4d9b-921f-cf903f3531f5" providerId="ADAL" clId="{CEE240B7-1B9A-44C6-BE4B-8BACD92423AF}" dt="2025-08-13T14:19:18.695" v="95" actId="478"/>
          <ac:picMkLst>
            <pc:docMk/>
            <pc:sldMk cId="761538076" sldId="258"/>
            <ac:picMk id="3" creationId="{13793143-63F0-05A1-506B-35EAB59721E6}"/>
          </ac:picMkLst>
        </pc:picChg>
        <pc:picChg chg="add del mod">
          <ac:chgData name="Ruben White" userId="65fca487-17a2-4d9b-921f-cf903f3531f5" providerId="ADAL" clId="{CEE240B7-1B9A-44C6-BE4B-8BACD92423AF}" dt="2025-08-13T14:19:52.301" v="104" actId="22"/>
          <ac:picMkLst>
            <pc:docMk/>
            <pc:sldMk cId="761538076" sldId="258"/>
            <ac:picMk id="10" creationId="{B559D3EB-BF1C-9918-8AB6-D60874CA5A27}"/>
          </ac:picMkLst>
        </pc:picChg>
        <pc:picChg chg="add del mod modCrop">
          <ac:chgData name="Ruben White" userId="65fca487-17a2-4d9b-921f-cf903f3531f5" providerId="ADAL" clId="{CEE240B7-1B9A-44C6-BE4B-8BACD92423AF}" dt="2025-08-13T14:20:25.009" v="125" actId="478"/>
          <ac:picMkLst>
            <pc:docMk/>
            <pc:sldMk cId="761538076" sldId="258"/>
            <ac:picMk id="15" creationId="{27E83008-A6DF-AA31-7AF1-56A35DFF981E}"/>
          </ac:picMkLst>
        </pc:picChg>
        <pc:cxnChg chg="add del mod">
          <ac:chgData name="Ruben White" userId="65fca487-17a2-4d9b-921f-cf903f3531f5" providerId="ADAL" clId="{CEE240B7-1B9A-44C6-BE4B-8BACD92423AF}" dt="2025-08-13T14:19:41.724" v="98" actId="478"/>
          <ac:cxnSpMkLst>
            <pc:docMk/>
            <pc:sldMk cId="761538076" sldId="258"/>
            <ac:cxnSpMk id="5" creationId="{565D7C1E-99C8-65DB-0C55-AD563FF1AB84}"/>
          </ac:cxnSpMkLst>
        </pc:cxnChg>
      </pc:sldChg>
    </pc:docChg>
  </pc:docChgLst>
  <pc:docChgLst>
    <pc:chgData name="Ruben White" userId="65fca487-17a2-4d9b-921f-cf903f3531f5" providerId="ADAL" clId="{F1D08DF9-F2AB-4BC8-A8A3-16FE498DA82A}"/>
    <pc:docChg chg="custSel modSld">
      <pc:chgData name="Ruben White" userId="65fca487-17a2-4d9b-921f-cf903f3531f5" providerId="ADAL" clId="{F1D08DF9-F2AB-4BC8-A8A3-16FE498DA82A}" dt="2024-09-27T13:10:55.949" v="5" actId="478"/>
      <pc:docMkLst>
        <pc:docMk/>
      </pc:docMkLst>
      <pc:sldChg chg="addSp delSp modSp mod">
        <pc:chgData name="Ruben White" userId="65fca487-17a2-4d9b-921f-cf903f3531f5" providerId="ADAL" clId="{F1D08DF9-F2AB-4BC8-A8A3-16FE498DA82A}" dt="2024-09-27T13:10:55.949" v="5" actId="478"/>
        <pc:sldMkLst>
          <pc:docMk/>
          <pc:sldMk cId="2696789526" sldId="256"/>
        </pc:sldMkLst>
      </pc:sldChg>
    </pc:docChg>
  </pc:docChgLst>
  <pc:docChgLst>
    <pc:chgData name="Ruben White" userId="65fca487-17a2-4d9b-921f-cf903f3531f5" providerId="ADAL" clId="{7C0B8E0E-593D-4307-A8F0-AFFDE01C5EE9}"/>
    <pc:docChg chg="undo custSel modSld">
      <pc:chgData name="Ruben White" userId="65fca487-17a2-4d9b-921f-cf903f3531f5" providerId="ADAL" clId="{7C0B8E0E-593D-4307-A8F0-AFFDE01C5EE9}" dt="2024-09-27T14:42:31.622" v="229" actId="1036"/>
      <pc:docMkLst>
        <pc:docMk/>
      </pc:docMkLst>
      <pc:sldChg chg="addSp delSp modSp mod">
        <pc:chgData name="Ruben White" userId="65fca487-17a2-4d9b-921f-cf903f3531f5" providerId="ADAL" clId="{7C0B8E0E-593D-4307-A8F0-AFFDE01C5EE9}" dt="2024-09-27T14:42:31.622" v="229" actId="1036"/>
        <pc:sldMkLst>
          <pc:docMk/>
          <pc:sldMk cId="2696789526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9ED1-434A-B9F6-61E9-4F2D9224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1A18-16A8-E97B-BED3-CA23EAEE4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D8F18-5C3A-6BF0-3B0F-6845ABC5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EA03-1FEB-F2B7-2F8D-501E03AE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7543-0663-EE22-34C0-6157E830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33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4FB2-E99C-321E-08D0-ABDAC2D4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9F1F3-4FD8-4830-F0C7-E3EC8933F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FF12-D130-A684-B0B8-EE9449C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5D0F-04B6-0775-B876-50C82140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6808-9D4F-8E3E-5C0B-CDB01A81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3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C7414-0D67-08B6-E0E9-F882662D6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6A8B0-4F3D-8486-580D-89326ECBA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640ED-2A11-3309-74AF-7D659DC4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4E19-21AA-5AE9-0CD3-EAD19ED4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1184-FBF6-0F5F-2A75-0DDE9DAE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94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7A41-5808-B434-0797-AAEEC62C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1177-B3A2-61BA-CD91-E10FBD35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CDA0A-6376-B078-CA42-F0BC37EF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0285-06A4-C8D5-8141-0E32722C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49709-7042-81B5-A627-746442F2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49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D7BE-F033-C06A-EDAC-702E5F16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558A2-1062-817B-0C86-8E237D6BF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DAC42-81C7-E5EC-6A60-492E86C0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54688-B829-63DD-B910-E8EFE4C6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58025-91FF-0400-41D3-6495F1B4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83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76D7-32AF-50C6-2AEF-72FAB4A8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54A-4D65-F312-2978-499862435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32ED7-ED16-A57E-1286-7D448BCC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6A332-0F59-2EFB-D3FE-670E11C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3AF06-FEE1-550A-BB8D-41EE36E9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FC5EF-EB2B-2CAF-FA2E-E42FFF3B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72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3BF6-2782-8FEC-7743-D641D0FE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68324-2A65-8710-ACE4-41D7F7E74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8DE26-B106-745B-5AFE-364B6469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A98E6-B739-60BB-B2D1-0DF95BF02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6F3C1-01FD-3EEB-9669-3CD166BF2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91C2C-9D13-038B-9D2D-B047C348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FA263-A41D-2C83-CD3C-3DBCF6E2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A2031-BCB5-98C8-68D7-C2E99351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2607-CF21-2EDE-9DAA-A65800AE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1A77D-6CDF-18BB-F937-D31B3294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FE958-2BDE-6700-F03D-59C3EEA5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2D947-7281-BFEA-58A9-8BF86871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65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295A6-A041-8572-8E35-470840C0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39938-1904-3E94-530E-3F8E9578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D7B7C-FC4E-E76C-1BD1-46F2DC53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7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FC66-7938-B0E4-1FAF-FEA6B58B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0979-6680-C3E2-EB91-52591145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3057F-5947-C5B0-BA8A-F5F1A0BFE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1E364-7BFB-D2BD-FED4-CB7641FF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2FFD6-B459-06D9-8F54-30C2E23A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15CA0-5F78-0955-16BD-37C069AE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37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F480-932C-764C-3816-6A482005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A7940-15DC-2624-FDA9-0FA1C11DF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8BD12-D36F-929A-A16A-008CF5DAF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11AC8-0455-CBEB-EBCE-147BCDDD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7D1C4-196B-3841-0C2A-58E3230D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1F34-51E0-3669-387C-B9DA497C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7CC62-98EC-CB2F-E467-796BDD6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8ED09-E079-AEE4-5158-E105A590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9206-6A0D-269F-D425-F4F0FC00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2778A-CE0F-4A18-B3C3-AA376B27E0E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E869D-B4A1-9279-AEB2-0D30A44C7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E7BFD-8CBB-7455-0822-E301C2626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7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6F8DAB35-11A8-26B0-BB5E-4236AED27F2F}"/>
              </a:ext>
            </a:extLst>
          </p:cNvPr>
          <p:cNvSpPr txBox="1"/>
          <p:nvPr/>
        </p:nvSpPr>
        <p:spPr>
          <a:xfrm>
            <a:off x="5375920" y="548920"/>
            <a:ext cx="3600000" cy="216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r</a:t>
            </a:r>
            <a:r>
              <a:rPr lang="en-US" sz="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esilient </a:t>
            </a:r>
            <a:r>
              <a:rPr lang="en-US" sz="5000" dirty="0">
                <a:latin typeface="Consolas" panose="020B0609020204030204" pitchFamily="49" charset="0"/>
              </a:rPr>
              <a:t>p</a:t>
            </a:r>
            <a:r>
              <a:rPr lang="en-US" sz="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lotter</a:t>
            </a:r>
          </a:p>
          <a:p>
            <a:r>
              <a:rPr lang="en-US" sz="5000" dirty="0">
                <a:latin typeface="Consolas" panose="020B0609020204030204" pitchFamily="49" charset="0"/>
              </a:rPr>
              <a:t>class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74A4CE-18B8-E858-6EF4-39BF8CBA3C66}"/>
              </a:ext>
            </a:extLst>
          </p:cNvPr>
          <p:cNvGrpSpPr/>
          <p:nvPr/>
        </p:nvGrpSpPr>
        <p:grpSpPr>
          <a:xfrm>
            <a:off x="3431704" y="692696"/>
            <a:ext cx="1872000" cy="1872000"/>
            <a:chOff x="3095905" y="1417447"/>
            <a:chExt cx="2077700" cy="1867537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BB566BF-0BE3-46FF-23D9-0179311E6CDD}"/>
                </a:ext>
              </a:extLst>
            </p:cNvPr>
            <p:cNvSpPr/>
            <p:nvPr/>
          </p:nvSpPr>
          <p:spPr>
            <a:xfrm>
              <a:off x="3095905" y="1417447"/>
              <a:ext cx="2053093" cy="859425"/>
            </a:xfrm>
            <a:custGeom>
              <a:avLst/>
              <a:gdLst>
                <a:gd name="connsiteX0" fmla="*/ 1709625 w 1709624"/>
                <a:gd name="connsiteY0" fmla="*/ 357825 h 715649"/>
                <a:gd name="connsiteX1" fmla="*/ 854813 w 1709624"/>
                <a:gd name="connsiteY1" fmla="*/ 0 h 715649"/>
                <a:gd name="connsiteX2" fmla="*/ 0 w 1709624"/>
                <a:gd name="connsiteY2" fmla="*/ 357825 h 715649"/>
                <a:gd name="connsiteX3" fmla="*/ 854813 w 1709624"/>
                <a:gd name="connsiteY3" fmla="*/ 715650 h 715649"/>
                <a:gd name="connsiteX4" fmla="*/ 854813 w 1709624"/>
                <a:gd name="connsiteY4" fmla="*/ 40650 h 715649"/>
                <a:gd name="connsiteX5" fmla="*/ 1612500 w 1709624"/>
                <a:gd name="connsiteY5" fmla="*/ 357825 h 715649"/>
                <a:gd name="connsiteX6" fmla="*/ 854813 w 1709624"/>
                <a:gd name="connsiteY6" fmla="*/ 675000 h 715649"/>
                <a:gd name="connsiteX7" fmla="*/ 97125 w 1709624"/>
                <a:gd name="connsiteY7" fmla="*/ 357825 h 71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9624" h="715649">
                  <a:moveTo>
                    <a:pt x="1709625" y="357825"/>
                  </a:moveTo>
                  <a:lnTo>
                    <a:pt x="854813" y="0"/>
                  </a:lnTo>
                  <a:lnTo>
                    <a:pt x="0" y="357825"/>
                  </a:lnTo>
                  <a:lnTo>
                    <a:pt x="854813" y="715650"/>
                  </a:lnTo>
                  <a:close/>
                  <a:moveTo>
                    <a:pt x="854813" y="40650"/>
                  </a:moveTo>
                  <a:lnTo>
                    <a:pt x="1612500" y="357825"/>
                  </a:lnTo>
                  <a:lnTo>
                    <a:pt x="854813" y="675000"/>
                  </a:lnTo>
                  <a:lnTo>
                    <a:pt x="97125" y="35782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5E8E2A8-EE8F-B75A-D840-DFACAF38A777}"/>
                </a:ext>
              </a:extLst>
            </p:cNvPr>
            <p:cNvSpPr/>
            <p:nvPr/>
          </p:nvSpPr>
          <p:spPr>
            <a:xfrm>
              <a:off x="3120512" y="2141087"/>
              <a:ext cx="2053092" cy="639841"/>
            </a:xfrm>
            <a:custGeom>
              <a:avLst/>
              <a:gdLst>
                <a:gd name="connsiteX0" fmla="*/ 1243088 w 1709624"/>
                <a:gd name="connsiteY0" fmla="*/ 20325 h 532800"/>
                <a:gd name="connsiteX1" fmla="*/ 1612500 w 1709624"/>
                <a:gd name="connsiteY1" fmla="*/ 174975 h 532800"/>
                <a:gd name="connsiteX2" fmla="*/ 854813 w 1709624"/>
                <a:gd name="connsiteY2" fmla="*/ 492150 h 532800"/>
                <a:gd name="connsiteX3" fmla="*/ 97125 w 1709624"/>
                <a:gd name="connsiteY3" fmla="*/ 174975 h 532800"/>
                <a:gd name="connsiteX4" fmla="*/ 466538 w 1709624"/>
                <a:gd name="connsiteY4" fmla="*/ 20325 h 532800"/>
                <a:gd name="connsiteX5" fmla="*/ 417994 w 1709624"/>
                <a:gd name="connsiteY5" fmla="*/ 0 h 532800"/>
                <a:gd name="connsiteX6" fmla="*/ 0 w 1709624"/>
                <a:gd name="connsiteY6" fmla="*/ 174975 h 532800"/>
                <a:gd name="connsiteX7" fmla="*/ 854813 w 1709624"/>
                <a:gd name="connsiteY7" fmla="*/ 532800 h 532800"/>
                <a:gd name="connsiteX8" fmla="*/ 1709625 w 1709624"/>
                <a:gd name="connsiteY8" fmla="*/ 174975 h 532800"/>
                <a:gd name="connsiteX9" fmla="*/ 1291631 w 1709624"/>
                <a:gd name="connsiteY9" fmla="*/ 0 h 532800"/>
                <a:gd name="connsiteX10" fmla="*/ 1243088 w 1709624"/>
                <a:gd name="connsiteY10" fmla="*/ 20325 h 53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9624" h="532800">
                  <a:moveTo>
                    <a:pt x="1243088" y="20325"/>
                  </a:moveTo>
                  <a:lnTo>
                    <a:pt x="1612500" y="174975"/>
                  </a:lnTo>
                  <a:lnTo>
                    <a:pt x="854813" y="492150"/>
                  </a:lnTo>
                  <a:lnTo>
                    <a:pt x="97125" y="174975"/>
                  </a:lnTo>
                  <a:lnTo>
                    <a:pt x="466538" y="20325"/>
                  </a:lnTo>
                  <a:lnTo>
                    <a:pt x="417994" y="0"/>
                  </a:lnTo>
                  <a:lnTo>
                    <a:pt x="0" y="174975"/>
                  </a:lnTo>
                  <a:lnTo>
                    <a:pt x="854813" y="532800"/>
                  </a:lnTo>
                  <a:lnTo>
                    <a:pt x="1709625" y="174975"/>
                  </a:lnTo>
                  <a:lnTo>
                    <a:pt x="1291631" y="0"/>
                  </a:lnTo>
                  <a:lnTo>
                    <a:pt x="1243088" y="2032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C360D1-97BD-7281-6BE4-69C35A47E8C9}"/>
                </a:ext>
              </a:extLst>
            </p:cNvPr>
            <p:cNvGrpSpPr/>
            <p:nvPr/>
          </p:nvGrpSpPr>
          <p:grpSpPr>
            <a:xfrm>
              <a:off x="3120512" y="2645143"/>
              <a:ext cx="2053093" cy="639841"/>
              <a:chOff x="3061815" y="2788919"/>
              <a:chExt cx="2053093" cy="639841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9EFCB38-2273-9086-BEAD-80B8A703B177}"/>
                  </a:ext>
                </a:extLst>
              </p:cNvPr>
              <p:cNvSpPr/>
              <p:nvPr/>
            </p:nvSpPr>
            <p:spPr>
              <a:xfrm>
                <a:off x="3061815" y="2788919"/>
                <a:ext cx="2053093" cy="639841"/>
              </a:xfrm>
              <a:custGeom>
                <a:avLst/>
                <a:gdLst>
                  <a:gd name="connsiteX0" fmla="*/ 1243088 w 1709624"/>
                  <a:gd name="connsiteY0" fmla="*/ 20325 h 532800"/>
                  <a:gd name="connsiteX1" fmla="*/ 1612500 w 1709624"/>
                  <a:gd name="connsiteY1" fmla="*/ 174975 h 532800"/>
                  <a:gd name="connsiteX2" fmla="*/ 854813 w 1709624"/>
                  <a:gd name="connsiteY2" fmla="*/ 492150 h 532800"/>
                  <a:gd name="connsiteX3" fmla="*/ 97125 w 1709624"/>
                  <a:gd name="connsiteY3" fmla="*/ 174975 h 532800"/>
                  <a:gd name="connsiteX4" fmla="*/ 466538 w 1709624"/>
                  <a:gd name="connsiteY4" fmla="*/ 20325 h 532800"/>
                  <a:gd name="connsiteX5" fmla="*/ 417994 w 1709624"/>
                  <a:gd name="connsiteY5" fmla="*/ 0 h 532800"/>
                  <a:gd name="connsiteX6" fmla="*/ 0 w 1709624"/>
                  <a:gd name="connsiteY6" fmla="*/ 174975 h 532800"/>
                  <a:gd name="connsiteX7" fmla="*/ 854813 w 1709624"/>
                  <a:gd name="connsiteY7" fmla="*/ 532800 h 532800"/>
                  <a:gd name="connsiteX8" fmla="*/ 1709625 w 1709624"/>
                  <a:gd name="connsiteY8" fmla="*/ 174975 h 532800"/>
                  <a:gd name="connsiteX9" fmla="*/ 1291631 w 1709624"/>
                  <a:gd name="connsiteY9" fmla="*/ 0 h 532800"/>
                  <a:gd name="connsiteX10" fmla="*/ 1243088 w 1709624"/>
                  <a:gd name="connsiteY10" fmla="*/ 20325 h 532800"/>
                  <a:gd name="connsiteX0" fmla="*/ 1243088 w 1709625"/>
                  <a:gd name="connsiteY0" fmla="*/ 20325 h 532800"/>
                  <a:gd name="connsiteX1" fmla="*/ 1612500 w 1709625"/>
                  <a:gd name="connsiteY1" fmla="*/ 174975 h 532800"/>
                  <a:gd name="connsiteX2" fmla="*/ 97125 w 1709625"/>
                  <a:gd name="connsiteY2" fmla="*/ 174975 h 532800"/>
                  <a:gd name="connsiteX3" fmla="*/ 466538 w 1709625"/>
                  <a:gd name="connsiteY3" fmla="*/ 20325 h 532800"/>
                  <a:gd name="connsiteX4" fmla="*/ 417994 w 1709625"/>
                  <a:gd name="connsiteY4" fmla="*/ 0 h 532800"/>
                  <a:gd name="connsiteX5" fmla="*/ 0 w 1709625"/>
                  <a:gd name="connsiteY5" fmla="*/ 174975 h 532800"/>
                  <a:gd name="connsiteX6" fmla="*/ 854813 w 1709625"/>
                  <a:gd name="connsiteY6" fmla="*/ 532800 h 532800"/>
                  <a:gd name="connsiteX7" fmla="*/ 1709625 w 1709625"/>
                  <a:gd name="connsiteY7" fmla="*/ 174975 h 532800"/>
                  <a:gd name="connsiteX8" fmla="*/ 1291631 w 1709625"/>
                  <a:gd name="connsiteY8" fmla="*/ 0 h 532800"/>
                  <a:gd name="connsiteX9" fmla="*/ 1243088 w 1709625"/>
                  <a:gd name="connsiteY9" fmla="*/ 20325 h 532800"/>
                  <a:gd name="connsiteX0" fmla="*/ 1243088 w 1709625"/>
                  <a:gd name="connsiteY0" fmla="*/ 20325 h 532800"/>
                  <a:gd name="connsiteX1" fmla="*/ 1612500 w 1709625"/>
                  <a:gd name="connsiteY1" fmla="*/ 174975 h 532800"/>
                  <a:gd name="connsiteX2" fmla="*/ 850312 w 1709625"/>
                  <a:gd name="connsiteY2" fmla="*/ 169039 h 532800"/>
                  <a:gd name="connsiteX3" fmla="*/ 97125 w 1709625"/>
                  <a:gd name="connsiteY3" fmla="*/ 174975 h 532800"/>
                  <a:gd name="connsiteX4" fmla="*/ 466538 w 1709625"/>
                  <a:gd name="connsiteY4" fmla="*/ 20325 h 532800"/>
                  <a:gd name="connsiteX5" fmla="*/ 417994 w 1709625"/>
                  <a:gd name="connsiteY5" fmla="*/ 0 h 532800"/>
                  <a:gd name="connsiteX6" fmla="*/ 0 w 1709625"/>
                  <a:gd name="connsiteY6" fmla="*/ 174975 h 532800"/>
                  <a:gd name="connsiteX7" fmla="*/ 854813 w 1709625"/>
                  <a:gd name="connsiteY7" fmla="*/ 532800 h 532800"/>
                  <a:gd name="connsiteX8" fmla="*/ 1709625 w 1709625"/>
                  <a:gd name="connsiteY8" fmla="*/ 174975 h 532800"/>
                  <a:gd name="connsiteX9" fmla="*/ 1291631 w 1709625"/>
                  <a:gd name="connsiteY9" fmla="*/ 0 h 532800"/>
                  <a:gd name="connsiteX10" fmla="*/ 1243088 w 1709625"/>
                  <a:gd name="connsiteY10" fmla="*/ 20325 h 532800"/>
                  <a:gd name="connsiteX0" fmla="*/ 1243088 w 1709625"/>
                  <a:gd name="connsiteY0" fmla="*/ 20325 h 532800"/>
                  <a:gd name="connsiteX1" fmla="*/ 850312 w 1709625"/>
                  <a:gd name="connsiteY1" fmla="*/ 169039 h 532800"/>
                  <a:gd name="connsiteX2" fmla="*/ 97125 w 1709625"/>
                  <a:gd name="connsiteY2" fmla="*/ 174975 h 532800"/>
                  <a:gd name="connsiteX3" fmla="*/ 466538 w 1709625"/>
                  <a:gd name="connsiteY3" fmla="*/ 20325 h 532800"/>
                  <a:gd name="connsiteX4" fmla="*/ 417994 w 1709625"/>
                  <a:gd name="connsiteY4" fmla="*/ 0 h 532800"/>
                  <a:gd name="connsiteX5" fmla="*/ 0 w 1709625"/>
                  <a:gd name="connsiteY5" fmla="*/ 174975 h 532800"/>
                  <a:gd name="connsiteX6" fmla="*/ 854813 w 1709625"/>
                  <a:gd name="connsiteY6" fmla="*/ 532800 h 532800"/>
                  <a:gd name="connsiteX7" fmla="*/ 1709625 w 1709625"/>
                  <a:gd name="connsiteY7" fmla="*/ 174975 h 532800"/>
                  <a:gd name="connsiteX8" fmla="*/ 1291631 w 1709625"/>
                  <a:gd name="connsiteY8" fmla="*/ 0 h 532800"/>
                  <a:gd name="connsiteX9" fmla="*/ 1243088 w 1709625"/>
                  <a:gd name="connsiteY9" fmla="*/ 20325 h 532800"/>
                  <a:gd name="connsiteX0" fmla="*/ 1243088 w 1709625"/>
                  <a:gd name="connsiteY0" fmla="*/ 20325 h 532800"/>
                  <a:gd name="connsiteX1" fmla="*/ 850312 w 1709625"/>
                  <a:gd name="connsiteY1" fmla="*/ 169039 h 532800"/>
                  <a:gd name="connsiteX2" fmla="*/ 466538 w 1709625"/>
                  <a:gd name="connsiteY2" fmla="*/ 20325 h 532800"/>
                  <a:gd name="connsiteX3" fmla="*/ 417994 w 1709625"/>
                  <a:gd name="connsiteY3" fmla="*/ 0 h 532800"/>
                  <a:gd name="connsiteX4" fmla="*/ 0 w 1709625"/>
                  <a:gd name="connsiteY4" fmla="*/ 174975 h 532800"/>
                  <a:gd name="connsiteX5" fmla="*/ 854813 w 1709625"/>
                  <a:gd name="connsiteY5" fmla="*/ 532800 h 532800"/>
                  <a:gd name="connsiteX6" fmla="*/ 1709625 w 1709625"/>
                  <a:gd name="connsiteY6" fmla="*/ 174975 h 532800"/>
                  <a:gd name="connsiteX7" fmla="*/ 1291631 w 1709625"/>
                  <a:gd name="connsiteY7" fmla="*/ 0 h 532800"/>
                  <a:gd name="connsiteX8" fmla="*/ 1243088 w 1709625"/>
                  <a:gd name="connsiteY8" fmla="*/ 20325 h 532800"/>
                  <a:gd name="connsiteX0" fmla="*/ 1243088 w 1709625"/>
                  <a:gd name="connsiteY0" fmla="*/ 20325 h 532800"/>
                  <a:gd name="connsiteX1" fmla="*/ 862219 w 1709625"/>
                  <a:gd name="connsiteY1" fmla="*/ 166658 h 532800"/>
                  <a:gd name="connsiteX2" fmla="*/ 466538 w 1709625"/>
                  <a:gd name="connsiteY2" fmla="*/ 20325 h 532800"/>
                  <a:gd name="connsiteX3" fmla="*/ 417994 w 1709625"/>
                  <a:gd name="connsiteY3" fmla="*/ 0 h 532800"/>
                  <a:gd name="connsiteX4" fmla="*/ 0 w 1709625"/>
                  <a:gd name="connsiteY4" fmla="*/ 174975 h 532800"/>
                  <a:gd name="connsiteX5" fmla="*/ 854813 w 1709625"/>
                  <a:gd name="connsiteY5" fmla="*/ 532800 h 532800"/>
                  <a:gd name="connsiteX6" fmla="*/ 1709625 w 1709625"/>
                  <a:gd name="connsiteY6" fmla="*/ 174975 h 532800"/>
                  <a:gd name="connsiteX7" fmla="*/ 1291631 w 1709625"/>
                  <a:gd name="connsiteY7" fmla="*/ 0 h 532800"/>
                  <a:gd name="connsiteX8" fmla="*/ 1243088 w 1709625"/>
                  <a:gd name="connsiteY8" fmla="*/ 20325 h 532800"/>
                  <a:gd name="connsiteX0" fmla="*/ 1243088 w 1709625"/>
                  <a:gd name="connsiteY0" fmla="*/ 20325 h 532800"/>
                  <a:gd name="connsiteX1" fmla="*/ 855075 w 1709625"/>
                  <a:gd name="connsiteY1" fmla="*/ 171420 h 532800"/>
                  <a:gd name="connsiteX2" fmla="*/ 466538 w 1709625"/>
                  <a:gd name="connsiteY2" fmla="*/ 20325 h 532800"/>
                  <a:gd name="connsiteX3" fmla="*/ 417994 w 1709625"/>
                  <a:gd name="connsiteY3" fmla="*/ 0 h 532800"/>
                  <a:gd name="connsiteX4" fmla="*/ 0 w 1709625"/>
                  <a:gd name="connsiteY4" fmla="*/ 174975 h 532800"/>
                  <a:gd name="connsiteX5" fmla="*/ 854813 w 1709625"/>
                  <a:gd name="connsiteY5" fmla="*/ 532800 h 532800"/>
                  <a:gd name="connsiteX6" fmla="*/ 1709625 w 1709625"/>
                  <a:gd name="connsiteY6" fmla="*/ 174975 h 532800"/>
                  <a:gd name="connsiteX7" fmla="*/ 1291631 w 1709625"/>
                  <a:gd name="connsiteY7" fmla="*/ 0 h 532800"/>
                  <a:gd name="connsiteX8" fmla="*/ 1243088 w 1709625"/>
                  <a:gd name="connsiteY8" fmla="*/ 20325 h 53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625" h="532800">
                    <a:moveTo>
                      <a:pt x="1243088" y="20325"/>
                    </a:moveTo>
                    <a:lnTo>
                      <a:pt x="855075" y="171420"/>
                    </a:lnTo>
                    <a:lnTo>
                      <a:pt x="466538" y="20325"/>
                    </a:lnTo>
                    <a:lnTo>
                      <a:pt x="417994" y="0"/>
                    </a:lnTo>
                    <a:lnTo>
                      <a:pt x="0" y="174975"/>
                    </a:lnTo>
                    <a:lnTo>
                      <a:pt x="854813" y="532800"/>
                    </a:lnTo>
                    <a:lnTo>
                      <a:pt x="1709625" y="174975"/>
                    </a:lnTo>
                    <a:lnTo>
                      <a:pt x="1291631" y="0"/>
                    </a:lnTo>
                    <a:lnTo>
                      <a:pt x="1243088" y="2032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65B1245-C5C1-C8B8-4ED5-50240A490BDD}"/>
                  </a:ext>
                </a:extLst>
              </p:cNvPr>
              <p:cNvSpPr/>
              <p:nvPr/>
            </p:nvSpPr>
            <p:spPr>
              <a:xfrm>
                <a:off x="3061815" y="2788919"/>
                <a:ext cx="2053092" cy="639841"/>
              </a:xfrm>
              <a:custGeom>
                <a:avLst/>
                <a:gdLst>
                  <a:gd name="connsiteX0" fmla="*/ 1243088 w 1709624"/>
                  <a:gd name="connsiteY0" fmla="*/ 20325 h 532800"/>
                  <a:gd name="connsiteX1" fmla="*/ 1612500 w 1709624"/>
                  <a:gd name="connsiteY1" fmla="*/ 174975 h 532800"/>
                  <a:gd name="connsiteX2" fmla="*/ 854813 w 1709624"/>
                  <a:gd name="connsiteY2" fmla="*/ 492150 h 532800"/>
                  <a:gd name="connsiteX3" fmla="*/ 97125 w 1709624"/>
                  <a:gd name="connsiteY3" fmla="*/ 174975 h 532800"/>
                  <a:gd name="connsiteX4" fmla="*/ 466538 w 1709624"/>
                  <a:gd name="connsiteY4" fmla="*/ 20325 h 532800"/>
                  <a:gd name="connsiteX5" fmla="*/ 417994 w 1709624"/>
                  <a:gd name="connsiteY5" fmla="*/ 0 h 532800"/>
                  <a:gd name="connsiteX6" fmla="*/ 0 w 1709624"/>
                  <a:gd name="connsiteY6" fmla="*/ 174975 h 532800"/>
                  <a:gd name="connsiteX7" fmla="*/ 854813 w 1709624"/>
                  <a:gd name="connsiteY7" fmla="*/ 532800 h 532800"/>
                  <a:gd name="connsiteX8" fmla="*/ 1709625 w 1709624"/>
                  <a:gd name="connsiteY8" fmla="*/ 174975 h 532800"/>
                  <a:gd name="connsiteX9" fmla="*/ 1291631 w 1709624"/>
                  <a:gd name="connsiteY9" fmla="*/ 0 h 532800"/>
                  <a:gd name="connsiteX10" fmla="*/ 1243088 w 1709624"/>
                  <a:gd name="connsiteY10" fmla="*/ 20325 h 53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9624" h="532800">
                    <a:moveTo>
                      <a:pt x="1243088" y="20325"/>
                    </a:moveTo>
                    <a:lnTo>
                      <a:pt x="1612500" y="174975"/>
                    </a:lnTo>
                    <a:lnTo>
                      <a:pt x="854813" y="492150"/>
                    </a:lnTo>
                    <a:lnTo>
                      <a:pt x="97125" y="174975"/>
                    </a:lnTo>
                    <a:lnTo>
                      <a:pt x="466538" y="20325"/>
                    </a:lnTo>
                    <a:lnTo>
                      <a:pt x="417994" y="0"/>
                    </a:lnTo>
                    <a:lnTo>
                      <a:pt x="0" y="174975"/>
                    </a:lnTo>
                    <a:lnTo>
                      <a:pt x="854813" y="532800"/>
                    </a:lnTo>
                    <a:lnTo>
                      <a:pt x="1709625" y="174975"/>
                    </a:lnTo>
                    <a:lnTo>
                      <a:pt x="1291631" y="0"/>
                    </a:lnTo>
                    <a:lnTo>
                      <a:pt x="1243088" y="20325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DC6D0A-D72A-EDF5-7704-3816C910C5D9}"/>
              </a:ext>
            </a:extLst>
          </p:cNvPr>
          <p:cNvSpPr txBox="1"/>
          <p:nvPr/>
        </p:nvSpPr>
        <p:spPr>
          <a:xfrm>
            <a:off x="5375920" y="3789200"/>
            <a:ext cx="5184576" cy="144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0" dirty="0" err="1">
                <a:latin typeface="Consolas" panose="020B0609020204030204" pitchFamily="49" charset="0"/>
              </a:rPr>
              <a:t>rpc</a:t>
            </a:r>
            <a:r>
              <a:rPr lang="en-US" sz="10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lass</a:t>
            </a:r>
            <a:endParaRPr lang="en-US" sz="10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A89374-0A09-96AC-C2D4-6672813F40CD}"/>
              </a:ext>
            </a:extLst>
          </p:cNvPr>
          <p:cNvGrpSpPr/>
          <p:nvPr/>
        </p:nvGrpSpPr>
        <p:grpSpPr>
          <a:xfrm>
            <a:off x="3431704" y="3573016"/>
            <a:ext cx="1872000" cy="1872000"/>
            <a:chOff x="3095905" y="1417447"/>
            <a:chExt cx="2077700" cy="186753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E2B0D7-8821-9647-173A-7AE2109822A7}"/>
                </a:ext>
              </a:extLst>
            </p:cNvPr>
            <p:cNvSpPr/>
            <p:nvPr/>
          </p:nvSpPr>
          <p:spPr>
            <a:xfrm>
              <a:off x="3095905" y="1417447"/>
              <a:ext cx="2053093" cy="859425"/>
            </a:xfrm>
            <a:custGeom>
              <a:avLst/>
              <a:gdLst>
                <a:gd name="connsiteX0" fmla="*/ 1709625 w 1709624"/>
                <a:gd name="connsiteY0" fmla="*/ 357825 h 715649"/>
                <a:gd name="connsiteX1" fmla="*/ 854813 w 1709624"/>
                <a:gd name="connsiteY1" fmla="*/ 0 h 715649"/>
                <a:gd name="connsiteX2" fmla="*/ 0 w 1709624"/>
                <a:gd name="connsiteY2" fmla="*/ 357825 h 715649"/>
                <a:gd name="connsiteX3" fmla="*/ 854813 w 1709624"/>
                <a:gd name="connsiteY3" fmla="*/ 715650 h 715649"/>
                <a:gd name="connsiteX4" fmla="*/ 854813 w 1709624"/>
                <a:gd name="connsiteY4" fmla="*/ 40650 h 715649"/>
                <a:gd name="connsiteX5" fmla="*/ 1612500 w 1709624"/>
                <a:gd name="connsiteY5" fmla="*/ 357825 h 715649"/>
                <a:gd name="connsiteX6" fmla="*/ 854813 w 1709624"/>
                <a:gd name="connsiteY6" fmla="*/ 675000 h 715649"/>
                <a:gd name="connsiteX7" fmla="*/ 97125 w 1709624"/>
                <a:gd name="connsiteY7" fmla="*/ 357825 h 71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9624" h="715649">
                  <a:moveTo>
                    <a:pt x="1709625" y="357825"/>
                  </a:moveTo>
                  <a:lnTo>
                    <a:pt x="854813" y="0"/>
                  </a:lnTo>
                  <a:lnTo>
                    <a:pt x="0" y="357825"/>
                  </a:lnTo>
                  <a:lnTo>
                    <a:pt x="854813" y="715650"/>
                  </a:lnTo>
                  <a:close/>
                  <a:moveTo>
                    <a:pt x="854813" y="40650"/>
                  </a:moveTo>
                  <a:lnTo>
                    <a:pt x="1612500" y="357825"/>
                  </a:lnTo>
                  <a:lnTo>
                    <a:pt x="854813" y="675000"/>
                  </a:lnTo>
                  <a:lnTo>
                    <a:pt x="97125" y="35782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983656-1FF9-46C0-6DB2-364CD34B651B}"/>
                </a:ext>
              </a:extLst>
            </p:cNvPr>
            <p:cNvSpPr/>
            <p:nvPr/>
          </p:nvSpPr>
          <p:spPr>
            <a:xfrm>
              <a:off x="3120512" y="2141087"/>
              <a:ext cx="2053092" cy="639841"/>
            </a:xfrm>
            <a:custGeom>
              <a:avLst/>
              <a:gdLst>
                <a:gd name="connsiteX0" fmla="*/ 1243088 w 1709624"/>
                <a:gd name="connsiteY0" fmla="*/ 20325 h 532800"/>
                <a:gd name="connsiteX1" fmla="*/ 1612500 w 1709624"/>
                <a:gd name="connsiteY1" fmla="*/ 174975 h 532800"/>
                <a:gd name="connsiteX2" fmla="*/ 854813 w 1709624"/>
                <a:gd name="connsiteY2" fmla="*/ 492150 h 532800"/>
                <a:gd name="connsiteX3" fmla="*/ 97125 w 1709624"/>
                <a:gd name="connsiteY3" fmla="*/ 174975 h 532800"/>
                <a:gd name="connsiteX4" fmla="*/ 466538 w 1709624"/>
                <a:gd name="connsiteY4" fmla="*/ 20325 h 532800"/>
                <a:gd name="connsiteX5" fmla="*/ 417994 w 1709624"/>
                <a:gd name="connsiteY5" fmla="*/ 0 h 532800"/>
                <a:gd name="connsiteX6" fmla="*/ 0 w 1709624"/>
                <a:gd name="connsiteY6" fmla="*/ 174975 h 532800"/>
                <a:gd name="connsiteX7" fmla="*/ 854813 w 1709624"/>
                <a:gd name="connsiteY7" fmla="*/ 532800 h 532800"/>
                <a:gd name="connsiteX8" fmla="*/ 1709625 w 1709624"/>
                <a:gd name="connsiteY8" fmla="*/ 174975 h 532800"/>
                <a:gd name="connsiteX9" fmla="*/ 1291631 w 1709624"/>
                <a:gd name="connsiteY9" fmla="*/ 0 h 532800"/>
                <a:gd name="connsiteX10" fmla="*/ 1243088 w 1709624"/>
                <a:gd name="connsiteY10" fmla="*/ 20325 h 53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9624" h="532800">
                  <a:moveTo>
                    <a:pt x="1243088" y="20325"/>
                  </a:moveTo>
                  <a:lnTo>
                    <a:pt x="1612500" y="174975"/>
                  </a:lnTo>
                  <a:lnTo>
                    <a:pt x="854813" y="492150"/>
                  </a:lnTo>
                  <a:lnTo>
                    <a:pt x="97125" y="174975"/>
                  </a:lnTo>
                  <a:lnTo>
                    <a:pt x="466538" y="20325"/>
                  </a:lnTo>
                  <a:lnTo>
                    <a:pt x="417994" y="0"/>
                  </a:lnTo>
                  <a:lnTo>
                    <a:pt x="0" y="174975"/>
                  </a:lnTo>
                  <a:lnTo>
                    <a:pt x="854813" y="532800"/>
                  </a:lnTo>
                  <a:lnTo>
                    <a:pt x="1709625" y="174975"/>
                  </a:lnTo>
                  <a:lnTo>
                    <a:pt x="1291631" y="0"/>
                  </a:lnTo>
                  <a:lnTo>
                    <a:pt x="1243088" y="2032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5282F9F-8FA3-95D2-15A9-5D1FA55637BE}"/>
                </a:ext>
              </a:extLst>
            </p:cNvPr>
            <p:cNvGrpSpPr/>
            <p:nvPr/>
          </p:nvGrpSpPr>
          <p:grpSpPr>
            <a:xfrm>
              <a:off x="3120512" y="2645143"/>
              <a:ext cx="2053093" cy="639841"/>
              <a:chOff x="3061815" y="2788919"/>
              <a:chExt cx="2053093" cy="63984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615952C-E4ED-2C7E-77E1-74B2C7D11988}"/>
                  </a:ext>
                </a:extLst>
              </p:cNvPr>
              <p:cNvSpPr/>
              <p:nvPr/>
            </p:nvSpPr>
            <p:spPr>
              <a:xfrm>
                <a:off x="3061815" y="2788919"/>
                <a:ext cx="2053093" cy="639841"/>
              </a:xfrm>
              <a:custGeom>
                <a:avLst/>
                <a:gdLst>
                  <a:gd name="connsiteX0" fmla="*/ 1243088 w 1709624"/>
                  <a:gd name="connsiteY0" fmla="*/ 20325 h 532800"/>
                  <a:gd name="connsiteX1" fmla="*/ 1612500 w 1709624"/>
                  <a:gd name="connsiteY1" fmla="*/ 174975 h 532800"/>
                  <a:gd name="connsiteX2" fmla="*/ 854813 w 1709624"/>
                  <a:gd name="connsiteY2" fmla="*/ 492150 h 532800"/>
                  <a:gd name="connsiteX3" fmla="*/ 97125 w 1709624"/>
                  <a:gd name="connsiteY3" fmla="*/ 174975 h 532800"/>
                  <a:gd name="connsiteX4" fmla="*/ 466538 w 1709624"/>
                  <a:gd name="connsiteY4" fmla="*/ 20325 h 532800"/>
                  <a:gd name="connsiteX5" fmla="*/ 417994 w 1709624"/>
                  <a:gd name="connsiteY5" fmla="*/ 0 h 532800"/>
                  <a:gd name="connsiteX6" fmla="*/ 0 w 1709624"/>
                  <a:gd name="connsiteY6" fmla="*/ 174975 h 532800"/>
                  <a:gd name="connsiteX7" fmla="*/ 854813 w 1709624"/>
                  <a:gd name="connsiteY7" fmla="*/ 532800 h 532800"/>
                  <a:gd name="connsiteX8" fmla="*/ 1709625 w 1709624"/>
                  <a:gd name="connsiteY8" fmla="*/ 174975 h 532800"/>
                  <a:gd name="connsiteX9" fmla="*/ 1291631 w 1709624"/>
                  <a:gd name="connsiteY9" fmla="*/ 0 h 532800"/>
                  <a:gd name="connsiteX10" fmla="*/ 1243088 w 1709624"/>
                  <a:gd name="connsiteY10" fmla="*/ 20325 h 532800"/>
                  <a:gd name="connsiteX0" fmla="*/ 1243088 w 1709625"/>
                  <a:gd name="connsiteY0" fmla="*/ 20325 h 532800"/>
                  <a:gd name="connsiteX1" fmla="*/ 1612500 w 1709625"/>
                  <a:gd name="connsiteY1" fmla="*/ 174975 h 532800"/>
                  <a:gd name="connsiteX2" fmla="*/ 97125 w 1709625"/>
                  <a:gd name="connsiteY2" fmla="*/ 174975 h 532800"/>
                  <a:gd name="connsiteX3" fmla="*/ 466538 w 1709625"/>
                  <a:gd name="connsiteY3" fmla="*/ 20325 h 532800"/>
                  <a:gd name="connsiteX4" fmla="*/ 417994 w 1709625"/>
                  <a:gd name="connsiteY4" fmla="*/ 0 h 532800"/>
                  <a:gd name="connsiteX5" fmla="*/ 0 w 1709625"/>
                  <a:gd name="connsiteY5" fmla="*/ 174975 h 532800"/>
                  <a:gd name="connsiteX6" fmla="*/ 854813 w 1709625"/>
                  <a:gd name="connsiteY6" fmla="*/ 532800 h 532800"/>
                  <a:gd name="connsiteX7" fmla="*/ 1709625 w 1709625"/>
                  <a:gd name="connsiteY7" fmla="*/ 174975 h 532800"/>
                  <a:gd name="connsiteX8" fmla="*/ 1291631 w 1709625"/>
                  <a:gd name="connsiteY8" fmla="*/ 0 h 532800"/>
                  <a:gd name="connsiteX9" fmla="*/ 1243088 w 1709625"/>
                  <a:gd name="connsiteY9" fmla="*/ 20325 h 532800"/>
                  <a:gd name="connsiteX0" fmla="*/ 1243088 w 1709625"/>
                  <a:gd name="connsiteY0" fmla="*/ 20325 h 532800"/>
                  <a:gd name="connsiteX1" fmla="*/ 1612500 w 1709625"/>
                  <a:gd name="connsiteY1" fmla="*/ 174975 h 532800"/>
                  <a:gd name="connsiteX2" fmla="*/ 850312 w 1709625"/>
                  <a:gd name="connsiteY2" fmla="*/ 169039 h 532800"/>
                  <a:gd name="connsiteX3" fmla="*/ 97125 w 1709625"/>
                  <a:gd name="connsiteY3" fmla="*/ 174975 h 532800"/>
                  <a:gd name="connsiteX4" fmla="*/ 466538 w 1709625"/>
                  <a:gd name="connsiteY4" fmla="*/ 20325 h 532800"/>
                  <a:gd name="connsiteX5" fmla="*/ 417994 w 1709625"/>
                  <a:gd name="connsiteY5" fmla="*/ 0 h 532800"/>
                  <a:gd name="connsiteX6" fmla="*/ 0 w 1709625"/>
                  <a:gd name="connsiteY6" fmla="*/ 174975 h 532800"/>
                  <a:gd name="connsiteX7" fmla="*/ 854813 w 1709625"/>
                  <a:gd name="connsiteY7" fmla="*/ 532800 h 532800"/>
                  <a:gd name="connsiteX8" fmla="*/ 1709625 w 1709625"/>
                  <a:gd name="connsiteY8" fmla="*/ 174975 h 532800"/>
                  <a:gd name="connsiteX9" fmla="*/ 1291631 w 1709625"/>
                  <a:gd name="connsiteY9" fmla="*/ 0 h 532800"/>
                  <a:gd name="connsiteX10" fmla="*/ 1243088 w 1709625"/>
                  <a:gd name="connsiteY10" fmla="*/ 20325 h 532800"/>
                  <a:gd name="connsiteX0" fmla="*/ 1243088 w 1709625"/>
                  <a:gd name="connsiteY0" fmla="*/ 20325 h 532800"/>
                  <a:gd name="connsiteX1" fmla="*/ 850312 w 1709625"/>
                  <a:gd name="connsiteY1" fmla="*/ 169039 h 532800"/>
                  <a:gd name="connsiteX2" fmla="*/ 97125 w 1709625"/>
                  <a:gd name="connsiteY2" fmla="*/ 174975 h 532800"/>
                  <a:gd name="connsiteX3" fmla="*/ 466538 w 1709625"/>
                  <a:gd name="connsiteY3" fmla="*/ 20325 h 532800"/>
                  <a:gd name="connsiteX4" fmla="*/ 417994 w 1709625"/>
                  <a:gd name="connsiteY4" fmla="*/ 0 h 532800"/>
                  <a:gd name="connsiteX5" fmla="*/ 0 w 1709625"/>
                  <a:gd name="connsiteY5" fmla="*/ 174975 h 532800"/>
                  <a:gd name="connsiteX6" fmla="*/ 854813 w 1709625"/>
                  <a:gd name="connsiteY6" fmla="*/ 532800 h 532800"/>
                  <a:gd name="connsiteX7" fmla="*/ 1709625 w 1709625"/>
                  <a:gd name="connsiteY7" fmla="*/ 174975 h 532800"/>
                  <a:gd name="connsiteX8" fmla="*/ 1291631 w 1709625"/>
                  <a:gd name="connsiteY8" fmla="*/ 0 h 532800"/>
                  <a:gd name="connsiteX9" fmla="*/ 1243088 w 1709625"/>
                  <a:gd name="connsiteY9" fmla="*/ 20325 h 532800"/>
                  <a:gd name="connsiteX0" fmla="*/ 1243088 w 1709625"/>
                  <a:gd name="connsiteY0" fmla="*/ 20325 h 532800"/>
                  <a:gd name="connsiteX1" fmla="*/ 850312 w 1709625"/>
                  <a:gd name="connsiteY1" fmla="*/ 169039 h 532800"/>
                  <a:gd name="connsiteX2" fmla="*/ 466538 w 1709625"/>
                  <a:gd name="connsiteY2" fmla="*/ 20325 h 532800"/>
                  <a:gd name="connsiteX3" fmla="*/ 417994 w 1709625"/>
                  <a:gd name="connsiteY3" fmla="*/ 0 h 532800"/>
                  <a:gd name="connsiteX4" fmla="*/ 0 w 1709625"/>
                  <a:gd name="connsiteY4" fmla="*/ 174975 h 532800"/>
                  <a:gd name="connsiteX5" fmla="*/ 854813 w 1709625"/>
                  <a:gd name="connsiteY5" fmla="*/ 532800 h 532800"/>
                  <a:gd name="connsiteX6" fmla="*/ 1709625 w 1709625"/>
                  <a:gd name="connsiteY6" fmla="*/ 174975 h 532800"/>
                  <a:gd name="connsiteX7" fmla="*/ 1291631 w 1709625"/>
                  <a:gd name="connsiteY7" fmla="*/ 0 h 532800"/>
                  <a:gd name="connsiteX8" fmla="*/ 1243088 w 1709625"/>
                  <a:gd name="connsiteY8" fmla="*/ 20325 h 532800"/>
                  <a:gd name="connsiteX0" fmla="*/ 1243088 w 1709625"/>
                  <a:gd name="connsiteY0" fmla="*/ 20325 h 532800"/>
                  <a:gd name="connsiteX1" fmla="*/ 862219 w 1709625"/>
                  <a:gd name="connsiteY1" fmla="*/ 166658 h 532800"/>
                  <a:gd name="connsiteX2" fmla="*/ 466538 w 1709625"/>
                  <a:gd name="connsiteY2" fmla="*/ 20325 h 532800"/>
                  <a:gd name="connsiteX3" fmla="*/ 417994 w 1709625"/>
                  <a:gd name="connsiteY3" fmla="*/ 0 h 532800"/>
                  <a:gd name="connsiteX4" fmla="*/ 0 w 1709625"/>
                  <a:gd name="connsiteY4" fmla="*/ 174975 h 532800"/>
                  <a:gd name="connsiteX5" fmla="*/ 854813 w 1709625"/>
                  <a:gd name="connsiteY5" fmla="*/ 532800 h 532800"/>
                  <a:gd name="connsiteX6" fmla="*/ 1709625 w 1709625"/>
                  <a:gd name="connsiteY6" fmla="*/ 174975 h 532800"/>
                  <a:gd name="connsiteX7" fmla="*/ 1291631 w 1709625"/>
                  <a:gd name="connsiteY7" fmla="*/ 0 h 532800"/>
                  <a:gd name="connsiteX8" fmla="*/ 1243088 w 1709625"/>
                  <a:gd name="connsiteY8" fmla="*/ 20325 h 532800"/>
                  <a:gd name="connsiteX0" fmla="*/ 1243088 w 1709625"/>
                  <a:gd name="connsiteY0" fmla="*/ 20325 h 532800"/>
                  <a:gd name="connsiteX1" fmla="*/ 855075 w 1709625"/>
                  <a:gd name="connsiteY1" fmla="*/ 171420 h 532800"/>
                  <a:gd name="connsiteX2" fmla="*/ 466538 w 1709625"/>
                  <a:gd name="connsiteY2" fmla="*/ 20325 h 532800"/>
                  <a:gd name="connsiteX3" fmla="*/ 417994 w 1709625"/>
                  <a:gd name="connsiteY3" fmla="*/ 0 h 532800"/>
                  <a:gd name="connsiteX4" fmla="*/ 0 w 1709625"/>
                  <a:gd name="connsiteY4" fmla="*/ 174975 h 532800"/>
                  <a:gd name="connsiteX5" fmla="*/ 854813 w 1709625"/>
                  <a:gd name="connsiteY5" fmla="*/ 532800 h 532800"/>
                  <a:gd name="connsiteX6" fmla="*/ 1709625 w 1709625"/>
                  <a:gd name="connsiteY6" fmla="*/ 174975 h 532800"/>
                  <a:gd name="connsiteX7" fmla="*/ 1291631 w 1709625"/>
                  <a:gd name="connsiteY7" fmla="*/ 0 h 532800"/>
                  <a:gd name="connsiteX8" fmla="*/ 1243088 w 1709625"/>
                  <a:gd name="connsiteY8" fmla="*/ 20325 h 53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625" h="532800">
                    <a:moveTo>
                      <a:pt x="1243088" y="20325"/>
                    </a:moveTo>
                    <a:lnTo>
                      <a:pt x="855075" y="171420"/>
                    </a:lnTo>
                    <a:lnTo>
                      <a:pt x="466538" y="20325"/>
                    </a:lnTo>
                    <a:lnTo>
                      <a:pt x="417994" y="0"/>
                    </a:lnTo>
                    <a:lnTo>
                      <a:pt x="0" y="174975"/>
                    </a:lnTo>
                    <a:lnTo>
                      <a:pt x="854813" y="532800"/>
                    </a:lnTo>
                    <a:lnTo>
                      <a:pt x="1709625" y="174975"/>
                    </a:lnTo>
                    <a:lnTo>
                      <a:pt x="1291631" y="0"/>
                    </a:lnTo>
                    <a:lnTo>
                      <a:pt x="1243088" y="2032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DA212EA-A057-1B93-0BD8-DFC04B01F9E4}"/>
                  </a:ext>
                </a:extLst>
              </p:cNvPr>
              <p:cNvSpPr/>
              <p:nvPr/>
            </p:nvSpPr>
            <p:spPr>
              <a:xfrm>
                <a:off x="3061815" y="2788919"/>
                <a:ext cx="2053092" cy="639841"/>
              </a:xfrm>
              <a:custGeom>
                <a:avLst/>
                <a:gdLst>
                  <a:gd name="connsiteX0" fmla="*/ 1243088 w 1709624"/>
                  <a:gd name="connsiteY0" fmla="*/ 20325 h 532800"/>
                  <a:gd name="connsiteX1" fmla="*/ 1612500 w 1709624"/>
                  <a:gd name="connsiteY1" fmla="*/ 174975 h 532800"/>
                  <a:gd name="connsiteX2" fmla="*/ 854813 w 1709624"/>
                  <a:gd name="connsiteY2" fmla="*/ 492150 h 532800"/>
                  <a:gd name="connsiteX3" fmla="*/ 97125 w 1709624"/>
                  <a:gd name="connsiteY3" fmla="*/ 174975 h 532800"/>
                  <a:gd name="connsiteX4" fmla="*/ 466538 w 1709624"/>
                  <a:gd name="connsiteY4" fmla="*/ 20325 h 532800"/>
                  <a:gd name="connsiteX5" fmla="*/ 417994 w 1709624"/>
                  <a:gd name="connsiteY5" fmla="*/ 0 h 532800"/>
                  <a:gd name="connsiteX6" fmla="*/ 0 w 1709624"/>
                  <a:gd name="connsiteY6" fmla="*/ 174975 h 532800"/>
                  <a:gd name="connsiteX7" fmla="*/ 854813 w 1709624"/>
                  <a:gd name="connsiteY7" fmla="*/ 532800 h 532800"/>
                  <a:gd name="connsiteX8" fmla="*/ 1709625 w 1709624"/>
                  <a:gd name="connsiteY8" fmla="*/ 174975 h 532800"/>
                  <a:gd name="connsiteX9" fmla="*/ 1291631 w 1709624"/>
                  <a:gd name="connsiteY9" fmla="*/ 0 h 532800"/>
                  <a:gd name="connsiteX10" fmla="*/ 1243088 w 1709624"/>
                  <a:gd name="connsiteY10" fmla="*/ 20325 h 53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9624" h="532800">
                    <a:moveTo>
                      <a:pt x="1243088" y="20325"/>
                    </a:moveTo>
                    <a:lnTo>
                      <a:pt x="1612500" y="174975"/>
                    </a:lnTo>
                    <a:lnTo>
                      <a:pt x="854813" y="492150"/>
                    </a:lnTo>
                    <a:lnTo>
                      <a:pt x="97125" y="174975"/>
                    </a:lnTo>
                    <a:lnTo>
                      <a:pt x="466538" y="20325"/>
                    </a:lnTo>
                    <a:lnTo>
                      <a:pt x="417994" y="0"/>
                    </a:lnTo>
                    <a:lnTo>
                      <a:pt x="0" y="174975"/>
                    </a:lnTo>
                    <a:lnTo>
                      <a:pt x="854813" y="532800"/>
                    </a:lnTo>
                    <a:lnTo>
                      <a:pt x="1709625" y="174975"/>
                    </a:lnTo>
                    <a:lnTo>
                      <a:pt x="1291631" y="0"/>
                    </a:lnTo>
                    <a:lnTo>
                      <a:pt x="1243088" y="20325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78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0D410-23B4-20A0-7AAE-35E165EAD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722F62-4583-092E-2F17-5CC97FA2F580}"/>
              </a:ext>
            </a:extLst>
          </p:cNvPr>
          <p:cNvSpPr txBox="1"/>
          <p:nvPr/>
        </p:nvSpPr>
        <p:spPr>
          <a:xfrm>
            <a:off x="3503712" y="2613392"/>
            <a:ext cx="5184576" cy="16312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0" b="1" dirty="0" err="1">
                <a:solidFill>
                  <a:srgbClr val="3C94B9"/>
                </a:solidFill>
                <a:latin typeface="Consolas" panose="020B0609020204030204" pitchFamily="49" charset="0"/>
              </a:rPr>
              <a:t>rpc</a:t>
            </a:r>
            <a:r>
              <a:rPr lang="en-US" sz="10000" b="1" dirty="0" err="1">
                <a:solidFill>
                  <a:srgbClr val="FDC372"/>
                </a:solidFill>
                <a:latin typeface="Consolas" panose="020B0609020204030204" pitchFamily="49" charset="0"/>
              </a:rPr>
              <a:t>lass</a:t>
            </a:r>
            <a:endParaRPr lang="en-US" sz="10000" b="1" dirty="0">
              <a:solidFill>
                <a:srgbClr val="FDC3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3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White</dc:creator>
  <cp:lastModifiedBy>Ruben White</cp:lastModifiedBy>
  <cp:revision>1</cp:revision>
  <dcterms:created xsi:type="dcterms:W3CDTF">2024-09-27T12:34:32Z</dcterms:created>
  <dcterms:modified xsi:type="dcterms:W3CDTF">2025-08-13T14:25:15Z</dcterms:modified>
</cp:coreProperties>
</file>