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0B8E0E-593D-4307-A8F0-AFFDE01C5EE9}" v="6" dt="2024-09-27T14:42:20.3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4" autoAdjust="0"/>
    <p:restoredTop sz="94660"/>
  </p:normalViewPr>
  <p:slideViewPr>
    <p:cSldViewPr>
      <p:cViewPr>
        <p:scale>
          <a:sx n="125" d="100"/>
          <a:sy n="125" d="100"/>
        </p:scale>
        <p:origin x="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ben White" userId="65fca487-17a2-4d9b-921f-cf903f3531f5" providerId="ADAL" clId="{F1D08DF9-F2AB-4BC8-A8A3-16FE498DA82A}"/>
    <pc:docChg chg="custSel modSld">
      <pc:chgData name="Ruben White" userId="65fca487-17a2-4d9b-921f-cf903f3531f5" providerId="ADAL" clId="{F1D08DF9-F2AB-4BC8-A8A3-16FE498DA82A}" dt="2024-09-27T13:10:55.949" v="5" actId="478"/>
      <pc:docMkLst>
        <pc:docMk/>
      </pc:docMkLst>
      <pc:sldChg chg="addSp delSp modSp mod">
        <pc:chgData name="Ruben White" userId="65fca487-17a2-4d9b-921f-cf903f3531f5" providerId="ADAL" clId="{F1D08DF9-F2AB-4BC8-A8A3-16FE498DA82A}" dt="2024-09-27T13:10:55.949" v="5" actId="478"/>
        <pc:sldMkLst>
          <pc:docMk/>
          <pc:sldMk cId="2696789526" sldId="256"/>
        </pc:sldMkLst>
        <pc:spChg chg="add del mod ord">
          <ac:chgData name="Ruben White" userId="65fca487-17a2-4d9b-921f-cf903f3531f5" providerId="ADAL" clId="{F1D08DF9-F2AB-4BC8-A8A3-16FE498DA82A}" dt="2024-09-27T13:10:55.949" v="5" actId="478"/>
          <ac:spMkLst>
            <pc:docMk/>
            <pc:sldMk cId="2696789526" sldId="256"/>
            <ac:spMk id="75" creationId="{0FC11D13-9823-DD5F-DD4D-E362B4FC51F1}"/>
          </ac:spMkLst>
        </pc:spChg>
      </pc:sldChg>
    </pc:docChg>
  </pc:docChgLst>
  <pc:docChgLst>
    <pc:chgData name="Ruben White" userId="65fca487-17a2-4d9b-921f-cf903f3531f5" providerId="ADAL" clId="{7C0B8E0E-593D-4307-A8F0-AFFDE01C5EE9}"/>
    <pc:docChg chg="undo custSel modSld">
      <pc:chgData name="Ruben White" userId="65fca487-17a2-4d9b-921f-cf903f3531f5" providerId="ADAL" clId="{7C0B8E0E-593D-4307-A8F0-AFFDE01C5EE9}" dt="2024-09-27T14:42:31.622" v="229" actId="1036"/>
      <pc:docMkLst>
        <pc:docMk/>
      </pc:docMkLst>
      <pc:sldChg chg="addSp delSp modSp mod">
        <pc:chgData name="Ruben White" userId="65fca487-17a2-4d9b-921f-cf903f3531f5" providerId="ADAL" clId="{7C0B8E0E-593D-4307-A8F0-AFFDE01C5EE9}" dt="2024-09-27T14:42:31.622" v="229" actId="1036"/>
        <pc:sldMkLst>
          <pc:docMk/>
          <pc:sldMk cId="2696789526" sldId="256"/>
        </pc:sldMkLst>
        <pc:spChg chg="add del mod">
          <ac:chgData name="Ruben White" userId="65fca487-17a2-4d9b-921f-cf903f3531f5" providerId="ADAL" clId="{7C0B8E0E-593D-4307-A8F0-AFFDE01C5EE9}" dt="2024-09-27T14:38:00.783" v="67" actId="478"/>
          <ac:spMkLst>
            <pc:docMk/>
            <pc:sldMk cId="2696789526" sldId="256"/>
            <ac:spMk id="2" creationId="{CB491066-B8B2-4199-77D1-EEBA08FEC6A5}"/>
          </ac:spMkLst>
        </pc:spChg>
        <pc:spChg chg="add del mod">
          <ac:chgData name="Ruben White" userId="65fca487-17a2-4d9b-921f-cf903f3531f5" providerId="ADAL" clId="{7C0B8E0E-593D-4307-A8F0-AFFDE01C5EE9}" dt="2024-09-27T14:39:23.931" v="137" actId="478"/>
          <ac:spMkLst>
            <pc:docMk/>
            <pc:sldMk cId="2696789526" sldId="256"/>
            <ac:spMk id="5" creationId="{35756EA1-FBD5-AE7D-7767-B6778A6C5515}"/>
          </ac:spMkLst>
        </pc:spChg>
        <pc:spChg chg="add mod">
          <ac:chgData name="Ruben White" userId="65fca487-17a2-4d9b-921f-cf903f3531f5" providerId="ADAL" clId="{7C0B8E0E-593D-4307-A8F0-AFFDE01C5EE9}" dt="2024-09-27T14:42:31.622" v="229" actId="1036"/>
          <ac:spMkLst>
            <pc:docMk/>
            <pc:sldMk cId="2696789526" sldId="256"/>
            <ac:spMk id="6" creationId="{DEDC6D0A-D72A-EDF5-7704-3816C910C5D9}"/>
          </ac:spMkLst>
        </pc:spChg>
        <pc:spChg chg="mod">
          <ac:chgData name="Ruben White" userId="65fca487-17a2-4d9b-921f-cf903f3531f5" providerId="ADAL" clId="{7C0B8E0E-593D-4307-A8F0-AFFDE01C5EE9}" dt="2024-09-27T14:40:09.154" v="141" actId="571"/>
          <ac:spMkLst>
            <pc:docMk/>
            <pc:sldMk cId="2696789526" sldId="256"/>
            <ac:spMk id="8" creationId="{7DF5526B-5408-82D9-552C-6E98B1F2E713}"/>
          </ac:spMkLst>
        </pc:spChg>
        <pc:spChg chg="mod">
          <ac:chgData name="Ruben White" userId="65fca487-17a2-4d9b-921f-cf903f3531f5" providerId="ADAL" clId="{7C0B8E0E-593D-4307-A8F0-AFFDE01C5EE9}" dt="2024-09-27T14:40:09.154" v="141" actId="571"/>
          <ac:spMkLst>
            <pc:docMk/>
            <pc:sldMk cId="2696789526" sldId="256"/>
            <ac:spMk id="9" creationId="{939A3C02-6711-3D94-3160-BA808E7C00FA}"/>
          </ac:spMkLst>
        </pc:spChg>
        <pc:spChg chg="mod">
          <ac:chgData name="Ruben White" userId="65fca487-17a2-4d9b-921f-cf903f3531f5" providerId="ADAL" clId="{7C0B8E0E-593D-4307-A8F0-AFFDE01C5EE9}" dt="2024-09-27T14:40:09.154" v="141" actId="571"/>
          <ac:spMkLst>
            <pc:docMk/>
            <pc:sldMk cId="2696789526" sldId="256"/>
            <ac:spMk id="11" creationId="{90315307-7D24-3D91-246B-988065F39755}"/>
          </ac:spMkLst>
        </pc:spChg>
        <pc:spChg chg="mod">
          <ac:chgData name="Ruben White" userId="65fca487-17a2-4d9b-921f-cf903f3531f5" providerId="ADAL" clId="{7C0B8E0E-593D-4307-A8F0-AFFDE01C5EE9}" dt="2024-09-27T14:40:09.154" v="141" actId="571"/>
          <ac:spMkLst>
            <pc:docMk/>
            <pc:sldMk cId="2696789526" sldId="256"/>
            <ac:spMk id="12" creationId="{64D3C6C0-8D67-8B24-1534-41C7AB6AC718}"/>
          </ac:spMkLst>
        </pc:spChg>
        <pc:spChg chg="mod">
          <ac:chgData name="Ruben White" userId="65fca487-17a2-4d9b-921f-cf903f3531f5" providerId="ADAL" clId="{7C0B8E0E-593D-4307-A8F0-AFFDE01C5EE9}" dt="2024-09-27T14:42:20.332" v="215" actId="571"/>
          <ac:spMkLst>
            <pc:docMk/>
            <pc:sldMk cId="2696789526" sldId="256"/>
            <ac:spMk id="14" creationId="{A4E2B0D7-8821-9647-173A-7AE2109822A7}"/>
          </ac:spMkLst>
        </pc:spChg>
        <pc:spChg chg="mod">
          <ac:chgData name="Ruben White" userId="65fca487-17a2-4d9b-921f-cf903f3531f5" providerId="ADAL" clId="{7C0B8E0E-593D-4307-A8F0-AFFDE01C5EE9}" dt="2024-09-27T14:42:20.332" v="215" actId="571"/>
          <ac:spMkLst>
            <pc:docMk/>
            <pc:sldMk cId="2696789526" sldId="256"/>
            <ac:spMk id="15" creationId="{C1983656-1FF9-46C0-6DB2-364CD34B651B}"/>
          </ac:spMkLst>
        </pc:spChg>
        <pc:spChg chg="mod">
          <ac:chgData name="Ruben White" userId="65fca487-17a2-4d9b-921f-cf903f3531f5" providerId="ADAL" clId="{7C0B8E0E-593D-4307-A8F0-AFFDE01C5EE9}" dt="2024-09-27T14:42:20.332" v="215" actId="571"/>
          <ac:spMkLst>
            <pc:docMk/>
            <pc:sldMk cId="2696789526" sldId="256"/>
            <ac:spMk id="17" creationId="{C615952C-E4ED-2C7E-77E1-74B2C7D11988}"/>
          </ac:spMkLst>
        </pc:spChg>
        <pc:spChg chg="mod">
          <ac:chgData name="Ruben White" userId="65fca487-17a2-4d9b-921f-cf903f3531f5" providerId="ADAL" clId="{7C0B8E0E-593D-4307-A8F0-AFFDE01C5EE9}" dt="2024-09-27T14:42:20.332" v="215" actId="571"/>
          <ac:spMkLst>
            <pc:docMk/>
            <pc:sldMk cId="2696789526" sldId="256"/>
            <ac:spMk id="18" creationId="{EDA212EA-A057-1B93-0BD8-DFC04B01F9E4}"/>
          </ac:spMkLst>
        </pc:spChg>
        <pc:spChg chg="mod topLvl">
          <ac:chgData name="Ruben White" userId="65fca487-17a2-4d9b-921f-cf903f3531f5" providerId="ADAL" clId="{7C0B8E0E-593D-4307-A8F0-AFFDE01C5EE9}" dt="2024-09-27T14:42:08.516" v="207" actId="1036"/>
          <ac:spMkLst>
            <pc:docMk/>
            <pc:sldMk cId="2696789526" sldId="256"/>
            <ac:spMk id="30" creationId="{6F8DAB35-11A8-26B0-BB5E-4236AED27F2F}"/>
          </ac:spMkLst>
        </pc:spChg>
        <pc:spChg chg="del">
          <ac:chgData name="Ruben White" userId="65fca487-17a2-4d9b-921f-cf903f3531f5" providerId="ADAL" clId="{7C0B8E0E-593D-4307-A8F0-AFFDE01C5EE9}" dt="2024-09-27T14:36:03.452" v="0" actId="478"/>
          <ac:spMkLst>
            <pc:docMk/>
            <pc:sldMk cId="2696789526" sldId="256"/>
            <ac:spMk id="62" creationId="{523002AA-A48C-9E0D-E211-35A798416417}"/>
          </ac:spMkLst>
        </pc:spChg>
        <pc:spChg chg="mod topLvl">
          <ac:chgData name="Ruben White" userId="65fca487-17a2-4d9b-921f-cf903f3531f5" providerId="ADAL" clId="{7C0B8E0E-593D-4307-A8F0-AFFDE01C5EE9}" dt="2024-09-27T14:37:15.540" v="42" actId="164"/>
          <ac:spMkLst>
            <pc:docMk/>
            <pc:sldMk cId="2696789526" sldId="256"/>
            <ac:spMk id="63" creationId="{5BB566BF-0BE3-46FF-23D9-0179311E6CDD}"/>
          </ac:spMkLst>
        </pc:spChg>
        <pc:spChg chg="mod topLvl">
          <ac:chgData name="Ruben White" userId="65fca487-17a2-4d9b-921f-cf903f3531f5" providerId="ADAL" clId="{7C0B8E0E-593D-4307-A8F0-AFFDE01C5EE9}" dt="2024-09-27T14:37:15.540" v="42" actId="164"/>
          <ac:spMkLst>
            <pc:docMk/>
            <pc:sldMk cId="2696789526" sldId="256"/>
            <ac:spMk id="67" creationId="{55E8E2A8-EE8F-B75A-D840-DFACAF38A777}"/>
          </ac:spMkLst>
        </pc:spChg>
        <pc:spChg chg="mod topLvl">
          <ac:chgData name="Ruben White" userId="65fca487-17a2-4d9b-921f-cf903f3531f5" providerId="ADAL" clId="{7C0B8E0E-593D-4307-A8F0-AFFDE01C5EE9}" dt="2024-09-27T14:36:41.554" v="11" actId="164"/>
          <ac:spMkLst>
            <pc:docMk/>
            <pc:sldMk cId="2696789526" sldId="256"/>
            <ac:spMk id="68" creationId="{B9EFCB38-2273-9086-BEAD-80B8A703B177}"/>
          </ac:spMkLst>
        </pc:spChg>
        <pc:spChg chg="mod topLvl">
          <ac:chgData name="Ruben White" userId="65fca487-17a2-4d9b-921f-cf903f3531f5" providerId="ADAL" clId="{7C0B8E0E-593D-4307-A8F0-AFFDE01C5EE9}" dt="2024-09-27T14:36:41.554" v="11" actId="164"/>
          <ac:spMkLst>
            <pc:docMk/>
            <pc:sldMk cId="2696789526" sldId="256"/>
            <ac:spMk id="72" creationId="{D65B1245-C5C1-C8B8-4ED5-50240A490BDD}"/>
          </ac:spMkLst>
        </pc:spChg>
        <pc:grpChg chg="add mod">
          <ac:chgData name="Ruben White" userId="65fca487-17a2-4d9b-921f-cf903f3531f5" providerId="ADAL" clId="{7C0B8E0E-593D-4307-A8F0-AFFDE01C5EE9}" dt="2024-09-27T14:37:15.540" v="42" actId="164"/>
          <ac:grpSpMkLst>
            <pc:docMk/>
            <pc:sldMk cId="2696789526" sldId="256"/>
            <ac:grpSpMk id="3" creationId="{DAC360D1-97BD-7281-6BE4-69C35A47E8C9}"/>
          </ac:grpSpMkLst>
        </pc:grpChg>
        <pc:grpChg chg="add mod">
          <ac:chgData name="Ruben White" userId="65fca487-17a2-4d9b-921f-cf903f3531f5" providerId="ADAL" clId="{7C0B8E0E-593D-4307-A8F0-AFFDE01C5EE9}" dt="2024-09-27T14:42:14.358" v="213" actId="1037"/>
          <ac:grpSpMkLst>
            <pc:docMk/>
            <pc:sldMk cId="2696789526" sldId="256"/>
            <ac:grpSpMk id="4" creationId="{F074A4CE-18B8-E858-6EF4-39BF8CBA3C66}"/>
          </ac:grpSpMkLst>
        </pc:grpChg>
        <pc:grpChg chg="add del mod">
          <ac:chgData name="Ruben White" userId="65fca487-17a2-4d9b-921f-cf903f3531f5" providerId="ADAL" clId="{7C0B8E0E-593D-4307-A8F0-AFFDE01C5EE9}" dt="2024-09-27T14:42:18.470" v="214" actId="478"/>
          <ac:grpSpMkLst>
            <pc:docMk/>
            <pc:sldMk cId="2696789526" sldId="256"/>
            <ac:grpSpMk id="7" creationId="{59472BCB-BF5C-82F8-C82A-BB6646F43BBF}"/>
          </ac:grpSpMkLst>
        </pc:grpChg>
        <pc:grpChg chg="mod">
          <ac:chgData name="Ruben White" userId="65fca487-17a2-4d9b-921f-cf903f3531f5" providerId="ADAL" clId="{7C0B8E0E-593D-4307-A8F0-AFFDE01C5EE9}" dt="2024-09-27T14:40:09.154" v="141" actId="571"/>
          <ac:grpSpMkLst>
            <pc:docMk/>
            <pc:sldMk cId="2696789526" sldId="256"/>
            <ac:grpSpMk id="10" creationId="{8FAB595D-7C55-46DF-BDCE-6A5429AE01A2}"/>
          </ac:grpSpMkLst>
        </pc:grpChg>
        <pc:grpChg chg="add mod">
          <ac:chgData name="Ruben White" userId="65fca487-17a2-4d9b-921f-cf903f3531f5" providerId="ADAL" clId="{7C0B8E0E-593D-4307-A8F0-AFFDE01C5EE9}" dt="2024-09-27T14:42:22.782" v="223" actId="1035"/>
          <ac:grpSpMkLst>
            <pc:docMk/>
            <pc:sldMk cId="2696789526" sldId="256"/>
            <ac:grpSpMk id="13" creationId="{28A89374-0A09-96AC-C2D4-6672813F40CD}"/>
          </ac:grpSpMkLst>
        </pc:grpChg>
        <pc:grpChg chg="mod">
          <ac:chgData name="Ruben White" userId="65fca487-17a2-4d9b-921f-cf903f3531f5" providerId="ADAL" clId="{7C0B8E0E-593D-4307-A8F0-AFFDE01C5EE9}" dt="2024-09-27T14:42:20.332" v="215" actId="571"/>
          <ac:grpSpMkLst>
            <pc:docMk/>
            <pc:sldMk cId="2696789526" sldId="256"/>
            <ac:grpSpMk id="16" creationId="{75282F9F-8FA3-95D2-15A9-5D1FA55637BE}"/>
          </ac:grpSpMkLst>
        </pc:grpChg>
        <pc:grpChg chg="del">
          <ac:chgData name="Ruben White" userId="65fca487-17a2-4d9b-921f-cf903f3531f5" providerId="ADAL" clId="{7C0B8E0E-593D-4307-A8F0-AFFDE01C5EE9}" dt="2024-09-27T14:36:23.299" v="3" actId="165"/>
          <ac:grpSpMkLst>
            <pc:docMk/>
            <pc:sldMk cId="2696789526" sldId="256"/>
            <ac:grpSpMk id="74" creationId="{AE6768E4-2E60-B688-5232-ED17347CF475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59ED1-434A-B9F6-61E9-4F2D9224A5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F31A18-16A8-E97B-BED3-CA23EAEE48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D8F18-5C3A-6BF0-3B0F-6845ABC56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778A-CE0F-4A18-B3C3-AA376B27E0E6}" type="datetimeFigureOut">
              <a:rPr lang="en-GB" smtClean="0"/>
              <a:t>27/09/2024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6EA03-1FEB-F2B7-2F8D-501E03AE3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67543-0663-EE22-34C0-6157E8305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4B798-1213-4BEC-B626-D1B6F0D811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4333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54FB2-E99C-321E-08D0-ABDAC2D44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59F1F3-4FD8-4830-F0C7-E3EC8933F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3FFF12-D130-A684-B0B8-EE9449CA1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778A-CE0F-4A18-B3C3-AA376B27E0E6}" type="datetimeFigureOut">
              <a:rPr lang="en-GB" smtClean="0"/>
              <a:t>27/09/2024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EC5D0F-04B6-0775-B876-50C821400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86808-9D4F-8E3E-5C0B-CDB01A819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4B798-1213-4BEC-B626-D1B6F0D811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9533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1C7414-0D67-08B6-E0E9-F882662D61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56A8B0-4F3D-8486-580D-89326ECBAE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640ED-2A11-3309-74AF-7D659DC4B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778A-CE0F-4A18-B3C3-AA376B27E0E6}" type="datetimeFigureOut">
              <a:rPr lang="en-GB" smtClean="0"/>
              <a:t>27/09/2024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44E19-21AA-5AE9-0CD3-EAD19ED41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C31184-FBF6-0F5F-2A75-0DDE9DAEB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4B798-1213-4BEC-B626-D1B6F0D811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5949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C7A41-5808-B434-0797-AAEEC62CC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E1177-B3A2-61BA-CD91-E10FBD354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CDA0A-6376-B078-CA42-F0BC37EF1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778A-CE0F-4A18-B3C3-AA376B27E0E6}" type="datetimeFigureOut">
              <a:rPr lang="en-GB" smtClean="0"/>
              <a:t>27/09/2024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D0285-06A4-C8D5-8141-0E32722C2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49709-7042-81B5-A627-746442F2B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4B798-1213-4BEC-B626-D1B6F0D811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1496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AD7BE-F033-C06A-EDAC-702E5F167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F558A2-1062-817B-0C86-8E237D6BF0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3DAC42-81C7-E5EC-6A60-492E86C03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778A-CE0F-4A18-B3C3-AA376B27E0E6}" type="datetimeFigureOut">
              <a:rPr lang="en-GB" smtClean="0"/>
              <a:t>27/09/2024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54688-B829-63DD-B910-E8EFE4C60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58025-91FF-0400-41D3-6495F1B43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4B798-1213-4BEC-B626-D1B6F0D811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5835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276D7-32AF-50C6-2AEF-72FAB4A81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3354A-4D65-F312-2978-499862435E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732ED7-ED16-A57E-1286-7D448BCC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76A332-0F59-2EFB-D3FE-670E11C44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778A-CE0F-4A18-B3C3-AA376B27E0E6}" type="datetimeFigureOut">
              <a:rPr lang="en-GB" smtClean="0"/>
              <a:t>27/09/2024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F3AF06-FEE1-550A-BB8D-41EE36E9A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EFC5EF-EB2B-2CAF-FA2E-E42FFF3B4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4B798-1213-4BEC-B626-D1B6F0D811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6725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43BF6-2782-8FEC-7743-D641D0FE5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668324-2A65-8710-ACE4-41D7F7E746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E8DE26-B106-745B-5AFE-364B6469F8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2A98E6-B739-60BB-B2D1-0DF95BF022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06F3C1-01FD-3EEB-9669-3CD166BF23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691C2C-9D13-038B-9D2D-B047C348C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778A-CE0F-4A18-B3C3-AA376B27E0E6}" type="datetimeFigureOut">
              <a:rPr lang="en-GB" smtClean="0"/>
              <a:t>27/09/2024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5FA263-A41D-2C83-CD3C-3DBCF6E21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FA2031-BCB5-98C8-68D7-C2E99351F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4B798-1213-4BEC-B626-D1B6F0D811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96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C2607-CF21-2EDE-9DAA-A65800AE5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B1A77D-6CDF-18BB-F937-D31B32948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778A-CE0F-4A18-B3C3-AA376B27E0E6}" type="datetimeFigureOut">
              <a:rPr lang="en-GB" smtClean="0"/>
              <a:t>27/09/2024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DFE958-2BDE-6700-F03D-59C3EEA59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52D947-7281-BFEA-58A9-8BF86871D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4B798-1213-4BEC-B626-D1B6F0D811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1650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295A6-A041-8572-8E35-470840C0B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778A-CE0F-4A18-B3C3-AA376B27E0E6}" type="datetimeFigureOut">
              <a:rPr lang="en-GB" smtClean="0"/>
              <a:t>27/09/2024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539938-1904-3E94-530E-3F8E9578B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6D7B7C-FC4E-E76C-1BD1-46F2DC535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4B798-1213-4BEC-B626-D1B6F0D811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4776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EFC66-7938-B0E4-1FAF-FEA6B58B5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20979-6680-C3E2-EB91-52591145E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93057F-5947-C5B0-BA8A-F5F1A0BFE4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91E364-7BFB-D2BD-FED4-CB7641FFD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778A-CE0F-4A18-B3C3-AA376B27E0E6}" type="datetimeFigureOut">
              <a:rPr lang="en-GB" smtClean="0"/>
              <a:t>27/09/2024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D2FFD6-B459-06D9-8F54-30C2E23AF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815CA0-5F78-0955-16BD-37C069AE9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4B798-1213-4BEC-B626-D1B6F0D811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4377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4F480-932C-764C-3816-6A482005C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EA7940-15DC-2624-FDA9-0FA1C11DF7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18BD12-D36F-929A-A16A-008CF5DAFE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111AC8-0455-CBEB-EBCE-147BCDDDB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778A-CE0F-4A18-B3C3-AA376B27E0E6}" type="datetimeFigureOut">
              <a:rPr lang="en-GB" smtClean="0"/>
              <a:t>27/09/2024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57D1C4-196B-3841-0C2A-58E3230D9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3E1F34-51E0-3669-387C-B9DA497C8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4B798-1213-4BEC-B626-D1B6F0D811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3951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B7CC62-98EC-CB2F-E467-796BDD632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78ED09-E079-AEE4-5158-E105A5900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29206-6A0D-269F-D425-F4F0FC00D3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72778A-CE0F-4A18-B3C3-AA376B27E0E6}" type="datetimeFigureOut">
              <a:rPr lang="en-GB" smtClean="0"/>
              <a:t>27/09/2024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E869D-B4A1-9279-AEB2-0D30A44C71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E7BFD-8CBB-7455-0822-E301C26265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44B798-1213-4BEC-B626-D1B6F0D811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8748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6F8DAB35-11A8-26B0-BB5E-4236AED27F2F}"/>
              </a:ext>
            </a:extLst>
          </p:cNvPr>
          <p:cNvSpPr txBox="1"/>
          <p:nvPr/>
        </p:nvSpPr>
        <p:spPr>
          <a:xfrm>
            <a:off x="5375920" y="548920"/>
            <a:ext cx="3600000" cy="2160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US" sz="5000" dirty="0">
                <a:latin typeface="Consolas" panose="020B0609020204030204" pitchFamily="49" charset="0"/>
              </a:rPr>
              <a:t>r</a:t>
            </a:r>
            <a:r>
              <a:rPr lang="en-US" sz="5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esilient </a:t>
            </a:r>
            <a:r>
              <a:rPr lang="en-US" sz="5000" dirty="0">
                <a:latin typeface="Consolas" panose="020B0609020204030204" pitchFamily="49" charset="0"/>
              </a:rPr>
              <a:t>p</a:t>
            </a:r>
            <a:r>
              <a:rPr lang="en-US" sz="5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lotter</a:t>
            </a:r>
          </a:p>
          <a:p>
            <a:r>
              <a:rPr lang="en-US" sz="5000" dirty="0">
                <a:latin typeface="Consolas" panose="020B0609020204030204" pitchFamily="49" charset="0"/>
              </a:rPr>
              <a:t>class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074A4CE-18B8-E858-6EF4-39BF8CBA3C66}"/>
              </a:ext>
            </a:extLst>
          </p:cNvPr>
          <p:cNvGrpSpPr/>
          <p:nvPr/>
        </p:nvGrpSpPr>
        <p:grpSpPr>
          <a:xfrm>
            <a:off x="3431704" y="692696"/>
            <a:ext cx="1872000" cy="1872000"/>
            <a:chOff x="3095905" y="1417447"/>
            <a:chExt cx="2077700" cy="1867537"/>
          </a:xfrm>
        </p:grpSpPr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5BB566BF-0BE3-46FF-23D9-0179311E6CDD}"/>
                </a:ext>
              </a:extLst>
            </p:cNvPr>
            <p:cNvSpPr/>
            <p:nvPr/>
          </p:nvSpPr>
          <p:spPr>
            <a:xfrm>
              <a:off x="3095905" y="1417447"/>
              <a:ext cx="2053093" cy="859425"/>
            </a:xfrm>
            <a:custGeom>
              <a:avLst/>
              <a:gdLst>
                <a:gd name="connsiteX0" fmla="*/ 1709625 w 1709624"/>
                <a:gd name="connsiteY0" fmla="*/ 357825 h 715649"/>
                <a:gd name="connsiteX1" fmla="*/ 854813 w 1709624"/>
                <a:gd name="connsiteY1" fmla="*/ 0 h 715649"/>
                <a:gd name="connsiteX2" fmla="*/ 0 w 1709624"/>
                <a:gd name="connsiteY2" fmla="*/ 357825 h 715649"/>
                <a:gd name="connsiteX3" fmla="*/ 854813 w 1709624"/>
                <a:gd name="connsiteY3" fmla="*/ 715650 h 715649"/>
                <a:gd name="connsiteX4" fmla="*/ 854813 w 1709624"/>
                <a:gd name="connsiteY4" fmla="*/ 40650 h 715649"/>
                <a:gd name="connsiteX5" fmla="*/ 1612500 w 1709624"/>
                <a:gd name="connsiteY5" fmla="*/ 357825 h 715649"/>
                <a:gd name="connsiteX6" fmla="*/ 854813 w 1709624"/>
                <a:gd name="connsiteY6" fmla="*/ 675000 h 715649"/>
                <a:gd name="connsiteX7" fmla="*/ 97125 w 1709624"/>
                <a:gd name="connsiteY7" fmla="*/ 357825 h 715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09624" h="715649">
                  <a:moveTo>
                    <a:pt x="1709625" y="357825"/>
                  </a:moveTo>
                  <a:lnTo>
                    <a:pt x="854813" y="0"/>
                  </a:lnTo>
                  <a:lnTo>
                    <a:pt x="0" y="357825"/>
                  </a:lnTo>
                  <a:lnTo>
                    <a:pt x="854813" y="715650"/>
                  </a:lnTo>
                  <a:close/>
                  <a:moveTo>
                    <a:pt x="854813" y="40650"/>
                  </a:moveTo>
                  <a:lnTo>
                    <a:pt x="1612500" y="357825"/>
                  </a:lnTo>
                  <a:lnTo>
                    <a:pt x="854813" y="675000"/>
                  </a:lnTo>
                  <a:lnTo>
                    <a:pt x="97125" y="357825"/>
                  </a:ln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55E8E2A8-EE8F-B75A-D840-DFACAF38A777}"/>
                </a:ext>
              </a:extLst>
            </p:cNvPr>
            <p:cNvSpPr/>
            <p:nvPr/>
          </p:nvSpPr>
          <p:spPr>
            <a:xfrm>
              <a:off x="3120512" y="2141087"/>
              <a:ext cx="2053092" cy="639841"/>
            </a:xfrm>
            <a:custGeom>
              <a:avLst/>
              <a:gdLst>
                <a:gd name="connsiteX0" fmla="*/ 1243088 w 1709624"/>
                <a:gd name="connsiteY0" fmla="*/ 20325 h 532800"/>
                <a:gd name="connsiteX1" fmla="*/ 1612500 w 1709624"/>
                <a:gd name="connsiteY1" fmla="*/ 174975 h 532800"/>
                <a:gd name="connsiteX2" fmla="*/ 854813 w 1709624"/>
                <a:gd name="connsiteY2" fmla="*/ 492150 h 532800"/>
                <a:gd name="connsiteX3" fmla="*/ 97125 w 1709624"/>
                <a:gd name="connsiteY3" fmla="*/ 174975 h 532800"/>
                <a:gd name="connsiteX4" fmla="*/ 466538 w 1709624"/>
                <a:gd name="connsiteY4" fmla="*/ 20325 h 532800"/>
                <a:gd name="connsiteX5" fmla="*/ 417994 w 1709624"/>
                <a:gd name="connsiteY5" fmla="*/ 0 h 532800"/>
                <a:gd name="connsiteX6" fmla="*/ 0 w 1709624"/>
                <a:gd name="connsiteY6" fmla="*/ 174975 h 532800"/>
                <a:gd name="connsiteX7" fmla="*/ 854813 w 1709624"/>
                <a:gd name="connsiteY7" fmla="*/ 532800 h 532800"/>
                <a:gd name="connsiteX8" fmla="*/ 1709625 w 1709624"/>
                <a:gd name="connsiteY8" fmla="*/ 174975 h 532800"/>
                <a:gd name="connsiteX9" fmla="*/ 1291631 w 1709624"/>
                <a:gd name="connsiteY9" fmla="*/ 0 h 532800"/>
                <a:gd name="connsiteX10" fmla="*/ 1243088 w 1709624"/>
                <a:gd name="connsiteY10" fmla="*/ 20325 h 53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09624" h="532800">
                  <a:moveTo>
                    <a:pt x="1243088" y="20325"/>
                  </a:moveTo>
                  <a:lnTo>
                    <a:pt x="1612500" y="174975"/>
                  </a:lnTo>
                  <a:lnTo>
                    <a:pt x="854813" y="492150"/>
                  </a:lnTo>
                  <a:lnTo>
                    <a:pt x="97125" y="174975"/>
                  </a:lnTo>
                  <a:lnTo>
                    <a:pt x="466538" y="20325"/>
                  </a:lnTo>
                  <a:lnTo>
                    <a:pt x="417994" y="0"/>
                  </a:lnTo>
                  <a:lnTo>
                    <a:pt x="0" y="174975"/>
                  </a:lnTo>
                  <a:lnTo>
                    <a:pt x="854813" y="532800"/>
                  </a:lnTo>
                  <a:lnTo>
                    <a:pt x="1709625" y="174975"/>
                  </a:lnTo>
                  <a:lnTo>
                    <a:pt x="1291631" y="0"/>
                  </a:lnTo>
                  <a:lnTo>
                    <a:pt x="1243088" y="20325"/>
                  </a:ln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AC360D1-97BD-7281-6BE4-69C35A47E8C9}"/>
                </a:ext>
              </a:extLst>
            </p:cNvPr>
            <p:cNvGrpSpPr/>
            <p:nvPr/>
          </p:nvGrpSpPr>
          <p:grpSpPr>
            <a:xfrm>
              <a:off x="3120512" y="2645143"/>
              <a:ext cx="2053093" cy="639841"/>
              <a:chOff x="3061815" y="2788919"/>
              <a:chExt cx="2053093" cy="639841"/>
            </a:xfrm>
          </p:grpSpPr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B9EFCB38-2273-9086-BEAD-80B8A703B177}"/>
                  </a:ext>
                </a:extLst>
              </p:cNvPr>
              <p:cNvSpPr/>
              <p:nvPr/>
            </p:nvSpPr>
            <p:spPr>
              <a:xfrm>
                <a:off x="3061815" y="2788919"/>
                <a:ext cx="2053093" cy="639841"/>
              </a:xfrm>
              <a:custGeom>
                <a:avLst/>
                <a:gdLst>
                  <a:gd name="connsiteX0" fmla="*/ 1243088 w 1709624"/>
                  <a:gd name="connsiteY0" fmla="*/ 20325 h 532800"/>
                  <a:gd name="connsiteX1" fmla="*/ 1612500 w 1709624"/>
                  <a:gd name="connsiteY1" fmla="*/ 174975 h 532800"/>
                  <a:gd name="connsiteX2" fmla="*/ 854813 w 1709624"/>
                  <a:gd name="connsiteY2" fmla="*/ 492150 h 532800"/>
                  <a:gd name="connsiteX3" fmla="*/ 97125 w 1709624"/>
                  <a:gd name="connsiteY3" fmla="*/ 174975 h 532800"/>
                  <a:gd name="connsiteX4" fmla="*/ 466538 w 1709624"/>
                  <a:gd name="connsiteY4" fmla="*/ 20325 h 532800"/>
                  <a:gd name="connsiteX5" fmla="*/ 417994 w 1709624"/>
                  <a:gd name="connsiteY5" fmla="*/ 0 h 532800"/>
                  <a:gd name="connsiteX6" fmla="*/ 0 w 1709624"/>
                  <a:gd name="connsiteY6" fmla="*/ 174975 h 532800"/>
                  <a:gd name="connsiteX7" fmla="*/ 854813 w 1709624"/>
                  <a:gd name="connsiteY7" fmla="*/ 532800 h 532800"/>
                  <a:gd name="connsiteX8" fmla="*/ 1709625 w 1709624"/>
                  <a:gd name="connsiteY8" fmla="*/ 174975 h 532800"/>
                  <a:gd name="connsiteX9" fmla="*/ 1291631 w 1709624"/>
                  <a:gd name="connsiteY9" fmla="*/ 0 h 532800"/>
                  <a:gd name="connsiteX10" fmla="*/ 1243088 w 1709624"/>
                  <a:gd name="connsiteY10" fmla="*/ 20325 h 532800"/>
                  <a:gd name="connsiteX0" fmla="*/ 1243088 w 1709625"/>
                  <a:gd name="connsiteY0" fmla="*/ 20325 h 532800"/>
                  <a:gd name="connsiteX1" fmla="*/ 1612500 w 1709625"/>
                  <a:gd name="connsiteY1" fmla="*/ 174975 h 532800"/>
                  <a:gd name="connsiteX2" fmla="*/ 97125 w 1709625"/>
                  <a:gd name="connsiteY2" fmla="*/ 174975 h 532800"/>
                  <a:gd name="connsiteX3" fmla="*/ 466538 w 1709625"/>
                  <a:gd name="connsiteY3" fmla="*/ 20325 h 532800"/>
                  <a:gd name="connsiteX4" fmla="*/ 417994 w 1709625"/>
                  <a:gd name="connsiteY4" fmla="*/ 0 h 532800"/>
                  <a:gd name="connsiteX5" fmla="*/ 0 w 1709625"/>
                  <a:gd name="connsiteY5" fmla="*/ 174975 h 532800"/>
                  <a:gd name="connsiteX6" fmla="*/ 854813 w 1709625"/>
                  <a:gd name="connsiteY6" fmla="*/ 532800 h 532800"/>
                  <a:gd name="connsiteX7" fmla="*/ 1709625 w 1709625"/>
                  <a:gd name="connsiteY7" fmla="*/ 174975 h 532800"/>
                  <a:gd name="connsiteX8" fmla="*/ 1291631 w 1709625"/>
                  <a:gd name="connsiteY8" fmla="*/ 0 h 532800"/>
                  <a:gd name="connsiteX9" fmla="*/ 1243088 w 1709625"/>
                  <a:gd name="connsiteY9" fmla="*/ 20325 h 532800"/>
                  <a:gd name="connsiteX0" fmla="*/ 1243088 w 1709625"/>
                  <a:gd name="connsiteY0" fmla="*/ 20325 h 532800"/>
                  <a:gd name="connsiteX1" fmla="*/ 1612500 w 1709625"/>
                  <a:gd name="connsiteY1" fmla="*/ 174975 h 532800"/>
                  <a:gd name="connsiteX2" fmla="*/ 850312 w 1709625"/>
                  <a:gd name="connsiteY2" fmla="*/ 169039 h 532800"/>
                  <a:gd name="connsiteX3" fmla="*/ 97125 w 1709625"/>
                  <a:gd name="connsiteY3" fmla="*/ 174975 h 532800"/>
                  <a:gd name="connsiteX4" fmla="*/ 466538 w 1709625"/>
                  <a:gd name="connsiteY4" fmla="*/ 20325 h 532800"/>
                  <a:gd name="connsiteX5" fmla="*/ 417994 w 1709625"/>
                  <a:gd name="connsiteY5" fmla="*/ 0 h 532800"/>
                  <a:gd name="connsiteX6" fmla="*/ 0 w 1709625"/>
                  <a:gd name="connsiteY6" fmla="*/ 174975 h 532800"/>
                  <a:gd name="connsiteX7" fmla="*/ 854813 w 1709625"/>
                  <a:gd name="connsiteY7" fmla="*/ 532800 h 532800"/>
                  <a:gd name="connsiteX8" fmla="*/ 1709625 w 1709625"/>
                  <a:gd name="connsiteY8" fmla="*/ 174975 h 532800"/>
                  <a:gd name="connsiteX9" fmla="*/ 1291631 w 1709625"/>
                  <a:gd name="connsiteY9" fmla="*/ 0 h 532800"/>
                  <a:gd name="connsiteX10" fmla="*/ 1243088 w 1709625"/>
                  <a:gd name="connsiteY10" fmla="*/ 20325 h 532800"/>
                  <a:gd name="connsiteX0" fmla="*/ 1243088 w 1709625"/>
                  <a:gd name="connsiteY0" fmla="*/ 20325 h 532800"/>
                  <a:gd name="connsiteX1" fmla="*/ 850312 w 1709625"/>
                  <a:gd name="connsiteY1" fmla="*/ 169039 h 532800"/>
                  <a:gd name="connsiteX2" fmla="*/ 97125 w 1709625"/>
                  <a:gd name="connsiteY2" fmla="*/ 174975 h 532800"/>
                  <a:gd name="connsiteX3" fmla="*/ 466538 w 1709625"/>
                  <a:gd name="connsiteY3" fmla="*/ 20325 h 532800"/>
                  <a:gd name="connsiteX4" fmla="*/ 417994 w 1709625"/>
                  <a:gd name="connsiteY4" fmla="*/ 0 h 532800"/>
                  <a:gd name="connsiteX5" fmla="*/ 0 w 1709625"/>
                  <a:gd name="connsiteY5" fmla="*/ 174975 h 532800"/>
                  <a:gd name="connsiteX6" fmla="*/ 854813 w 1709625"/>
                  <a:gd name="connsiteY6" fmla="*/ 532800 h 532800"/>
                  <a:gd name="connsiteX7" fmla="*/ 1709625 w 1709625"/>
                  <a:gd name="connsiteY7" fmla="*/ 174975 h 532800"/>
                  <a:gd name="connsiteX8" fmla="*/ 1291631 w 1709625"/>
                  <a:gd name="connsiteY8" fmla="*/ 0 h 532800"/>
                  <a:gd name="connsiteX9" fmla="*/ 1243088 w 1709625"/>
                  <a:gd name="connsiteY9" fmla="*/ 20325 h 532800"/>
                  <a:gd name="connsiteX0" fmla="*/ 1243088 w 1709625"/>
                  <a:gd name="connsiteY0" fmla="*/ 20325 h 532800"/>
                  <a:gd name="connsiteX1" fmla="*/ 850312 w 1709625"/>
                  <a:gd name="connsiteY1" fmla="*/ 169039 h 532800"/>
                  <a:gd name="connsiteX2" fmla="*/ 466538 w 1709625"/>
                  <a:gd name="connsiteY2" fmla="*/ 20325 h 532800"/>
                  <a:gd name="connsiteX3" fmla="*/ 417994 w 1709625"/>
                  <a:gd name="connsiteY3" fmla="*/ 0 h 532800"/>
                  <a:gd name="connsiteX4" fmla="*/ 0 w 1709625"/>
                  <a:gd name="connsiteY4" fmla="*/ 174975 h 532800"/>
                  <a:gd name="connsiteX5" fmla="*/ 854813 w 1709625"/>
                  <a:gd name="connsiteY5" fmla="*/ 532800 h 532800"/>
                  <a:gd name="connsiteX6" fmla="*/ 1709625 w 1709625"/>
                  <a:gd name="connsiteY6" fmla="*/ 174975 h 532800"/>
                  <a:gd name="connsiteX7" fmla="*/ 1291631 w 1709625"/>
                  <a:gd name="connsiteY7" fmla="*/ 0 h 532800"/>
                  <a:gd name="connsiteX8" fmla="*/ 1243088 w 1709625"/>
                  <a:gd name="connsiteY8" fmla="*/ 20325 h 532800"/>
                  <a:gd name="connsiteX0" fmla="*/ 1243088 w 1709625"/>
                  <a:gd name="connsiteY0" fmla="*/ 20325 h 532800"/>
                  <a:gd name="connsiteX1" fmla="*/ 862219 w 1709625"/>
                  <a:gd name="connsiteY1" fmla="*/ 166658 h 532800"/>
                  <a:gd name="connsiteX2" fmla="*/ 466538 w 1709625"/>
                  <a:gd name="connsiteY2" fmla="*/ 20325 h 532800"/>
                  <a:gd name="connsiteX3" fmla="*/ 417994 w 1709625"/>
                  <a:gd name="connsiteY3" fmla="*/ 0 h 532800"/>
                  <a:gd name="connsiteX4" fmla="*/ 0 w 1709625"/>
                  <a:gd name="connsiteY4" fmla="*/ 174975 h 532800"/>
                  <a:gd name="connsiteX5" fmla="*/ 854813 w 1709625"/>
                  <a:gd name="connsiteY5" fmla="*/ 532800 h 532800"/>
                  <a:gd name="connsiteX6" fmla="*/ 1709625 w 1709625"/>
                  <a:gd name="connsiteY6" fmla="*/ 174975 h 532800"/>
                  <a:gd name="connsiteX7" fmla="*/ 1291631 w 1709625"/>
                  <a:gd name="connsiteY7" fmla="*/ 0 h 532800"/>
                  <a:gd name="connsiteX8" fmla="*/ 1243088 w 1709625"/>
                  <a:gd name="connsiteY8" fmla="*/ 20325 h 532800"/>
                  <a:gd name="connsiteX0" fmla="*/ 1243088 w 1709625"/>
                  <a:gd name="connsiteY0" fmla="*/ 20325 h 532800"/>
                  <a:gd name="connsiteX1" fmla="*/ 855075 w 1709625"/>
                  <a:gd name="connsiteY1" fmla="*/ 171420 h 532800"/>
                  <a:gd name="connsiteX2" fmla="*/ 466538 w 1709625"/>
                  <a:gd name="connsiteY2" fmla="*/ 20325 h 532800"/>
                  <a:gd name="connsiteX3" fmla="*/ 417994 w 1709625"/>
                  <a:gd name="connsiteY3" fmla="*/ 0 h 532800"/>
                  <a:gd name="connsiteX4" fmla="*/ 0 w 1709625"/>
                  <a:gd name="connsiteY4" fmla="*/ 174975 h 532800"/>
                  <a:gd name="connsiteX5" fmla="*/ 854813 w 1709625"/>
                  <a:gd name="connsiteY5" fmla="*/ 532800 h 532800"/>
                  <a:gd name="connsiteX6" fmla="*/ 1709625 w 1709625"/>
                  <a:gd name="connsiteY6" fmla="*/ 174975 h 532800"/>
                  <a:gd name="connsiteX7" fmla="*/ 1291631 w 1709625"/>
                  <a:gd name="connsiteY7" fmla="*/ 0 h 532800"/>
                  <a:gd name="connsiteX8" fmla="*/ 1243088 w 1709625"/>
                  <a:gd name="connsiteY8" fmla="*/ 20325 h 532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09625" h="532800">
                    <a:moveTo>
                      <a:pt x="1243088" y="20325"/>
                    </a:moveTo>
                    <a:lnTo>
                      <a:pt x="855075" y="171420"/>
                    </a:lnTo>
                    <a:lnTo>
                      <a:pt x="466538" y="20325"/>
                    </a:lnTo>
                    <a:lnTo>
                      <a:pt x="417994" y="0"/>
                    </a:lnTo>
                    <a:lnTo>
                      <a:pt x="0" y="174975"/>
                    </a:lnTo>
                    <a:lnTo>
                      <a:pt x="854813" y="532800"/>
                    </a:lnTo>
                    <a:lnTo>
                      <a:pt x="1709625" y="174975"/>
                    </a:lnTo>
                    <a:lnTo>
                      <a:pt x="1291631" y="0"/>
                    </a:lnTo>
                    <a:lnTo>
                      <a:pt x="1243088" y="20325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19050" cap="flat">
                <a:solidFill>
                  <a:schemeClr val="bg1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D65B1245-C5C1-C8B8-4ED5-50240A490BDD}"/>
                  </a:ext>
                </a:extLst>
              </p:cNvPr>
              <p:cNvSpPr/>
              <p:nvPr/>
            </p:nvSpPr>
            <p:spPr>
              <a:xfrm>
                <a:off x="3061815" y="2788919"/>
                <a:ext cx="2053092" cy="639841"/>
              </a:xfrm>
              <a:custGeom>
                <a:avLst/>
                <a:gdLst>
                  <a:gd name="connsiteX0" fmla="*/ 1243088 w 1709624"/>
                  <a:gd name="connsiteY0" fmla="*/ 20325 h 532800"/>
                  <a:gd name="connsiteX1" fmla="*/ 1612500 w 1709624"/>
                  <a:gd name="connsiteY1" fmla="*/ 174975 h 532800"/>
                  <a:gd name="connsiteX2" fmla="*/ 854813 w 1709624"/>
                  <a:gd name="connsiteY2" fmla="*/ 492150 h 532800"/>
                  <a:gd name="connsiteX3" fmla="*/ 97125 w 1709624"/>
                  <a:gd name="connsiteY3" fmla="*/ 174975 h 532800"/>
                  <a:gd name="connsiteX4" fmla="*/ 466538 w 1709624"/>
                  <a:gd name="connsiteY4" fmla="*/ 20325 h 532800"/>
                  <a:gd name="connsiteX5" fmla="*/ 417994 w 1709624"/>
                  <a:gd name="connsiteY5" fmla="*/ 0 h 532800"/>
                  <a:gd name="connsiteX6" fmla="*/ 0 w 1709624"/>
                  <a:gd name="connsiteY6" fmla="*/ 174975 h 532800"/>
                  <a:gd name="connsiteX7" fmla="*/ 854813 w 1709624"/>
                  <a:gd name="connsiteY7" fmla="*/ 532800 h 532800"/>
                  <a:gd name="connsiteX8" fmla="*/ 1709625 w 1709624"/>
                  <a:gd name="connsiteY8" fmla="*/ 174975 h 532800"/>
                  <a:gd name="connsiteX9" fmla="*/ 1291631 w 1709624"/>
                  <a:gd name="connsiteY9" fmla="*/ 0 h 532800"/>
                  <a:gd name="connsiteX10" fmla="*/ 1243088 w 1709624"/>
                  <a:gd name="connsiteY10" fmla="*/ 20325 h 532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709624" h="532800">
                    <a:moveTo>
                      <a:pt x="1243088" y="20325"/>
                    </a:moveTo>
                    <a:lnTo>
                      <a:pt x="1612500" y="174975"/>
                    </a:lnTo>
                    <a:lnTo>
                      <a:pt x="854813" y="492150"/>
                    </a:lnTo>
                    <a:lnTo>
                      <a:pt x="97125" y="174975"/>
                    </a:lnTo>
                    <a:lnTo>
                      <a:pt x="466538" y="20325"/>
                    </a:lnTo>
                    <a:lnTo>
                      <a:pt x="417994" y="0"/>
                    </a:lnTo>
                    <a:lnTo>
                      <a:pt x="0" y="174975"/>
                    </a:lnTo>
                    <a:lnTo>
                      <a:pt x="854813" y="532800"/>
                    </a:lnTo>
                    <a:lnTo>
                      <a:pt x="1709625" y="174975"/>
                    </a:lnTo>
                    <a:lnTo>
                      <a:pt x="1291631" y="0"/>
                    </a:lnTo>
                    <a:lnTo>
                      <a:pt x="1243088" y="20325"/>
                    </a:lnTo>
                    <a:close/>
                  </a:path>
                </a:pathLst>
              </a:custGeom>
              <a:solidFill>
                <a:srgbClr val="000000"/>
              </a:solidFill>
              <a:ln w="19050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DEDC6D0A-D72A-EDF5-7704-3816C910C5D9}"/>
              </a:ext>
            </a:extLst>
          </p:cNvPr>
          <p:cNvSpPr txBox="1"/>
          <p:nvPr/>
        </p:nvSpPr>
        <p:spPr>
          <a:xfrm>
            <a:off x="5375920" y="3789200"/>
            <a:ext cx="5184576" cy="14400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US" sz="10000" dirty="0" err="1">
                <a:latin typeface="Consolas" panose="020B0609020204030204" pitchFamily="49" charset="0"/>
              </a:rPr>
              <a:t>rpc</a:t>
            </a:r>
            <a:r>
              <a:rPr lang="en-US" sz="10000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lass</a:t>
            </a:r>
            <a:endParaRPr lang="en-US" sz="100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8A89374-0A09-96AC-C2D4-6672813F40CD}"/>
              </a:ext>
            </a:extLst>
          </p:cNvPr>
          <p:cNvGrpSpPr/>
          <p:nvPr/>
        </p:nvGrpSpPr>
        <p:grpSpPr>
          <a:xfrm>
            <a:off x="3431704" y="3573016"/>
            <a:ext cx="1872000" cy="1872000"/>
            <a:chOff x="3095905" y="1417447"/>
            <a:chExt cx="2077700" cy="1867537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4E2B0D7-8821-9647-173A-7AE2109822A7}"/>
                </a:ext>
              </a:extLst>
            </p:cNvPr>
            <p:cNvSpPr/>
            <p:nvPr/>
          </p:nvSpPr>
          <p:spPr>
            <a:xfrm>
              <a:off x="3095905" y="1417447"/>
              <a:ext cx="2053093" cy="859425"/>
            </a:xfrm>
            <a:custGeom>
              <a:avLst/>
              <a:gdLst>
                <a:gd name="connsiteX0" fmla="*/ 1709625 w 1709624"/>
                <a:gd name="connsiteY0" fmla="*/ 357825 h 715649"/>
                <a:gd name="connsiteX1" fmla="*/ 854813 w 1709624"/>
                <a:gd name="connsiteY1" fmla="*/ 0 h 715649"/>
                <a:gd name="connsiteX2" fmla="*/ 0 w 1709624"/>
                <a:gd name="connsiteY2" fmla="*/ 357825 h 715649"/>
                <a:gd name="connsiteX3" fmla="*/ 854813 w 1709624"/>
                <a:gd name="connsiteY3" fmla="*/ 715650 h 715649"/>
                <a:gd name="connsiteX4" fmla="*/ 854813 w 1709624"/>
                <a:gd name="connsiteY4" fmla="*/ 40650 h 715649"/>
                <a:gd name="connsiteX5" fmla="*/ 1612500 w 1709624"/>
                <a:gd name="connsiteY5" fmla="*/ 357825 h 715649"/>
                <a:gd name="connsiteX6" fmla="*/ 854813 w 1709624"/>
                <a:gd name="connsiteY6" fmla="*/ 675000 h 715649"/>
                <a:gd name="connsiteX7" fmla="*/ 97125 w 1709624"/>
                <a:gd name="connsiteY7" fmla="*/ 357825 h 715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09624" h="715649">
                  <a:moveTo>
                    <a:pt x="1709625" y="357825"/>
                  </a:moveTo>
                  <a:lnTo>
                    <a:pt x="854813" y="0"/>
                  </a:lnTo>
                  <a:lnTo>
                    <a:pt x="0" y="357825"/>
                  </a:lnTo>
                  <a:lnTo>
                    <a:pt x="854813" y="715650"/>
                  </a:lnTo>
                  <a:close/>
                  <a:moveTo>
                    <a:pt x="854813" y="40650"/>
                  </a:moveTo>
                  <a:lnTo>
                    <a:pt x="1612500" y="357825"/>
                  </a:lnTo>
                  <a:lnTo>
                    <a:pt x="854813" y="675000"/>
                  </a:lnTo>
                  <a:lnTo>
                    <a:pt x="97125" y="357825"/>
                  </a:ln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1983656-1FF9-46C0-6DB2-364CD34B651B}"/>
                </a:ext>
              </a:extLst>
            </p:cNvPr>
            <p:cNvSpPr/>
            <p:nvPr/>
          </p:nvSpPr>
          <p:spPr>
            <a:xfrm>
              <a:off x="3120512" y="2141087"/>
              <a:ext cx="2053092" cy="639841"/>
            </a:xfrm>
            <a:custGeom>
              <a:avLst/>
              <a:gdLst>
                <a:gd name="connsiteX0" fmla="*/ 1243088 w 1709624"/>
                <a:gd name="connsiteY0" fmla="*/ 20325 h 532800"/>
                <a:gd name="connsiteX1" fmla="*/ 1612500 w 1709624"/>
                <a:gd name="connsiteY1" fmla="*/ 174975 h 532800"/>
                <a:gd name="connsiteX2" fmla="*/ 854813 w 1709624"/>
                <a:gd name="connsiteY2" fmla="*/ 492150 h 532800"/>
                <a:gd name="connsiteX3" fmla="*/ 97125 w 1709624"/>
                <a:gd name="connsiteY3" fmla="*/ 174975 h 532800"/>
                <a:gd name="connsiteX4" fmla="*/ 466538 w 1709624"/>
                <a:gd name="connsiteY4" fmla="*/ 20325 h 532800"/>
                <a:gd name="connsiteX5" fmla="*/ 417994 w 1709624"/>
                <a:gd name="connsiteY5" fmla="*/ 0 h 532800"/>
                <a:gd name="connsiteX6" fmla="*/ 0 w 1709624"/>
                <a:gd name="connsiteY6" fmla="*/ 174975 h 532800"/>
                <a:gd name="connsiteX7" fmla="*/ 854813 w 1709624"/>
                <a:gd name="connsiteY7" fmla="*/ 532800 h 532800"/>
                <a:gd name="connsiteX8" fmla="*/ 1709625 w 1709624"/>
                <a:gd name="connsiteY8" fmla="*/ 174975 h 532800"/>
                <a:gd name="connsiteX9" fmla="*/ 1291631 w 1709624"/>
                <a:gd name="connsiteY9" fmla="*/ 0 h 532800"/>
                <a:gd name="connsiteX10" fmla="*/ 1243088 w 1709624"/>
                <a:gd name="connsiteY10" fmla="*/ 20325 h 53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09624" h="532800">
                  <a:moveTo>
                    <a:pt x="1243088" y="20325"/>
                  </a:moveTo>
                  <a:lnTo>
                    <a:pt x="1612500" y="174975"/>
                  </a:lnTo>
                  <a:lnTo>
                    <a:pt x="854813" y="492150"/>
                  </a:lnTo>
                  <a:lnTo>
                    <a:pt x="97125" y="174975"/>
                  </a:lnTo>
                  <a:lnTo>
                    <a:pt x="466538" y="20325"/>
                  </a:lnTo>
                  <a:lnTo>
                    <a:pt x="417994" y="0"/>
                  </a:lnTo>
                  <a:lnTo>
                    <a:pt x="0" y="174975"/>
                  </a:lnTo>
                  <a:lnTo>
                    <a:pt x="854813" y="532800"/>
                  </a:lnTo>
                  <a:lnTo>
                    <a:pt x="1709625" y="174975"/>
                  </a:lnTo>
                  <a:lnTo>
                    <a:pt x="1291631" y="0"/>
                  </a:lnTo>
                  <a:lnTo>
                    <a:pt x="1243088" y="20325"/>
                  </a:ln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5282F9F-8FA3-95D2-15A9-5D1FA55637BE}"/>
                </a:ext>
              </a:extLst>
            </p:cNvPr>
            <p:cNvGrpSpPr/>
            <p:nvPr/>
          </p:nvGrpSpPr>
          <p:grpSpPr>
            <a:xfrm>
              <a:off x="3120512" y="2645143"/>
              <a:ext cx="2053093" cy="639841"/>
              <a:chOff x="3061815" y="2788919"/>
              <a:chExt cx="2053093" cy="639841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C615952C-E4ED-2C7E-77E1-74B2C7D11988}"/>
                  </a:ext>
                </a:extLst>
              </p:cNvPr>
              <p:cNvSpPr/>
              <p:nvPr/>
            </p:nvSpPr>
            <p:spPr>
              <a:xfrm>
                <a:off x="3061815" y="2788919"/>
                <a:ext cx="2053093" cy="639841"/>
              </a:xfrm>
              <a:custGeom>
                <a:avLst/>
                <a:gdLst>
                  <a:gd name="connsiteX0" fmla="*/ 1243088 w 1709624"/>
                  <a:gd name="connsiteY0" fmla="*/ 20325 h 532800"/>
                  <a:gd name="connsiteX1" fmla="*/ 1612500 w 1709624"/>
                  <a:gd name="connsiteY1" fmla="*/ 174975 h 532800"/>
                  <a:gd name="connsiteX2" fmla="*/ 854813 w 1709624"/>
                  <a:gd name="connsiteY2" fmla="*/ 492150 h 532800"/>
                  <a:gd name="connsiteX3" fmla="*/ 97125 w 1709624"/>
                  <a:gd name="connsiteY3" fmla="*/ 174975 h 532800"/>
                  <a:gd name="connsiteX4" fmla="*/ 466538 w 1709624"/>
                  <a:gd name="connsiteY4" fmla="*/ 20325 h 532800"/>
                  <a:gd name="connsiteX5" fmla="*/ 417994 w 1709624"/>
                  <a:gd name="connsiteY5" fmla="*/ 0 h 532800"/>
                  <a:gd name="connsiteX6" fmla="*/ 0 w 1709624"/>
                  <a:gd name="connsiteY6" fmla="*/ 174975 h 532800"/>
                  <a:gd name="connsiteX7" fmla="*/ 854813 w 1709624"/>
                  <a:gd name="connsiteY7" fmla="*/ 532800 h 532800"/>
                  <a:gd name="connsiteX8" fmla="*/ 1709625 w 1709624"/>
                  <a:gd name="connsiteY8" fmla="*/ 174975 h 532800"/>
                  <a:gd name="connsiteX9" fmla="*/ 1291631 w 1709624"/>
                  <a:gd name="connsiteY9" fmla="*/ 0 h 532800"/>
                  <a:gd name="connsiteX10" fmla="*/ 1243088 w 1709624"/>
                  <a:gd name="connsiteY10" fmla="*/ 20325 h 532800"/>
                  <a:gd name="connsiteX0" fmla="*/ 1243088 w 1709625"/>
                  <a:gd name="connsiteY0" fmla="*/ 20325 h 532800"/>
                  <a:gd name="connsiteX1" fmla="*/ 1612500 w 1709625"/>
                  <a:gd name="connsiteY1" fmla="*/ 174975 h 532800"/>
                  <a:gd name="connsiteX2" fmla="*/ 97125 w 1709625"/>
                  <a:gd name="connsiteY2" fmla="*/ 174975 h 532800"/>
                  <a:gd name="connsiteX3" fmla="*/ 466538 w 1709625"/>
                  <a:gd name="connsiteY3" fmla="*/ 20325 h 532800"/>
                  <a:gd name="connsiteX4" fmla="*/ 417994 w 1709625"/>
                  <a:gd name="connsiteY4" fmla="*/ 0 h 532800"/>
                  <a:gd name="connsiteX5" fmla="*/ 0 w 1709625"/>
                  <a:gd name="connsiteY5" fmla="*/ 174975 h 532800"/>
                  <a:gd name="connsiteX6" fmla="*/ 854813 w 1709625"/>
                  <a:gd name="connsiteY6" fmla="*/ 532800 h 532800"/>
                  <a:gd name="connsiteX7" fmla="*/ 1709625 w 1709625"/>
                  <a:gd name="connsiteY7" fmla="*/ 174975 h 532800"/>
                  <a:gd name="connsiteX8" fmla="*/ 1291631 w 1709625"/>
                  <a:gd name="connsiteY8" fmla="*/ 0 h 532800"/>
                  <a:gd name="connsiteX9" fmla="*/ 1243088 w 1709625"/>
                  <a:gd name="connsiteY9" fmla="*/ 20325 h 532800"/>
                  <a:gd name="connsiteX0" fmla="*/ 1243088 w 1709625"/>
                  <a:gd name="connsiteY0" fmla="*/ 20325 h 532800"/>
                  <a:gd name="connsiteX1" fmla="*/ 1612500 w 1709625"/>
                  <a:gd name="connsiteY1" fmla="*/ 174975 h 532800"/>
                  <a:gd name="connsiteX2" fmla="*/ 850312 w 1709625"/>
                  <a:gd name="connsiteY2" fmla="*/ 169039 h 532800"/>
                  <a:gd name="connsiteX3" fmla="*/ 97125 w 1709625"/>
                  <a:gd name="connsiteY3" fmla="*/ 174975 h 532800"/>
                  <a:gd name="connsiteX4" fmla="*/ 466538 w 1709625"/>
                  <a:gd name="connsiteY4" fmla="*/ 20325 h 532800"/>
                  <a:gd name="connsiteX5" fmla="*/ 417994 w 1709625"/>
                  <a:gd name="connsiteY5" fmla="*/ 0 h 532800"/>
                  <a:gd name="connsiteX6" fmla="*/ 0 w 1709625"/>
                  <a:gd name="connsiteY6" fmla="*/ 174975 h 532800"/>
                  <a:gd name="connsiteX7" fmla="*/ 854813 w 1709625"/>
                  <a:gd name="connsiteY7" fmla="*/ 532800 h 532800"/>
                  <a:gd name="connsiteX8" fmla="*/ 1709625 w 1709625"/>
                  <a:gd name="connsiteY8" fmla="*/ 174975 h 532800"/>
                  <a:gd name="connsiteX9" fmla="*/ 1291631 w 1709625"/>
                  <a:gd name="connsiteY9" fmla="*/ 0 h 532800"/>
                  <a:gd name="connsiteX10" fmla="*/ 1243088 w 1709625"/>
                  <a:gd name="connsiteY10" fmla="*/ 20325 h 532800"/>
                  <a:gd name="connsiteX0" fmla="*/ 1243088 w 1709625"/>
                  <a:gd name="connsiteY0" fmla="*/ 20325 h 532800"/>
                  <a:gd name="connsiteX1" fmla="*/ 850312 w 1709625"/>
                  <a:gd name="connsiteY1" fmla="*/ 169039 h 532800"/>
                  <a:gd name="connsiteX2" fmla="*/ 97125 w 1709625"/>
                  <a:gd name="connsiteY2" fmla="*/ 174975 h 532800"/>
                  <a:gd name="connsiteX3" fmla="*/ 466538 w 1709625"/>
                  <a:gd name="connsiteY3" fmla="*/ 20325 h 532800"/>
                  <a:gd name="connsiteX4" fmla="*/ 417994 w 1709625"/>
                  <a:gd name="connsiteY4" fmla="*/ 0 h 532800"/>
                  <a:gd name="connsiteX5" fmla="*/ 0 w 1709625"/>
                  <a:gd name="connsiteY5" fmla="*/ 174975 h 532800"/>
                  <a:gd name="connsiteX6" fmla="*/ 854813 w 1709625"/>
                  <a:gd name="connsiteY6" fmla="*/ 532800 h 532800"/>
                  <a:gd name="connsiteX7" fmla="*/ 1709625 w 1709625"/>
                  <a:gd name="connsiteY7" fmla="*/ 174975 h 532800"/>
                  <a:gd name="connsiteX8" fmla="*/ 1291631 w 1709625"/>
                  <a:gd name="connsiteY8" fmla="*/ 0 h 532800"/>
                  <a:gd name="connsiteX9" fmla="*/ 1243088 w 1709625"/>
                  <a:gd name="connsiteY9" fmla="*/ 20325 h 532800"/>
                  <a:gd name="connsiteX0" fmla="*/ 1243088 w 1709625"/>
                  <a:gd name="connsiteY0" fmla="*/ 20325 h 532800"/>
                  <a:gd name="connsiteX1" fmla="*/ 850312 w 1709625"/>
                  <a:gd name="connsiteY1" fmla="*/ 169039 h 532800"/>
                  <a:gd name="connsiteX2" fmla="*/ 466538 w 1709625"/>
                  <a:gd name="connsiteY2" fmla="*/ 20325 h 532800"/>
                  <a:gd name="connsiteX3" fmla="*/ 417994 w 1709625"/>
                  <a:gd name="connsiteY3" fmla="*/ 0 h 532800"/>
                  <a:gd name="connsiteX4" fmla="*/ 0 w 1709625"/>
                  <a:gd name="connsiteY4" fmla="*/ 174975 h 532800"/>
                  <a:gd name="connsiteX5" fmla="*/ 854813 w 1709625"/>
                  <a:gd name="connsiteY5" fmla="*/ 532800 h 532800"/>
                  <a:gd name="connsiteX6" fmla="*/ 1709625 w 1709625"/>
                  <a:gd name="connsiteY6" fmla="*/ 174975 h 532800"/>
                  <a:gd name="connsiteX7" fmla="*/ 1291631 w 1709625"/>
                  <a:gd name="connsiteY7" fmla="*/ 0 h 532800"/>
                  <a:gd name="connsiteX8" fmla="*/ 1243088 w 1709625"/>
                  <a:gd name="connsiteY8" fmla="*/ 20325 h 532800"/>
                  <a:gd name="connsiteX0" fmla="*/ 1243088 w 1709625"/>
                  <a:gd name="connsiteY0" fmla="*/ 20325 h 532800"/>
                  <a:gd name="connsiteX1" fmla="*/ 862219 w 1709625"/>
                  <a:gd name="connsiteY1" fmla="*/ 166658 h 532800"/>
                  <a:gd name="connsiteX2" fmla="*/ 466538 w 1709625"/>
                  <a:gd name="connsiteY2" fmla="*/ 20325 h 532800"/>
                  <a:gd name="connsiteX3" fmla="*/ 417994 w 1709625"/>
                  <a:gd name="connsiteY3" fmla="*/ 0 h 532800"/>
                  <a:gd name="connsiteX4" fmla="*/ 0 w 1709625"/>
                  <a:gd name="connsiteY4" fmla="*/ 174975 h 532800"/>
                  <a:gd name="connsiteX5" fmla="*/ 854813 w 1709625"/>
                  <a:gd name="connsiteY5" fmla="*/ 532800 h 532800"/>
                  <a:gd name="connsiteX6" fmla="*/ 1709625 w 1709625"/>
                  <a:gd name="connsiteY6" fmla="*/ 174975 h 532800"/>
                  <a:gd name="connsiteX7" fmla="*/ 1291631 w 1709625"/>
                  <a:gd name="connsiteY7" fmla="*/ 0 h 532800"/>
                  <a:gd name="connsiteX8" fmla="*/ 1243088 w 1709625"/>
                  <a:gd name="connsiteY8" fmla="*/ 20325 h 532800"/>
                  <a:gd name="connsiteX0" fmla="*/ 1243088 w 1709625"/>
                  <a:gd name="connsiteY0" fmla="*/ 20325 h 532800"/>
                  <a:gd name="connsiteX1" fmla="*/ 855075 w 1709625"/>
                  <a:gd name="connsiteY1" fmla="*/ 171420 h 532800"/>
                  <a:gd name="connsiteX2" fmla="*/ 466538 w 1709625"/>
                  <a:gd name="connsiteY2" fmla="*/ 20325 h 532800"/>
                  <a:gd name="connsiteX3" fmla="*/ 417994 w 1709625"/>
                  <a:gd name="connsiteY3" fmla="*/ 0 h 532800"/>
                  <a:gd name="connsiteX4" fmla="*/ 0 w 1709625"/>
                  <a:gd name="connsiteY4" fmla="*/ 174975 h 532800"/>
                  <a:gd name="connsiteX5" fmla="*/ 854813 w 1709625"/>
                  <a:gd name="connsiteY5" fmla="*/ 532800 h 532800"/>
                  <a:gd name="connsiteX6" fmla="*/ 1709625 w 1709625"/>
                  <a:gd name="connsiteY6" fmla="*/ 174975 h 532800"/>
                  <a:gd name="connsiteX7" fmla="*/ 1291631 w 1709625"/>
                  <a:gd name="connsiteY7" fmla="*/ 0 h 532800"/>
                  <a:gd name="connsiteX8" fmla="*/ 1243088 w 1709625"/>
                  <a:gd name="connsiteY8" fmla="*/ 20325 h 532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09625" h="532800">
                    <a:moveTo>
                      <a:pt x="1243088" y="20325"/>
                    </a:moveTo>
                    <a:lnTo>
                      <a:pt x="855075" y="171420"/>
                    </a:lnTo>
                    <a:lnTo>
                      <a:pt x="466538" y="20325"/>
                    </a:lnTo>
                    <a:lnTo>
                      <a:pt x="417994" y="0"/>
                    </a:lnTo>
                    <a:lnTo>
                      <a:pt x="0" y="174975"/>
                    </a:lnTo>
                    <a:lnTo>
                      <a:pt x="854813" y="532800"/>
                    </a:lnTo>
                    <a:lnTo>
                      <a:pt x="1709625" y="174975"/>
                    </a:lnTo>
                    <a:lnTo>
                      <a:pt x="1291631" y="0"/>
                    </a:lnTo>
                    <a:lnTo>
                      <a:pt x="1243088" y="20325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19050" cap="flat">
                <a:solidFill>
                  <a:schemeClr val="bg1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EDA212EA-A057-1B93-0BD8-DFC04B01F9E4}"/>
                  </a:ext>
                </a:extLst>
              </p:cNvPr>
              <p:cNvSpPr/>
              <p:nvPr/>
            </p:nvSpPr>
            <p:spPr>
              <a:xfrm>
                <a:off x="3061815" y="2788919"/>
                <a:ext cx="2053092" cy="639841"/>
              </a:xfrm>
              <a:custGeom>
                <a:avLst/>
                <a:gdLst>
                  <a:gd name="connsiteX0" fmla="*/ 1243088 w 1709624"/>
                  <a:gd name="connsiteY0" fmla="*/ 20325 h 532800"/>
                  <a:gd name="connsiteX1" fmla="*/ 1612500 w 1709624"/>
                  <a:gd name="connsiteY1" fmla="*/ 174975 h 532800"/>
                  <a:gd name="connsiteX2" fmla="*/ 854813 w 1709624"/>
                  <a:gd name="connsiteY2" fmla="*/ 492150 h 532800"/>
                  <a:gd name="connsiteX3" fmla="*/ 97125 w 1709624"/>
                  <a:gd name="connsiteY3" fmla="*/ 174975 h 532800"/>
                  <a:gd name="connsiteX4" fmla="*/ 466538 w 1709624"/>
                  <a:gd name="connsiteY4" fmla="*/ 20325 h 532800"/>
                  <a:gd name="connsiteX5" fmla="*/ 417994 w 1709624"/>
                  <a:gd name="connsiteY5" fmla="*/ 0 h 532800"/>
                  <a:gd name="connsiteX6" fmla="*/ 0 w 1709624"/>
                  <a:gd name="connsiteY6" fmla="*/ 174975 h 532800"/>
                  <a:gd name="connsiteX7" fmla="*/ 854813 w 1709624"/>
                  <a:gd name="connsiteY7" fmla="*/ 532800 h 532800"/>
                  <a:gd name="connsiteX8" fmla="*/ 1709625 w 1709624"/>
                  <a:gd name="connsiteY8" fmla="*/ 174975 h 532800"/>
                  <a:gd name="connsiteX9" fmla="*/ 1291631 w 1709624"/>
                  <a:gd name="connsiteY9" fmla="*/ 0 h 532800"/>
                  <a:gd name="connsiteX10" fmla="*/ 1243088 w 1709624"/>
                  <a:gd name="connsiteY10" fmla="*/ 20325 h 532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709624" h="532800">
                    <a:moveTo>
                      <a:pt x="1243088" y="20325"/>
                    </a:moveTo>
                    <a:lnTo>
                      <a:pt x="1612500" y="174975"/>
                    </a:lnTo>
                    <a:lnTo>
                      <a:pt x="854813" y="492150"/>
                    </a:lnTo>
                    <a:lnTo>
                      <a:pt x="97125" y="174975"/>
                    </a:lnTo>
                    <a:lnTo>
                      <a:pt x="466538" y="20325"/>
                    </a:lnTo>
                    <a:lnTo>
                      <a:pt x="417994" y="0"/>
                    </a:lnTo>
                    <a:lnTo>
                      <a:pt x="0" y="174975"/>
                    </a:lnTo>
                    <a:lnTo>
                      <a:pt x="854813" y="532800"/>
                    </a:lnTo>
                    <a:lnTo>
                      <a:pt x="1709625" y="174975"/>
                    </a:lnTo>
                    <a:lnTo>
                      <a:pt x="1291631" y="0"/>
                    </a:lnTo>
                    <a:lnTo>
                      <a:pt x="1243088" y="20325"/>
                    </a:lnTo>
                    <a:close/>
                  </a:path>
                </a:pathLst>
              </a:custGeom>
              <a:solidFill>
                <a:srgbClr val="000000"/>
              </a:solidFill>
              <a:ln w="19050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96789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4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Consolas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Ruben White</dc:creator>
  <cp:lastModifiedBy>Ruben White</cp:lastModifiedBy>
  <cp:revision>1</cp:revision>
  <dcterms:created xsi:type="dcterms:W3CDTF">2024-09-27T12:34:32Z</dcterms:created>
  <dcterms:modified xsi:type="dcterms:W3CDTF">2024-09-27T14:42:37Z</dcterms:modified>
</cp:coreProperties>
</file>