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56" r:id="rId5"/>
  </p:sldMasterIdLst>
  <p:notesMasterIdLst>
    <p:notesMasterId r:id="rId16"/>
  </p:notesMasterIdLst>
  <p:handoutMasterIdLst>
    <p:handoutMasterId r:id="rId17"/>
  </p:handoutMasterIdLst>
  <p:sldIdLst>
    <p:sldId id="299" r:id="rId6"/>
    <p:sldId id="260" r:id="rId7"/>
    <p:sldId id="310" r:id="rId8"/>
    <p:sldId id="304" r:id="rId9"/>
    <p:sldId id="308" r:id="rId10"/>
    <p:sldId id="301" r:id="rId11"/>
    <p:sldId id="302" r:id="rId12"/>
    <p:sldId id="261" r:id="rId13"/>
    <p:sldId id="306" r:id="rId14"/>
    <p:sldId id="312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A2ED"/>
    <a:srgbClr val="0D38E0"/>
    <a:srgbClr val="C0C0C0"/>
    <a:srgbClr val="FFFFFF"/>
    <a:srgbClr val="E6E6E6"/>
    <a:srgbClr val="707070"/>
    <a:srgbClr val="00B389"/>
    <a:srgbClr val="F1F3FD"/>
    <a:srgbClr val="080C80"/>
    <a:srgbClr val="00D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39EB0-46B8-469A-81F8-470F649C60AF}" v="110" dt="2023-11-12T20:26:57.8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Stijl, gemiddeld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712" autoAdjust="0"/>
  </p:normalViewPr>
  <p:slideViewPr>
    <p:cSldViewPr snapToGrid="0" showGuides="1">
      <p:cViewPr varScale="1">
        <p:scale>
          <a:sx n="101" d="100"/>
          <a:sy n="101" d="100"/>
        </p:scale>
        <p:origin x="72" y="2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67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sca van der Sluis" userId="f746b385-1895-4623-98e0-bb5d72680558" providerId="ADAL" clId="{68339EB0-46B8-469A-81F8-470F649C60AF}"/>
    <pc:docChg chg="undo custSel addSld delSld modSld sldOrd">
      <pc:chgData name="Prisca van der Sluis" userId="f746b385-1895-4623-98e0-bb5d72680558" providerId="ADAL" clId="{68339EB0-46B8-469A-81F8-470F649C60AF}" dt="2023-11-12T20:30:51.655" v="766" actId="20577"/>
      <pc:docMkLst>
        <pc:docMk/>
      </pc:docMkLst>
      <pc:sldChg chg="modSp mod">
        <pc:chgData name="Prisca van der Sluis" userId="f746b385-1895-4623-98e0-bb5d72680558" providerId="ADAL" clId="{68339EB0-46B8-469A-81F8-470F649C60AF}" dt="2023-11-12T20:30:51.655" v="766" actId="20577"/>
        <pc:sldMkLst>
          <pc:docMk/>
          <pc:sldMk cId="1848310190" sldId="260"/>
        </pc:sldMkLst>
        <pc:spChg chg="mod">
          <ac:chgData name="Prisca van der Sluis" userId="f746b385-1895-4623-98e0-bb5d72680558" providerId="ADAL" clId="{68339EB0-46B8-469A-81F8-470F649C60AF}" dt="2023-11-12T19:59:34.800" v="28" actId="20577"/>
          <ac:spMkLst>
            <pc:docMk/>
            <pc:sldMk cId="1848310190" sldId="260"/>
            <ac:spMk id="6" creationId="{ED010081-142B-471A-8A79-433EA62F4E0C}"/>
          </ac:spMkLst>
        </pc:spChg>
        <pc:spChg chg="mod">
          <ac:chgData name="Prisca van der Sluis" userId="f746b385-1895-4623-98e0-bb5d72680558" providerId="ADAL" clId="{68339EB0-46B8-469A-81F8-470F649C60AF}" dt="2023-11-12T20:30:51.655" v="766" actId="20577"/>
          <ac:spMkLst>
            <pc:docMk/>
            <pc:sldMk cId="1848310190" sldId="260"/>
            <ac:spMk id="7" creationId="{838C8FD7-55FC-4DBD-825A-309E45D66332}"/>
          </ac:spMkLst>
        </pc:spChg>
        <pc:spChg chg="mod">
          <ac:chgData name="Prisca van der Sluis" userId="f746b385-1895-4623-98e0-bb5d72680558" providerId="ADAL" clId="{68339EB0-46B8-469A-81F8-470F649C60AF}" dt="2023-11-12T19:59:45.395" v="32" actId="20577"/>
          <ac:spMkLst>
            <pc:docMk/>
            <pc:sldMk cId="1848310190" sldId="260"/>
            <ac:spMk id="14" creationId="{D510B812-7AC5-475D-ACB5-69A9EF35AE06}"/>
          </ac:spMkLst>
        </pc:spChg>
      </pc:sldChg>
      <pc:sldChg chg="addSp delSp modSp mod ord">
        <pc:chgData name="Prisca van der Sluis" userId="f746b385-1895-4623-98e0-bb5d72680558" providerId="ADAL" clId="{68339EB0-46B8-469A-81F8-470F649C60AF}" dt="2023-11-12T20:27:43.399" v="693"/>
        <pc:sldMkLst>
          <pc:docMk/>
          <pc:sldMk cId="548284845" sldId="304"/>
        </pc:sldMkLst>
        <pc:spChg chg="mod">
          <ac:chgData name="Prisca van der Sluis" userId="f746b385-1895-4623-98e0-bb5d72680558" providerId="ADAL" clId="{68339EB0-46B8-469A-81F8-470F649C60AF}" dt="2023-11-12T20:12:21.219" v="492" actId="14100"/>
          <ac:spMkLst>
            <pc:docMk/>
            <pc:sldMk cId="548284845" sldId="304"/>
            <ac:spMk id="2" creationId="{83F650CA-3E46-42C7-AFC6-7ADA73554A08}"/>
          </ac:spMkLst>
        </pc:spChg>
        <pc:spChg chg="mod">
          <ac:chgData name="Prisca van der Sluis" userId="f746b385-1895-4623-98e0-bb5d72680558" providerId="ADAL" clId="{68339EB0-46B8-469A-81F8-470F649C60AF}" dt="2023-11-12T20:26:53.970" v="691" actId="20577"/>
          <ac:spMkLst>
            <pc:docMk/>
            <pc:sldMk cId="548284845" sldId="304"/>
            <ac:spMk id="3" creationId="{48907236-88C4-4592-8420-8DE70DFDC9A2}"/>
          </ac:spMkLst>
        </pc:spChg>
        <pc:spChg chg="mod">
          <ac:chgData name="Prisca van der Sluis" userId="f746b385-1895-4623-98e0-bb5d72680558" providerId="ADAL" clId="{68339EB0-46B8-469A-81F8-470F649C60AF}" dt="2023-11-12T20:27:43.399" v="693"/>
          <ac:spMkLst>
            <pc:docMk/>
            <pc:sldMk cId="548284845" sldId="304"/>
            <ac:spMk id="5" creationId="{CD447780-BD61-4F6C-A10D-3022C7F8CFD8}"/>
          </ac:spMkLst>
        </pc:spChg>
        <pc:spChg chg="add del">
          <ac:chgData name="Prisca van der Sluis" userId="f746b385-1895-4623-98e0-bb5d72680558" providerId="ADAL" clId="{68339EB0-46B8-469A-81F8-470F649C60AF}" dt="2023-11-12T20:19:58.341" v="586"/>
          <ac:spMkLst>
            <pc:docMk/>
            <pc:sldMk cId="548284845" sldId="304"/>
            <ac:spMk id="8" creationId="{9FC935F6-9D5F-1577-7ADA-62921CB51CBC}"/>
          </ac:spMkLst>
        </pc:spChg>
        <pc:spChg chg="add del mod">
          <ac:chgData name="Prisca van der Sluis" userId="f746b385-1895-4623-98e0-bb5d72680558" providerId="ADAL" clId="{68339EB0-46B8-469A-81F8-470F649C60AF}" dt="2023-11-12T20:20:13.152" v="589" actId="478"/>
          <ac:spMkLst>
            <pc:docMk/>
            <pc:sldMk cId="548284845" sldId="304"/>
            <ac:spMk id="9" creationId="{B0D31298-A390-8EDB-8D19-0879DF5F9B9D}"/>
          </ac:spMkLst>
        </pc:spChg>
        <pc:spChg chg="add del">
          <ac:chgData name="Prisca van der Sluis" userId="f746b385-1895-4623-98e0-bb5d72680558" providerId="ADAL" clId="{68339EB0-46B8-469A-81F8-470F649C60AF}" dt="2023-11-12T20:20:31.154" v="591" actId="478"/>
          <ac:spMkLst>
            <pc:docMk/>
            <pc:sldMk cId="548284845" sldId="304"/>
            <ac:spMk id="10" creationId="{84FD10D0-4DF4-9907-E717-A8581EB6F180}"/>
          </ac:spMkLst>
        </pc:spChg>
        <pc:picChg chg="add del">
          <ac:chgData name="Prisca van der Sluis" userId="f746b385-1895-4623-98e0-bb5d72680558" providerId="ADAL" clId="{68339EB0-46B8-469A-81F8-470F649C60AF}" dt="2023-11-12T20:17:06.429" v="546"/>
          <ac:picMkLst>
            <pc:docMk/>
            <pc:sldMk cId="548284845" sldId="304"/>
            <ac:picMk id="7" creationId="{BFF27B7F-3862-4C75-A0E0-1446D9848087}"/>
          </ac:picMkLst>
        </pc:picChg>
        <pc:picChg chg="add del mod">
          <ac:chgData name="Prisca van der Sluis" userId="f746b385-1895-4623-98e0-bb5d72680558" providerId="ADAL" clId="{68339EB0-46B8-469A-81F8-470F649C60AF}" dt="2023-11-12T20:11:36.221" v="487" actId="478"/>
          <ac:picMkLst>
            <pc:docMk/>
            <pc:sldMk cId="548284845" sldId="304"/>
            <ac:picMk id="1026" creationId="{A0FBCBE7-2570-B76E-3954-2CFC11029E1E}"/>
          </ac:picMkLst>
        </pc:picChg>
        <pc:picChg chg="add mod">
          <ac:chgData name="Prisca van der Sluis" userId="f746b385-1895-4623-98e0-bb5d72680558" providerId="ADAL" clId="{68339EB0-46B8-469A-81F8-470F649C60AF}" dt="2023-11-12T20:26:57.840" v="692" actId="1076"/>
          <ac:picMkLst>
            <pc:docMk/>
            <pc:sldMk cId="548284845" sldId="304"/>
            <ac:picMk id="1028" creationId="{6B05A7E0-BF49-00D9-8635-8E88EF95BF45}"/>
          </ac:picMkLst>
        </pc:picChg>
        <pc:picChg chg="add del mod">
          <ac:chgData name="Prisca van der Sluis" userId="f746b385-1895-4623-98e0-bb5d72680558" providerId="ADAL" clId="{68339EB0-46B8-469A-81F8-470F649C60AF}" dt="2023-11-12T20:17:02.279" v="544" actId="478"/>
          <ac:picMkLst>
            <pc:docMk/>
            <pc:sldMk cId="548284845" sldId="304"/>
            <ac:picMk id="1030" creationId="{FAFB09A9-0D29-F961-9215-03226456C9B9}"/>
          </ac:picMkLst>
        </pc:picChg>
        <pc:picChg chg="add mod">
          <ac:chgData name="Prisca van der Sluis" userId="f746b385-1895-4623-98e0-bb5d72680558" providerId="ADAL" clId="{68339EB0-46B8-469A-81F8-470F649C60AF}" dt="2023-11-12T20:19:04.528" v="582" actId="1076"/>
          <ac:picMkLst>
            <pc:docMk/>
            <pc:sldMk cId="548284845" sldId="304"/>
            <ac:picMk id="1032" creationId="{71505873-9AB6-C9B9-EC25-1387FB6FAF5F}"/>
          </ac:picMkLst>
        </pc:picChg>
        <pc:picChg chg="add mod">
          <ac:chgData name="Prisca van der Sluis" userId="f746b385-1895-4623-98e0-bb5d72680558" providerId="ADAL" clId="{68339EB0-46B8-469A-81F8-470F649C60AF}" dt="2023-11-12T20:19:57.963" v="585" actId="1076"/>
          <ac:picMkLst>
            <pc:docMk/>
            <pc:sldMk cId="548284845" sldId="304"/>
            <ac:picMk id="1034" creationId="{B4D3709B-4841-026A-7A8E-4B8DA4E0427A}"/>
          </ac:picMkLst>
        </pc:picChg>
        <pc:picChg chg="add mod">
          <ac:chgData name="Prisca van der Sluis" userId="f746b385-1895-4623-98e0-bb5d72680558" providerId="ADAL" clId="{68339EB0-46B8-469A-81F8-470F649C60AF}" dt="2023-11-12T20:21:24.921" v="612" actId="1076"/>
          <ac:picMkLst>
            <pc:docMk/>
            <pc:sldMk cId="548284845" sldId="304"/>
            <ac:picMk id="1036" creationId="{991E3F2F-BDD1-27B2-5841-316CB162FFAF}"/>
          </ac:picMkLst>
        </pc:picChg>
        <pc:picChg chg="add mod">
          <ac:chgData name="Prisca van der Sluis" userId="f746b385-1895-4623-98e0-bb5d72680558" providerId="ADAL" clId="{68339EB0-46B8-469A-81F8-470F649C60AF}" dt="2023-11-12T20:20:50.591" v="594" actId="1076"/>
          <ac:picMkLst>
            <pc:docMk/>
            <pc:sldMk cId="548284845" sldId="304"/>
            <ac:picMk id="1044" creationId="{E8DA5E97-7446-0BD0-A1B7-6F5237C1B865}"/>
          </ac:picMkLst>
        </pc:picChg>
      </pc:sldChg>
      <pc:sldChg chg="del">
        <pc:chgData name="Prisca van der Sluis" userId="f746b385-1895-4623-98e0-bb5d72680558" providerId="ADAL" clId="{68339EB0-46B8-469A-81F8-470F649C60AF}" dt="2023-11-12T20:28:00.200" v="695" actId="47"/>
        <pc:sldMkLst>
          <pc:docMk/>
          <pc:sldMk cId="2868340223" sldId="305"/>
        </pc:sldMkLst>
      </pc:sldChg>
      <pc:sldChg chg="new del">
        <pc:chgData name="Prisca van der Sluis" userId="f746b385-1895-4623-98e0-bb5d72680558" providerId="ADAL" clId="{68339EB0-46B8-469A-81F8-470F649C60AF}" dt="2023-11-12T19:58:59.688" v="2" actId="47"/>
        <pc:sldMkLst>
          <pc:docMk/>
          <pc:sldMk cId="3781862820" sldId="307"/>
        </pc:sldMkLst>
      </pc:sldChg>
      <pc:sldChg chg="modSp add mod">
        <pc:chgData name="Prisca van der Sluis" userId="f746b385-1895-4623-98e0-bb5d72680558" providerId="ADAL" clId="{68339EB0-46B8-469A-81F8-470F649C60AF}" dt="2023-11-12T20:29:25.493" v="723" actId="20577"/>
        <pc:sldMkLst>
          <pc:docMk/>
          <pc:sldMk cId="3749897489" sldId="308"/>
        </pc:sldMkLst>
        <pc:spChg chg="mod">
          <ac:chgData name="Prisca van der Sluis" userId="f746b385-1895-4623-98e0-bb5d72680558" providerId="ADAL" clId="{68339EB0-46B8-469A-81F8-470F649C60AF}" dt="2023-11-12T20:29:25.493" v="723" actId="20577"/>
          <ac:spMkLst>
            <pc:docMk/>
            <pc:sldMk cId="3749897489" sldId="308"/>
            <ac:spMk id="3" creationId="{48907236-88C4-4592-8420-8DE70DFDC9A2}"/>
          </ac:spMkLst>
        </pc:spChg>
        <pc:spChg chg="mod">
          <ac:chgData name="Prisca van der Sluis" userId="f746b385-1895-4623-98e0-bb5d72680558" providerId="ADAL" clId="{68339EB0-46B8-469A-81F8-470F649C60AF}" dt="2023-11-12T20:27:48.122" v="694"/>
          <ac:spMkLst>
            <pc:docMk/>
            <pc:sldMk cId="3749897489" sldId="308"/>
            <ac:spMk id="5" creationId="{CD447780-BD61-4F6C-A10D-3022C7F8CFD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B07A4AF-8444-4E55-9211-06750DF868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59487" y="8229664"/>
            <a:ext cx="588963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9B6C5B75-63DC-4795-B872-D188C0279E99}" type="slidenum">
              <a:rPr lang="nl-NL" sz="1000" smtClean="0"/>
              <a:pPr/>
              <a:t>‹#›</a:t>
            </a:fld>
            <a:endParaRPr lang="nl-NL" sz="10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086CC55-5F13-427E-8D55-23A3E11C4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512" y="8635837"/>
            <a:ext cx="1080000" cy="3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349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extLst>
    <p:ext uri="{56416CCD-93CA-4268-BC5B-53C4BB910035}">
      <p15:sldGuideLst xmlns:p15="http://schemas.microsoft.com/office/powerpoint/2012/main"/>
    </p:ext>
  </p:extLst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438150" cy="18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000"/>
            </a:lvl1pPr>
          </a:lstStyle>
          <a:p>
            <a:fld id="{309F7339-69D5-4EA7-B93A-8AF4EDB56B8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3EB29D91-C68B-40E2-ACA8-22AC17FBF1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2" y="8592970"/>
            <a:ext cx="1080000" cy="351000"/>
          </a:xfrm>
          <a:prstGeom prst="rect">
            <a:avLst/>
          </a:prstGeom>
        </p:spPr>
      </p:pic>
      <p:sp>
        <p:nvSpPr>
          <p:cNvPr id="9" name="Tijdelijke aanduiding voor notities 8">
            <a:extLst>
              <a:ext uri="{FF2B5EF4-FFF2-40B4-BE49-F238E27FC236}">
                <a16:creationId xmlns:a16="http://schemas.microsoft.com/office/drawing/2014/main" id="{A3C8BF89-5841-4101-9B55-9A1ADF2AA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7379500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05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0772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DeltaresNL/" TargetMode="External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hyperlink" Target="mailto:info@deltares.nl" TargetMode="External"/><Relationship Id="rId21" Type="http://schemas.openxmlformats.org/officeDocument/2006/relationships/image" Target="../media/image19.svg"/><Relationship Id="rId7" Type="http://schemas.openxmlformats.org/officeDocument/2006/relationships/hyperlink" Target="https://www.instagram.com/deltares/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image" Target="../media/image6.jp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deltares.nl/" TargetMode="External"/><Relationship Id="rId11" Type="http://schemas.openxmlformats.org/officeDocument/2006/relationships/image" Target="../media/image9.svg"/><Relationship Id="rId5" Type="http://schemas.openxmlformats.org/officeDocument/2006/relationships/hyperlink" Target="https://www.linkedin.com/company/deltares" TargetMode="External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hyperlink" Target="https://twitter.com/deltares/" TargetMode="External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3.svg"/><Relationship Id="rId12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9.svg"/><Relationship Id="rId5" Type="http://schemas.openxmlformats.org/officeDocument/2006/relationships/image" Target="../media/image9.svg"/><Relationship Id="rId1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17.svg"/><Relationship Id="rId14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jdelijke aanduiding voor afbeelding 65">
            <a:extLst>
              <a:ext uri="{FF2B5EF4-FFF2-40B4-BE49-F238E27FC236}">
                <a16:creationId xmlns:a16="http://schemas.microsoft.com/office/drawing/2014/main" id="{C993F618-5D8C-4CD3-B26D-F74E759872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5328000" cy="6858000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46860" y="5295900"/>
            <a:ext cx="6002228" cy="788988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6861" y="3854640"/>
            <a:ext cx="600222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22938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258" y="1766078"/>
            <a:ext cx="6006145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62" name="TX_Enabling_deltalife_wit">
            <a:extLst>
              <a:ext uri="{FF2B5EF4-FFF2-40B4-BE49-F238E27FC236}">
                <a16:creationId xmlns:a16="http://schemas.microsoft.com/office/drawing/2014/main" id="{8230CF4F-5316-4F99-A0B8-28EA9797ED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801" y="5947577"/>
            <a:ext cx="3176270" cy="756001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604582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5076175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91825" y="1762125"/>
            <a:ext cx="5076175" cy="4322762"/>
          </a:xfrm>
          <a:solidFill>
            <a:schemeClr val="bg1">
              <a:lumMod val="85000"/>
            </a:schemeClr>
          </a:solidFill>
        </p:spPr>
        <p:txBody>
          <a:bodyPr tIns="252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481776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191825" y="1762124"/>
            <a:ext cx="5076175" cy="3672000"/>
          </a:xfrm>
          <a:solidFill>
            <a:schemeClr val="bg1">
              <a:lumMod val="85000"/>
            </a:schemeClr>
          </a:solidFill>
        </p:spPr>
        <p:txBody>
          <a:bodyPr tIns="2232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DBE72E1-58EC-4D21-8ED2-E841E797C72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2125"/>
            <a:ext cx="5076175" cy="3672000"/>
          </a:xfrm>
          <a:solidFill>
            <a:schemeClr val="bg1">
              <a:lumMod val="85000"/>
            </a:schemeClr>
          </a:solidFill>
        </p:spPr>
        <p:txBody>
          <a:bodyPr tIns="2232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BA627D8-56BE-457D-A071-CDAF51FC7B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650" y="5724001"/>
            <a:ext cx="5076175" cy="3608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jdelijke aanduiding voor tekst 8">
            <a:extLst>
              <a:ext uri="{FF2B5EF4-FFF2-40B4-BE49-F238E27FC236}">
                <a16:creationId xmlns:a16="http://schemas.microsoft.com/office/drawing/2014/main" id="{B5530F62-171F-4B44-ACAA-AC786B92F20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191825" y="5724000"/>
            <a:ext cx="5076175" cy="3608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51189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afbeeldi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DBE72E1-58EC-4D21-8ED2-E841E797C72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DBA627D8-56BE-457D-A071-CDAF51FC7B7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650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jdelijke aanduiding voor afbeelding 65">
            <a:extLst>
              <a:ext uri="{FF2B5EF4-FFF2-40B4-BE49-F238E27FC236}">
                <a16:creationId xmlns:a16="http://schemas.microsoft.com/office/drawing/2014/main" id="{61FC5BFF-809B-4D7D-AC0F-5D7B92535F0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455737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afbeelding 65">
            <a:extLst>
              <a:ext uri="{FF2B5EF4-FFF2-40B4-BE49-F238E27FC236}">
                <a16:creationId xmlns:a16="http://schemas.microsoft.com/office/drawing/2014/main" id="{F51408D9-846A-496F-B660-9763E7E9FC9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55911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6" name="Tijdelijke aanduiding voor afbeelding 65">
            <a:extLst>
              <a:ext uri="{FF2B5EF4-FFF2-40B4-BE49-F238E27FC236}">
                <a16:creationId xmlns:a16="http://schemas.microsoft.com/office/drawing/2014/main" id="{B1122521-F62D-48C8-B637-D4F27028964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55824" y="1762125"/>
            <a:ext cx="2412087" cy="3060000"/>
          </a:xfrm>
          <a:solidFill>
            <a:schemeClr val="bg1">
              <a:lumMod val="85000"/>
            </a:schemeClr>
          </a:solidFill>
        </p:spPr>
        <p:txBody>
          <a:bodyPr tIns="2016000">
            <a:normAutofit/>
          </a:bodyPr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650134BB-B103-4668-BCD7-561087B391F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55737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545B6CBB-4649-4D2E-B29A-C3F6E02090C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55824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9D1568BF-DD59-4BEE-A218-1B34F1C6B38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855911" y="5053085"/>
            <a:ext cx="2412087" cy="103162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450455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1768763"/>
            <a:ext cx="10512348" cy="4320000"/>
          </a:xfrm>
          <a:solidFill>
            <a:schemeClr val="bg1">
              <a:lumMod val="85000"/>
            </a:schemeClr>
          </a:solidFill>
        </p:spPr>
        <p:txBody>
          <a:bodyPr tIns="252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2278579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olle breed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1743163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tekst 61">
            <a:extLst>
              <a:ext uri="{FF2B5EF4-FFF2-40B4-BE49-F238E27FC236}">
                <a16:creationId xmlns:a16="http://schemas.microsoft.com/office/drawing/2014/main" id="{CAD4495B-AA1A-4F62-8627-356151635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0752" y="6267443"/>
            <a:ext cx="1188000" cy="385200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532634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str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7382169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7020000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40700" y="857"/>
            <a:ext cx="3599932" cy="6857143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124537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afbeelding sta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5340000" cy="93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10D89D2-D66D-4843-A930-57BB92331B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0" y="1762125"/>
            <a:ext cx="5220000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096000" y="857"/>
            <a:ext cx="5644632" cy="6857143"/>
          </a:xfrm>
          <a:solidFill>
            <a:schemeClr val="bg1">
              <a:lumMod val="85000"/>
            </a:schemeClr>
          </a:solidFill>
        </p:spPr>
        <p:txBody>
          <a:bodyPr tIns="378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2740227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of logo overz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9F2D50-CADF-4163-A029-8B9A0424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684000"/>
            <a:ext cx="10512000" cy="46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60EC3D4-D14B-4BCD-BF52-05BE98A9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36323C5-92AF-4A0E-82DF-F4AB426B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FFE8BBA-2E99-4D96-8F25-2A98D038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8" name="Tijdelijke aanduiding voor afbeelding 65">
            <a:extLst>
              <a:ext uri="{FF2B5EF4-FFF2-40B4-BE49-F238E27FC236}">
                <a16:creationId xmlns:a16="http://schemas.microsoft.com/office/drawing/2014/main" id="{2AF1D927-9FAE-49C1-9BD6-F1C4F8D7594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55650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9" name="Tijdelijke aanduiding voor afbeelding 65">
            <a:extLst>
              <a:ext uri="{FF2B5EF4-FFF2-40B4-BE49-F238E27FC236}">
                <a16:creationId xmlns:a16="http://schemas.microsoft.com/office/drawing/2014/main" id="{733ADF27-84E5-4C77-A414-7F0E4DA3DA9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906724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1C857FC7-6D65-4C72-9D0F-581A48D0715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057799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B765388F-978F-43F5-923F-85D826894A4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208875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afbeelding 65">
            <a:extLst>
              <a:ext uri="{FF2B5EF4-FFF2-40B4-BE49-F238E27FC236}">
                <a16:creationId xmlns:a16="http://schemas.microsoft.com/office/drawing/2014/main" id="{EA87D663-B54E-4A21-A00C-0BD3BFB4647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359950" y="1768763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3" name="Tijdelijke aanduiding voor afbeelding 65">
            <a:extLst>
              <a:ext uri="{FF2B5EF4-FFF2-40B4-BE49-F238E27FC236}">
                <a16:creationId xmlns:a16="http://schemas.microsoft.com/office/drawing/2014/main" id="{56FDE74E-0F50-4155-BEEC-2850FDC97DB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5650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4" name="Tijdelijke aanduiding voor afbeelding 65">
            <a:extLst>
              <a:ext uri="{FF2B5EF4-FFF2-40B4-BE49-F238E27FC236}">
                <a16:creationId xmlns:a16="http://schemas.microsoft.com/office/drawing/2014/main" id="{D71C804D-3C0F-41A5-8373-6A3A8168C95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2906724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afbeelding 65">
            <a:extLst>
              <a:ext uri="{FF2B5EF4-FFF2-40B4-BE49-F238E27FC236}">
                <a16:creationId xmlns:a16="http://schemas.microsoft.com/office/drawing/2014/main" id="{0C3E9BDF-7ACE-40C6-8AC1-CCDE842E1F3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057799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6" name="Tijdelijke aanduiding voor afbeelding 65">
            <a:extLst>
              <a:ext uri="{FF2B5EF4-FFF2-40B4-BE49-F238E27FC236}">
                <a16:creationId xmlns:a16="http://schemas.microsoft.com/office/drawing/2014/main" id="{4E753E60-0CC4-4D5F-9F09-D1EB7F5C1B6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7208875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7" name="Tijdelijke aanduiding voor afbeelding 65">
            <a:extLst>
              <a:ext uri="{FF2B5EF4-FFF2-40B4-BE49-F238E27FC236}">
                <a16:creationId xmlns:a16="http://schemas.microsoft.com/office/drawing/2014/main" id="{3CA6A3D3-992C-4A44-ACE1-E437BA7329B1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59950" y="290709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8" name="Tijdelijke aanduiding voor afbeelding 65">
            <a:extLst>
              <a:ext uri="{FF2B5EF4-FFF2-40B4-BE49-F238E27FC236}">
                <a16:creationId xmlns:a16="http://schemas.microsoft.com/office/drawing/2014/main" id="{92F6A7FF-822A-4C63-8F78-1CCC66B8696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55650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9" name="Tijdelijke aanduiding voor afbeelding 65">
            <a:extLst>
              <a:ext uri="{FF2B5EF4-FFF2-40B4-BE49-F238E27FC236}">
                <a16:creationId xmlns:a16="http://schemas.microsoft.com/office/drawing/2014/main" id="{9E6C6AC3-C163-4C9D-AC60-05BBCCF91478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06724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0" name="Tijdelijke aanduiding voor afbeelding 65">
            <a:extLst>
              <a:ext uri="{FF2B5EF4-FFF2-40B4-BE49-F238E27FC236}">
                <a16:creationId xmlns:a16="http://schemas.microsoft.com/office/drawing/2014/main" id="{3168A12F-BFBE-4360-98BA-A467C3F113EF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057799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1" name="Tijdelijke aanduiding voor afbeelding 65">
            <a:extLst>
              <a:ext uri="{FF2B5EF4-FFF2-40B4-BE49-F238E27FC236}">
                <a16:creationId xmlns:a16="http://schemas.microsoft.com/office/drawing/2014/main" id="{27717DEB-1276-417F-A482-0C7E87407CF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08875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2" name="Tijdelijke aanduiding voor afbeelding 65">
            <a:extLst>
              <a:ext uri="{FF2B5EF4-FFF2-40B4-BE49-F238E27FC236}">
                <a16:creationId xmlns:a16="http://schemas.microsoft.com/office/drawing/2014/main" id="{DC804FE7-5194-45B7-9F11-66B83C126F8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59950" y="4045422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3" name="Tijdelijke aanduiding voor afbeelding 65">
            <a:extLst>
              <a:ext uri="{FF2B5EF4-FFF2-40B4-BE49-F238E27FC236}">
                <a16:creationId xmlns:a16="http://schemas.microsoft.com/office/drawing/2014/main" id="{13BF1A4D-0004-47F5-BD22-5574315802E6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755650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4" name="Tijdelijke aanduiding voor afbeelding 65">
            <a:extLst>
              <a:ext uri="{FF2B5EF4-FFF2-40B4-BE49-F238E27FC236}">
                <a16:creationId xmlns:a16="http://schemas.microsoft.com/office/drawing/2014/main" id="{40E7FE1B-81AA-4D57-A470-4914C5DE257A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906724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5" name="Tijdelijke aanduiding voor afbeelding 65">
            <a:extLst>
              <a:ext uri="{FF2B5EF4-FFF2-40B4-BE49-F238E27FC236}">
                <a16:creationId xmlns:a16="http://schemas.microsoft.com/office/drawing/2014/main" id="{D4810DC4-4E2F-4B0D-88EA-49713EC28B61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5057799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6" name="Tijdelijke aanduiding voor afbeelding 65">
            <a:extLst>
              <a:ext uri="{FF2B5EF4-FFF2-40B4-BE49-F238E27FC236}">
                <a16:creationId xmlns:a16="http://schemas.microsoft.com/office/drawing/2014/main" id="{C38C4235-7F22-4988-B598-0D97819CFE5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208875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27" name="Tijdelijke aanduiding voor afbeelding 65">
            <a:extLst>
              <a:ext uri="{FF2B5EF4-FFF2-40B4-BE49-F238E27FC236}">
                <a16:creationId xmlns:a16="http://schemas.microsoft.com/office/drawing/2014/main" id="{F9CC71FE-8D91-41AA-BD80-0A48C4E294A3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59950" y="5183751"/>
            <a:ext cx="1908050" cy="905011"/>
          </a:xfrm>
          <a:noFill/>
        </p:spPr>
        <p:txBody>
          <a:bodyPr tIns="720000">
            <a:normAutofit/>
          </a:bodyPr>
          <a:lstStyle>
            <a:lvl1pPr marL="0" indent="0" algn="ctr">
              <a:buNone/>
              <a:defRPr sz="8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977588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met bol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B256FF6D-B760-43BA-B16F-E3D5015A3F29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53" y="447038"/>
            <a:ext cx="5497409" cy="594360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2711AF3-2B55-481E-9ED2-5ACC1009CDAE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1439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4876A113-1D30-4087-9D42-E90369759F0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6132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81E34DD4-0E1C-4461-98C5-DDEC9922F5D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670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7449E03-26AF-49A4-81EB-7C9E0730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111957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en accent (blau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E4274EA9-4496-4404-9868-D64D2F1ABF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26" y="4885884"/>
            <a:ext cx="7776000" cy="1057103"/>
          </a:xfrm>
          <a:solidFill>
            <a:schemeClr val="tx2"/>
          </a:solidFill>
        </p:spPr>
        <p:txBody>
          <a:bodyPr wrap="square" lIns="306000" tIns="576000" rIns="216000" bIns="288000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A118DB-D1B4-428A-8989-29D76938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3" y="5150561"/>
            <a:ext cx="7200000" cy="252000"/>
          </a:xfrm>
        </p:spPr>
        <p:txBody>
          <a:bodyPr wrap="none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C2BE7A57-D121-4714-8A53-2C2146121931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1820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6C7F7593-F4BA-42C6-A380-DDE2C8EFDE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6513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DDBCD6E0-B215-4817-9034-DD97790855F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5051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617776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57708-D1C8-4296-B46B-067A31C01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E27E2C-1D1C-4583-BE92-667A3F591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975139-6F7D-413F-A27C-C9F0FF41A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44E85F-82EE-4EE8-932D-1F60D023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0135801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fbeelding en accent (gro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65">
            <a:extLst>
              <a:ext uri="{FF2B5EF4-FFF2-40B4-BE49-F238E27FC236}">
                <a16:creationId xmlns:a16="http://schemas.microsoft.com/office/drawing/2014/main" id="{5DC787A1-4890-4BF0-AA41-7E5B60076E0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3780000">
            <a:normAutofit/>
          </a:bodyPr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E4274EA9-4496-4404-9868-D64D2F1ABF6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57726" y="4885884"/>
            <a:ext cx="7776000" cy="1057103"/>
          </a:xfrm>
          <a:solidFill>
            <a:schemeClr val="accent4"/>
          </a:solidFill>
        </p:spPr>
        <p:txBody>
          <a:bodyPr wrap="square" lIns="306000" tIns="576000" rIns="216000" bIns="288000">
            <a:sp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4A118DB-D1B4-428A-8989-29D76938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923" y="5150561"/>
            <a:ext cx="7200000" cy="252000"/>
          </a:xfrm>
        </p:spPr>
        <p:txBody>
          <a:bodyPr wrap="none"/>
          <a:lstStyle>
            <a:lvl1pPr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24D0FF-5EBE-4860-837B-BFB572136BD6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486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4CB1E06-8FF5-435E-8680-1F32B34785F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180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2A789FDD-DFC0-4340-8081-AD0F03E80E4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3718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07920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en Vide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1695"/>
            <a:ext cx="10517113" cy="5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Tijdelijke aanduiding voor media 6">
            <a:extLst>
              <a:ext uri="{FF2B5EF4-FFF2-40B4-BE49-F238E27FC236}">
                <a16:creationId xmlns:a16="http://schemas.microsoft.com/office/drawing/2014/main" id="{CACA34B0-32E8-4B1A-8AE4-DF4F1DEA507C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2035359" y="1513268"/>
            <a:ext cx="8128800" cy="4572000"/>
          </a:xfrm>
        </p:spPr>
        <p:txBody>
          <a:bodyPr tIns="2484000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video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5BDAF44-690D-4351-8FD6-C1E9BED26CF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29915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3674169-AF61-4435-A283-A72FDC76FFF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4608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37B8B9B-1532-42C6-9518-5A4FFA46DA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3146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701057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61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ideo hele di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6B7026-F689-47F3-A380-2937BF26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-582255"/>
            <a:ext cx="10517113" cy="504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7" name="Tijdelijke aanduiding voor media 6">
            <a:extLst>
              <a:ext uri="{FF2B5EF4-FFF2-40B4-BE49-F238E27FC236}">
                <a16:creationId xmlns:a16="http://schemas.microsoft.com/office/drawing/2014/main" id="{CACA34B0-32E8-4B1A-8AE4-DF4F1DEA507C}"/>
              </a:ext>
            </a:extLst>
          </p:cNvPr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0" y="-381"/>
            <a:ext cx="12192000" cy="6857325"/>
          </a:xfrm>
        </p:spPr>
        <p:txBody>
          <a:bodyPr tIns="2484000"/>
          <a:lstStyle>
            <a:lvl1pPr marL="0" indent="0" algn="ctr">
              <a:buNone/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video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44074A4-CF50-4C78-B45A-809AAE1C0D8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2ABB8A6-5903-42F4-80B8-B80E7DE199A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D1603FA5-FFD5-4564-BBCA-638420254F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011587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C434A854-1FA0-4B51-9A92-125BD510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60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B3C54020-6274-482D-BF87-6C38C2F9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486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974C2B89-1B52-4DA9-B304-A626BCE8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80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A8AA3559-A58B-438D-A544-F79B7A9C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718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6020416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met rond elem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6000" y="5295900"/>
            <a:ext cx="4513088" cy="788988"/>
          </a:xfrm>
        </p:spPr>
        <p:txBody>
          <a:bodyPr>
            <a:noAutofit/>
          </a:bodyPr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000" y="3854640"/>
            <a:ext cx="451308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000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000" y="1766078"/>
            <a:ext cx="4516033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_wi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8" name="Ovaal 7">
            <a:extLst>
              <a:ext uri="{FF2B5EF4-FFF2-40B4-BE49-F238E27FC236}">
                <a16:creationId xmlns:a16="http://schemas.microsoft.com/office/drawing/2014/main" id="{EA007BEC-B68F-4D17-A66D-5C87F079B473}"/>
              </a:ext>
            </a:extLst>
          </p:cNvPr>
          <p:cNvSpPr>
            <a:spLocks noChangeAspect="1"/>
          </p:cNvSpPr>
          <p:nvPr userDrawn="1"/>
        </p:nvSpPr>
        <p:spPr>
          <a:xfrm>
            <a:off x="465064" y="455811"/>
            <a:ext cx="5943600" cy="594360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0"/>
                </a:schemeClr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Enabling_deltalife_wit">
            <a:extLst>
              <a:ext uri="{FF2B5EF4-FFF2-40B4-BE49-F238E27FC236}">
                <a16:creationId xmlns:a16="http://schemas.microsoft.com/office/drawing/2014/main" id="{CC1AB181-2C98-49C8-B934-9DA01A7107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625546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2026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E1469F-AEAC-4175-9A1D-5C42D268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24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EEDD8EA-AAF4-4299-BA58-9F889FEC3A5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106991" y="3235762"/>
            <a:ext cx="1980000" cy="387338"/>
          </a:xfrm>
          <a:custGeom>
            <a:avLst/>
            <a:gdLst>
              <a:gd name="T0" fmla="*/ 840 w 13524"/>
              <a:gd name="T1" fmla="*/ 0 h 2648"/>
              <a:gd name="T2" fmla="*/ 0 w 13524"/>
              <a:gd name="T3" fmla="*/ 160 h 2648"/>
              <a:gd name="T4" fmla="*/ 728 w 13524"/>
              <a:gd name="T5" fmla="*/ 2648 h 2648"/>
              <a:gd name="T6" fmla="*/ 1624 w 13524"/>
              <a:gd name="T7" fmla="*/ 1304 h 2648"/>
              <a:gd name="T8" fmla="*/ 504 w 13524"/>
              <a:gd name="T9" fmla="*/ 2204 h 2648"/>
              <a:gd name="T10" fmla="*/ 808 w 13524"/>
              <a:gd name="T11" fmla="*/ 416 h 2648"/>
              <a:gd name="T12" fmla="*/ 2432 w 13524"/>
              <a:gd name="T13" fmla="*/ 1664 h 2648"/>
              <a:gd name="T14" fmla="*/ 4016 w 13524"/>
              <a:gd name="T15" fmla="*/ 2544 h 2648"/>
              <a:gd name="T16" fmla="*/ 3472 w 13524"/>
              <a:gd name="T17" fmla="*/ 2264 h 2648"/>
              <a:gd name="T18" fmla="*/ 3912 w 13524"/>
              <a:gd name="T19" fmla="*/ 1728 h 2648"/>
              <a:gd name="T20" fmla="*/ 4136 w 13524"/>
              <a:gd name="T21" fmla="*/ 1504 h 2648"/>
              <a:gd name="T22" fmla="*/ 2432 w 13524"/>
              <a:gd name="T23" fmla="*/ 1664 h 2648"/>
              <a:gd name="T24" fmla="*/ 3640 w 13524"/>
              <a:gd name="T25" fmla="*/ 1400 h 2648"/>
              <a:gd name="T26" fmla="*/ 3320 w 13524"/>
              <a:gd name="T27" fmla="*/ 1016 h 2648"/>
              <a:gd name="T28" fmla="*/ 4728 w 13524"/>
              <a:gd name="T29" fmla="*/ 8 h 2648"/>
              <a:gd name="T30" fmla="*/ 4504 w 13524"/>
              <a:gd name="T31" fmla="*/ 2016 h 2648"/>
              <a:gd name="T32" fmla="*/ 5336 w 13524"/>
              <a:gd name="T33" fmla="*/ 2596 h 2648"/>
              <a:gd name="T34" fmla="*/ 5168 w 13524"/>
              <a:gd name="T35" fmla="*/ 2256 h 2648"/>
              <a:gd name="T36" fmla="*/ 5000 w 13524"/>
              <a:gd name="T37" fmla="*/ 8 h 2648"/>
              <a:gd name="T38" fmla="*/ 5872 w 13524"/>
              <a:gd name="T39" fmla="*/ 8 h 2648"/>
              <a:gd name="T40" fmla="*/ 5648 w 13524"/>
              <a:gd name="T41" fmla="*/ 2016 h 2648"/>
              <a:gd name="T42" fmla="*/ 6600 w 13524"/>
              <a:gd name="T43" fmla="*/ 2596 h 2648"/>
              <a:gd name="T44" fmla="*/ 6368 w 13524"/>
              <a:gd name="T45" fmla="*/ 2248 h 2648"/>
              <a:gd name="T46" fmla="*/ 6136 w 13524"/>
              <a:gd name="T47" fmla="*/ 1072 h 2648"/>
              <a:gd name="T48" fmla="*/ 6600 w 13524"/>
              <a:gd name="T49" fmla="*/ 920 h 2648"/>
              <a:gd name="T50" fmla="*/ 6136 w 13524"/>
              <a:gd name="T51" fmla="*/ 688 h 2648"/>
              <a:gd name="T52" fmla="*/ 6840 w 13524"/>
              <a:gd name="T53" fmla="*/ 1744 h 2648"/>
              <a:gd name="T54" fmla="*/ 8608 w 13524"/>
              <a:gd name="T55" fmla="*/ 2504 h 2648"/>
              <a:gd name="T56" fmla="*/ 7920 w 13524"/>
              <a:gd name="T57" fmla="*/ 648 h 2648"/>
              <a:gd name="T58" fmla="*/ 7352 w 13524"/>
              <a:gd name="T59" fmla="*/ 1696 h 2648"/>
              <a:gd name="T60" fmla="*/ 8120 w 13524"/>
              <a:gd name="T61" fmla="*/ 1060 h 2648"/>
              <a:gd name="T62" fmla="*/ 7808 w 13524"/>
              <a:gd name="T63" fmla="*/ 2264 h 2648"/>
              <a:gd name="T64" fmla="*/ 9112 w 13524"/>
              <a:gd name="T65" fmla="*/ 2608 h 2648"/>
              <a:gd name="T66" fmla="*/ 9608 w 13524"/>
              <a:gd name="T67" fmla="*/ 1440 h 2648"/>
              <a:gd name="T68" fmla="*/ 9896 w 13524"/>
              <a:gd name="T69" fmla="*/ 1072 h 2648"/>
              <a:gd name="T70" fmla="*/ 10112 w 13524"/>
              <a:gd name="T71" fmla="*/ 688 h 2648"/>
              <a:gd name="T72" fmla="*/ 9112 w 13524"/>
              <a:gd name="T73" fmla="*/ 1440 h 2648"/>
              <a:gd name="T74" fmla="*/ 10224 w 13524"/>
              <a:gd name="T75" fmla="*/ 1664 h 2648"/>
              <a:gd name="T76" fmla="*/ 11808 w 13524"/>
              <a:gd name="T77" fmla="*/ 2544 h 2648"/>
              <a:gd name="T78" fmla="*/ 11264 w 13524"/>
              <a:gd name="T79" fmla="*/ 2264 h 2648"/>
              <a:gd name="T80" fmla="*/ 11704 w 13524"/>
              <a:gd name="T81" fmla="*/ 1728 h 2648"/>
              <a:gd name="T82" fmla="*/ 11928 w 13524"/>
              <a:gd name="T83" fmla="*/ 1504 h 2648"/>
              <a:gd name="T84" fmla="*/ 10224 w 13524"/>
              <a:gd name="T85" fmla="*/ 1664 h 2648"/>
              <a:gd name="T86" fmla="*/ 11432 w 13524"/>
              <a:gd name="T87" fmla="*/ 1400 h 2648"/>
              <a:gd name="T88" fmla="*/ 11112 w 13524"/>
              <a:gd name="T89" fmla="*/ 1016 h 2648"/>
              <a:gd name="T90" fmla="*/ 13012 w 13524"/>
              <a:gd name="T91" fmla="*/ 2064 h 2648"/>
              <a:gd name="T92" fmla="*/ 12284 w 13524"/>
              <a:gd name="T93" fmla="*/ 2208 h 2648"/>
              <a:gd name="T94" fmla="*/ 12672 w 13524"/>
              <a:gd name="T95" fmla="*/ 2648 h 2648"/>
              <a:gd name="T96" fmla="*/ 12736 w 13524"/>
              <a:gd name="T97" fmla="*/ 1216 h 2648"/>
              <a:gd name="T98" fmla="*/ 13200 w 13524"/>
              <a:gd name="T99" fmla="*/ 1028 h 2648"/>
              <a:gd name="T100" fmla="*/ 13400 w 13524"/>
              <a:gd name="T101" fmla="*/ 680 h 2648"/>
              <a:gd name="T102" fmla="*/ 12232 w 13524"/>
              <a:gd name="T103" fmla="*/ 1264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524" h="2648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bg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EEA063B1-D1BB-422B-A945-0E0BF92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A897A52-D4CF-4702-BCED-5706FDE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35B6879-93B0-4CA7-BCA9-D4FA924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9" name="Enabling_deltalife_wit">
            <a:extLst>
              <a:ext uri="{FF2B5EF4-FFF2-40B4-BE49-F238E27FC236}">
                <a16:creationId xmlns:a16="http://schemas.microsoft.com/office/drawing/2014/main" id="{A4EF4C13-16AE-4FBA-9B9D-2EEA812DFA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8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(met animati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 Blue">
            <a:extLst>
              <a:ext uri="{FF2B5EF4-FFF2-40B4-BE49-F238E27FC236}">
                <a16:creationId xmlns:a16="http://schemas.microsoft.com/office/drawing/2014/main" id="{E67129F5-F9B1-464C-B563-6456865CCFF2}"/>
              </a:ext>
            </a:extLst>
          </p:cNvPr>
          <p:cNvSpPr>
            <a:spLocks noChangeAspect="1"/>
          </p:cNvSpPr>
          <p:nvPr userDrawn="1"/>
        </p:nvSpPr>
        <p:spPr>
          <a:xfrm>
            <a:off x="4384800" y="1580400"/>
            <a:ext cx="3564000" cy="3564000"/>
          </a:xfrm>
          <a:prstGeom prst="ellipse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Circle Green">
            <a:extLst>
              <a:ext uri="{FF2B5EF4-FFF2-40B4-BE49-F238E27FC236}">
                <a16:creationId xmlns:a16="http://schemas.microsoft.com/office/drawing/2014/main" id="{9D1A10F2-6EA4-4646-94AB-D1971B8790AC}"/>
              </a:ext>
            </a:extLst>
          </p:cNvPr>
          <p:cNvSpPr>
            <a:spLocks noChangeAspect="1"/>
          </p:cNvSpPr>
          <p:nvPr userDrawn="1"/>
        </p:nvSpPr>
        <p:spPr>
          <a:xfrm>
            <a:off x="4240800" y="1796400"/>
            <a:ext cx="3564000" cy="3564000"/>
          </a:xfrm>
          <a:prstGeom prst="ellipse">
            <a:avLst/>
          </a:pr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6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1DF8627-4105-4921-8328-8A3BE55CDA89}"/>
              </a:ext>
            </a:extLst>
          </p:cNvPr>
          <p:cNvSpPr/>
          <p:nvPr userDrawn="1"/>
        </p:nvSpPr>
        <p:spPr>
          <a:xfrm>
            <a:off x="3123210" y="985652"/>
            <a:ext cx="7030193" cy="4773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E1469F-AEAC-4175-9A1D-5C42D268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0" y="-1224000"/>
            <a:ext cx="10512000" cy="936000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EEDD8EA-AAF4-4299-BA58-9F889FEC3A5D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5106991" y="3235762"/>
            <a:ext cx="1980000" cy="387338"/>
          </a:xfrm>
          <a:custGeom>
            <a:avLst/>
            <a:gdLst>
              <a:gd name="T0" fmla="*/ 840 w 13524"/>
              <a:gd name="T1" fmla="*/ 0 h 2648"/>
              <a:gd name="T2" fmla="*/ 0 w 13524"/>
              <a:gd name="T3" fmla="*/ 160 h 2648"/>
              <a:gd name="T4" fmla="*/ 728 w 13524"/>
              <a:gd name="T5" fmla="*/ 2648 h 2648"/>
              <a:gd name="T6" fmla="*/ 1624 w 13524"/>
              <a:gd name="T7" fmla="*/ 1304 h 2648"/>
              <a:gd name="T8" fmla="*/ 504 w 13524"/>
              <a:gd name="T9" fmla="*/ 2204 h 2648"/>
              <a:gd name="T10" fmla="*/ 808 w 13524"/>
              <a:gd name="T11" fmla="*/ 416 h 2648"/>
              <a:gd name="T12" fmla="*/ 2432 w 13524"/>
              <a:gd name="T13" fmla="*/ 1664 h 2648"/>
              <a:gd name="T14" fmla="*/ 4016 w 13524"/>
              <a:gd name="T15" fmla="*/ 2544 h 2648"/>
              <a:gd name="T16" fmla="*/ 3472 w 13524"/>
              <a:gd name="T17" fmla="*/ 2264 h 2648"/>
              <a:gd name="T18" fmla="*/ 3912 w 13524"/>
              <a:gd name="T19" fmla="*/ 1728 h 2648"/>
              <a:gd name="T20" fmla="*/ 4136 w 13524"/>
              <a:gd name="T21" fmla="*/ 1504 h 2648"/>
              <a:gd name="T22" fmla="*/ 2432 w 13524"/>
              <a:gd name="T23" fmla="*/ 1664 h 2648"/>
              <a:gd name="T24" fmla="*/ 3640 w 13524"/>
              <a:gd name="T25" fmla="*/ 1400 h 2648"/>
              <a:gd name="T26" fmla="*/ 3320 w 13524"/>
              <a:gd name="T27" fmla="*/ 1016 h 2648"/>
              <a:gd name="T28" fmla="*/ 4728 w 13524"/>
              <a:gd name="T29" fmla="*/ 8 h 2648"/>
              <a:gd name="T30" fmla="*/ 4504 w 13524"/>
              <a:gd name="T31" fmla="*/ 2016 h 2648"/>
              <a:gd name="T32" fmla="*/ 5336 w 13524"/>
              <a:gd name="T33" fmla="*/ 2596 h 2648"/>
              <a:gd name="T34" fmla="*/ 5168 w 13524"/>
              <a:gd name="T35" fmla="*/ 2256 h 2648"/>
              <a:gd name="T36" fmla="*/ 5000 w 13524"/>
              <a:gd name="T37" fmla="*/ 8 h 2648"/>
              <a:gd name="T38" fmla="*/ 5872 w 13524"/>
              <a:gd name="T39" fmla="*/ 8 h 2648"/>
              <a:gd name="T40" fmla="*/ 5648 w 13524"/>
              <a:gd name="T41" fmla="*/ 2016 h 2648"/>
              <a:gd name="T42" fmla="*/ 6600 w 13524"/>
              <a:gd name="T43" fmla="*/ 2596 h 2648"/>
              <a:gd name="T44" fmla="*/ 6368 w 13524"/>
              <a:gd name="T45" fmla="*/ 2248 h 2648"/>
              <a:gd name="T46" fmla="*/ 6136 w 13524"/>
              <a:gd name="T47" fmla="*/ 1072 h 2648"/>
              <a:gd name="T48" fmla="*/ 6600 w 13524"/>
              <a:gd name="T49" fmla="*/ 920 h 2648"/>
              <a:gd name="T50" fmla="*/ 6136 w 13524"/>
              <a:gd name="T51" fmla="*/ 688 h 2648"/>
              <a:gd name="T52" fmla="*/ 6840 w 13524"/>
              <a:gd name="T53" fmla="*/ 1744 h 2648"/>
              <a:gd name="T54" fmla="*/ 8608 w 13524"/>
              <a:gd name="T55" fmla="*/ 2504 h 2648"/>
              <a:gd name="T56" fmla="*/ 7920 w 13524"/>
              <a:gd name="T57" fmla="*/ 648 h 2648"/>
              <a:gd name="T58" fmla="*/ 7352 w 13524"/>
              <a:gd name="T59" fmla="*/ 1696 h 2648"/>
              <a:gd name="T60" fmla="*/ 8120 w 13524"/>
              <a:gd name="T61" fmla="*/ 1060 h 2648"/>
              <a:gd name="T62" fmla="*/ 7808 w 13524"/>
              <a:gd name="T63" fmla="*/ 2264 h 2648"/>
              <a:gd name="T64" fmla="*/ 9112 w 13524"/>
              <a:gd name="T65" fmla="*/ 2608 h 2648"/>
              <a:gd name="T66" fmla="*/ 9608 w 13524"/>
              <a:gd name="T67" fmla="*/ 1440 h 2648"/>
              <a:gd name="T68" fmla="*/ 9896 w 13524"/>
              <a:gd name="T69" fmla="*/ 1072 h 2648"/>
              <a:gd name="T70" fmla="*/ 10112 w 13524"/>
              <a:gd name="T71" fmla="*/ 688 h 2648"/>
              <a:gd name="T72" fmla="*/ 9112 w 13524"/>
              <a:gd name="T73" fmla="*/ 1440 h 2648"/>
              <a:gd name="T74" fmla="*/ 10224 w 13524"/>
              <a:gd name="T75" fmla="*/ 1664 h 2648"/>
              <a:gd name="T76" fmla="*/ 11808 w 13524"/>
              <a:gd name="T77" fmla="*/ 2544 h 2648"/>
              <a:gd name="T78" fmla="*/ 11264 w 13524"/>
              <a:gd name="T79" fmla="*/ 2264 h 2648"/>
              <a:gd name="T80" fmla="*/ 11704 w 13524"/>
              <a:gd name="T81" fmla="*/ 1728 h 2648"/>
              <a:gd name="T82" fmla="*/ 11928 w 13524"/>
              <a:gd name="T83" fmla="*/ 1504 h 2648"/>
              <a:gd name="T84" fmla="*/ 10224 w 13524"/>
              <a:gd name="T85" fmla="*/ 1664 h 2648"/>
              <a:gd name="T86" fmla="*/ 11432 w 13524"/>
              <a:gd name="T87" fmla="*/ 1400 h 2648"/>
              <a:gd name="T88" fmla="*/ 11112 w 13524"/>
              <a:gd name="T89" fmla="*/ 1016 h 2648"/>
              <a:gd name="T90" fmla="*/ 13012 w 13524"/>
              <a:gd name="T91" fmla="*/ 2064 h 2648"/>
              <a:gd name="T92" fmla="*/ 12284 w 13524"/>
              <a:gd name="T93" fmla="*/ 2208 h 2648"/>
              <a:gd name="T94" fmla="*/ 12672 w 13524"/>
              <a:gd name="T95" fmla="*/ 2648 h 2648"/>
              <a:gd name="T96" fmla="*/ 12736 w 13524"/>
              <a:gd name="T97" fmla="*/ 1216 h 2648"/>
              <a:gd name="T98" fmla="*/ 13200 w 13524"/>
              <a:gd name="T99" fmla="*/ 1028 h 2648"/>
              <a:gd name="T100" fmla="*/ 13400 w 13524"/>
              <a:gd name="T101" fmla="*/ 680 h 2648"/>
              <a:gd name="T102" fmla="*/ 12232 w 13524"/>
              <a:gd name="T103" fmla="*/ 1264 h 2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524" h="2648">
                <a:moveTo>
                  <a:pt x="2160" y="1264"/>
                </a:moveTo>
                <a:cubicBezTo>
                  <a:pt x="2160" y="368"/>
                  <a:pt x="1656" y="0"/>
                  <a:pt x="840" y="0"/>
                </a:cubicBezTo>
                <a:cubicBezTo>
                  <a:pt x="584" y="0"/>
                  <a:pt x="336" y="0"/>
                  <a:pt x="208" y="8"/>
                </a:cubicBezTo>
                <a:cubicBezTo>
                  <a:pt x="80" y="16"/>
                  <a:pt x="0" y="32"/>
                  <a:pt x="0" y="160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08"/>
                  <a:pt x="344" y="2648"/>
                  <a:pt x="728" y="2648"/>
                </a:cubicBezTo>
                <a:cubicBezTo>
                  <a:pt x="1560" y="2648"/>
                  <a:pt x="2160" y="2160"/>
                  <a:pt x="2160" y="1264"/>
                </a:cubicBezTo>
                <a:close/>
                <a:moveTo>
                  <a:pt x="1624" y="1304"/>
                </a:moveTo>
                <a:cubicBezTo>
                  <a:pt x="1624" y="1880"/>
                  <a:pt x="1272" y="2224"/>
                  <a:pt x="776" y="2224"/>
                </a:cubicBezTo>
                <a:cubicBezTo>
                  <a:pt x="616" y="2224"/>
                  <a:pt x="504" y="2204"/>
                  <a:pt x="504" y="2204"/>
                </a:cubicBezTo>
                <a:cubicBezTo>
                  <a:pt x="504" y="428"/>
                  <a:pt x="504" y="428"/>
                  <a:pt x="504" y="428"/>
                </a:cubicBezTo>
                <a:cubicBezTo>
                  <a:pt x="504" y="428"/>
                  <a:pt x="648" y="416"/>
                  <a:pt x="808" y="416"/>
                </a:cubicBezTo>
                <a:cubicBezTo>
                  <a:pt x="1384" y="416"/>
                  <a:pt x="1624" y="728"/>
                  <a:pt x="1624" y="1304"/>
                </a:cubicBezTo>
                <a:close/>
                <a:moveTo>
                  <a:pt x="2432" y="1664"/>
                </a:moveTo>
                <a:cubicBezTo>
                  <a:pt x="2432" y="2320"/>
                  <a:pt x="2752" y="2648"/>
                  <a:pt x="3408" y="2648"/>
                </a:cubicBezTo>
                <a:cubicBezTo>
                  <a:pt x="3680" y="2648"/>
                  <a:pt x="3888" y="2592"/>
                  <a:pt x="4016" y="2544"/>
                </a:cubicBezTo>
                <a:cubicBezTo>
                  <a:pt x="4016" y="2168"/>
                  <a:pt x="4016" y="2168"/>
                  <a:pt x="4016" y="2168"/>
                </a:cubicBezTo>
                <a:cubicBezTo>
                  <a:pt x="3888" y="2216"/>
                  <a:pt x="3664" y="2264"/>
                  <a:pt x="3472" y="2264"/>
                </a:cubicBezTo>
                <a:cubicBezTo>
                  <a:pt x="3120" y="2264"/>
                  <a:pt x="2928" y="2080"/>
                  <a:pt x="2928" y="1728"/>
                </a:cubicBezTo>
                <a:cubicBezTo>
                  <a:pt x="3912" y="1728"/>
                  <a:pt x="3912" y="1728"/>
                  <a:pt x="3912" y="1728"/>
                </a:cubicBezTo>
                <a:cubicBezTo>
                  <a:pt x="4072" y="1728"/>
                  <a:pt x="4136" y="1688"/>
                  <a:pt x="4136" y="1576"/>
                </a:cubicBezTo>
                <a:cubicBezTo>
                  <a:pt x="4136" y="1504"/>
                  <a:pt x="4136" y="1504"/>
                  <a:pt x="4136" y="1504"/>
                </a:cubicBezTo>
                <a:cubicBezTo>
                  <a:pt x="4136" y="1024"/>
                  <a:pt x="3880" y="648"/>
                  <a:pt x="3336" y="648"/>
                </a:cubicBezTo>
                <a:cubicBezTo>
                  <a:pt x="2760" y="648"/>
                  <a:pt x="2432" y="1088"/>
                  <a:pt x="2432" y="1664"/>
                </a:cubicBezTo>
                <a:close/>
                <a:moveTo>
                  <a:pt x="3320" y="1016"/>
                </a:moveTo>
                <a:cubicBezTo>
                  <a:pt x="3528" y="1016"/>
                  <a:pt x="3640" y="1160"/>
                  <a:pt x="3640" y="1400"/>
                </a:cubicBezTo>
                <a:cubicBezTo>
                  <a:pt x="2936" y="1400"/>
                  <a:pt x="2936" y="1400"/>
                  <a:pt x="2936" y="1400"/>
                </a:cubicBezTo>
                <a:cubicBezTo>
                  <a:pt x="2968" y="1160"/>
                  <a:pt x="3112" y="1016"/>
                  <a:pt x="3320" y="1016"/>
                </a:cubicBezTo>
                <a:close/>
                <a:moveTo>
                  <a:pt x="5000" y="8"/>
                </a:moveTo>
                <a:cubicBezTo>
                  <a:pt x="4728" y="8"/>
                  <a:pt x="4728" y="8"/>
                  <a:pt x="4728" y="8"/>
                </a:cubicBezTo>
                <a:cubicBezTo>
                  <a:pt x="4568" y="8"/>
                  <a:pt x="4504" y="48"/>
                  <a:pt x="4504" y="160"/>
                </a:cubicBezTo>
                <a:cubicBezTo>
                  <a:pt x="4504" y="2016"/>
                  <a:pt x="4504" y="2016"/>
                  <a:pt x="4504" y="2016"/>
                </a:cubicBezTo>
                <a:cubicBezTo>
                  <a:pt x="4504" y="2464"/>
                  <a:pt x="4640" y="2648"/>
                  <a:pt x="5008" y="2648"/>
                </a:cubicBezTo>
                <a:cubicBezTo>
                  <a:pt x="5184" y="2648"/>
                  <a:pt x="5336" y="2596"/>
                  <a:pt x="5336" y="2596"/>
                </a:cubicBezTo>
                <a:cubicBezTo>
                  <a:pt x="5336" y="2232"/>
                  <a:pt x="5336" y="2232"/>
                  <a:pt x="5336" y="2232"/>
                </a:cubicBezTo>
                <a:cubicBezTo>
                  <a:pt x="5336" y="2232"/>
                  <a:pt x="5248" y="2256"/>
                  <a:pt x="5168" y="2256"/>
                </a:cubicBezTo>
                <a:cubicBezTo>
                  <a:pt x="5068" y="2256"/>
                  <a:pt x="5000" y="2208"/>
                  <a:pt x="5000" y="2000"/>
                </a:cubicBezTo>
                <a:lnTo>
                  <a:pt x="5000" y="8"/>
                </a:lnTo>
                <a:close/>
                <a:moveTo>
                  <a:pt x="6136" y="8"/>
                </a:moveTo>
                <a:cubicBezTo>
                  <a:pt x="5872" y="8"/>
                  <a:pt x="5872" y="8"/>
                  <a:pt x="5872" y="8"/>
                </a:cubicBezTo>
                <a:cubicBezTo>
                  <a:pt x="5712" y="8"/>
                  <a:pt x="5648" y="48"/>
                  <a:pt x="5648" y="160"/>
                </a:cubicBezTo>
                <a:cubicBezTo>
                  <a:pt x="5648" y="2016"/>
                  <a:pt x="5648" y="2016"/>
                  <a:pt x="5648" y="2016"/>
                </a:cubicBezTo>
                <a:cubicBezTo>
                  <a:pt x="5648" y="2464"/>
                  <a:pt x="5792" y="2648"/>
                  <a:pt x="6208" y="2648"/>
                </a:cubicBezTo>
                <a:cubicBezTo>
                  <a:pt x="6432" y="2648"/>
                  <a:pt x="6600" y="2596"/>
                  <a:pt x="6600" y="2596"/>
                </a:cubicBezTo>
                <a:cubicBezTo>
                  <a:pt x="6600" y="2216"/>
                  <a:pt x="6600" y="2216"/>
                  <a:pt x="6600" y="2216"/>
                </a:cubicBezTo>
                <a:cubicBezTo>
                  <a:pt x="6600" y="2216"/>
                  <a:pt x="6480" y="2248"/>
                  <a:pt x="6368" y="2248"/>
                </a:cubicBezTo>
                <a:cubicBezTo>
                  <a:pt x="6224" y="2248"/>
                  <a:pt x="6136" y="2176"/>
                  <a:pt x="6136" y="1936"/>
                </a:cubicBezTo>
                <a:cubicBezTo>
                  <a:pt x="6136" y="1072"/>
                  <a:pt x="6136" y="1072"/>
                  <a:pt x="6136" y="1072"/>
                </a:cubicBezTo>
                <a:cubicBezTo>
                  <a:pt x="6376" y="1072"/>
                  <a:pt x="6376" y="1072"/>
                  <a:pt x="6376" y="1072"/>
                </a:cubicBezTo>
                <a:cubicBezTo>
                  <a:pt x="6536" y="1072"/>
                  <a:pt x="6600" y="1032"/>
                  <a:pt x="6600" y="920"/>
                </a:cubicBezTo>
                <a:cubicBezTo>
                  <a:pt x="6600" y="688"/>
                  <a:pt x="6600" y="688"/>
                  <a:pt x="6600" y="688"/>
                </a:cubicBezTo>
                <a:cubicBezTo>
                  <a:pt x="6136" y="688"/>
                  <a:pt x="6136" y="688"/>
                  <a:pt x="6136" y="688"/>
                </a:cubicBezTo>
                <a:lnTo>
                  <a:pt x="6136" y="8"/>
                </a:lnTo>
                <a:close/>
                <a:moveTo>
                  <a:pt x="6840" y="1744"/>
                </a:moveTo>
                <a:cubicBezTo>
                  <a:pt x="6840" y="2400"/>
                  <a:pt x="7256" y="2648"/>
                  <a:pt x="7768" y="2648"/>
                </a:cubicBezTo>
                <a:cubicBezTo>
                  <a:pt x="8088" y="2648"/>
                  <a:pt x="8416" y="2584"/>
                  <a:pt x="8608" y="2504"/>
                </a:cubicBezTo>
                <a:cubicBezTo>
                  <a:pt x="8608" y="752"/>
                  <a:pt x="8608" y="752"/>
                  <a:pt x="8608" y="752"/>
                </a:cubicBezTo>
                <a:cubicBezTo>
                  <a:pt x="8416" y="696"/>
                  <a:pt x="8176" y="648"/>
                  <a:pt x="7920" y="648"/>
                </a:cubicBezTo>
                <a:cubicBezTo>
                  <a:pt x="7248" y="648"/>
                  <a:pt x="6840" y="1088"/>
                  <a:pt x="6840" y="1744"/>
                </a:cubicBezTo>
                <a:close/>
                <a:moveTo>
                  <a:pt x="7352" y="1696"/>
                </a:moveTo>
                <a:cubicBezTo>
                  <a:pt x="7352" y="1232"/>
                  <a:pt x="7584" y="1032"/>
                  <a:pt x="7872" y="1032"/>
                </a:cubicBezTo>
                <a:cubicBezTo>
                  <a:pt x="8016" y="1032"/>
                  <a:pt x="8120" y="1060"/>
                  <a:pt x="8120" y="1060"/>
                </a:cubicBezTo>
                <a:cubicBezTo>
                  <a:pt x="8120" y="2216"/>
                  <a:pt x="8120" y="2216"/>
                  <a:pt x="8120" y="2216"/>
                </a:cubicBezTo>
                <a:cubicBezTo>
                  <a:pt x="8120" y="2216"/>
                  <a:pt x="8016" y="2264"/>
                  <a:pt x="7808" y="2264"/>
                </a:cubicBezTo>
                <a:cubicBezTo>
                  <a:pt x="7488" y="2264"/>
                  <a:pt x="7352" y="2048"/>
                  <a:pt x="7352" y="1696"/>
                </a:cubicBezTo>
                <a:close/>
                <a:moveTo>
                  <a:pt x="9112" y="2608"/>
                </a:moveTo>
                <a:cubicBezTo>
                  <a:pt x="9608" y="2608"/>
                  <a:pt x="9608" y="2608"/>
                  <a:pt x="9608" y="2608"/>
                </a:cubicBezTo>
                <a:cubicBezTo>
                  <a:pt x="9608" y="1440"/>
                  <a:pt x="9608" y="1440"/>
                  <a:pt x="9608" y="1440"/>
                </a:cubicBezTo>
                <a:cubicBezTo>
                  <a:pt x="9608" y="1168"/>
                  <a:pt x="9680" y="1072"/>
                  <a:pt x="9872" y="1072"/>
                </a:cubicBezTo>
                <a:cubicBezTo>
                  <a:pt x="9896" y="1072"/>
                  <a:pt x="9896" y="1072"/>
                  <a:pt x="9896" y="1072"/>
                </a:cubicBezTo>
                <a:cubicBezTo>
                  <a:pt x="10040" y="1072"/>
                  <a:pt x="10112" y="1048"/>
                  <a:pt x="10112" y="920"/>
                </a:cubicBezTo>
                <a:cubicBezTo>
                  <a:pt x="10112" y="688"/>
                  <a:pt x="10112" y="688"/>
                  <a:pt x="10112" y="688"/>
                </a:cubicBezTo>
                <a:cubicBezTo>
                  <a:pt x="9808" y="688"/>
                  <a:pt x="9808" y="688"/>
                  <a:pt x="9808" y="688"/>
                </a:cubicBezTo>
                <a:cubicBezTo>
                  <a:pt x="9264" y="688"/>
                  <a:pt x="9112" y="1024"/>
                  <a:pt x="9112" y="1440"/>
                </a:cubicBezTo>
                <a:lnTo>
                  <a:pt x="9112" y="2608"/>
                </a:lnTo>
                <a:close/>
                <a:moveTo>
                  <a:pt x="10224" y="1664"/>
                </a:moveTo>
                <a:cubicBezTo>
                  <a:pt x="10224" y="2320"/>
                  <a:pt x="10544" y="2648"/>
                  <a:pt x="11200" y="2648"/>
                </a:cubicBezTo>
                <a:cubicBezTo>
                  <a:pt x="11472" y="2648"/>
                  <a:pt x="11680" y="2592"/>
                  <a:pt x="11808" y="2544"/>
                </a:cubicBezTo>
                <a:cubicBezTo>
                  <a:pt x="11808" y="2168"/>
                  <a:pt x="11808" y="2168"/>
                  <a:pt x="11808" y="2168"/>
                </a:cubicBezTo>
                <a:cubicBezTo>
                  <a:pt x="11680" y="2216"/>
                  <a:pt x="11456" y="2264"/>
                  <a:pt x="11264" y="2264"/>
                </a:cubicBezTo>
                <a:cubicBezTo>
                  <a:pt x="10912" y="2264"/>
                  <a:pt x="10720" y="2080"/>
                  <a:pt x="10720" y="1728"/>
                </a:cubicBezTo>
                <a:cubicBezTo>
                  <a:pt x="11704" y="1728"/>
                  <a:pt x="11704" y="1728"/>
                  <a:pt x="11704" y="1728"/>
                </a:cubicBezTo>
                <a:cubicBezTo>
                  <a:pt x="11864" y="1728"/>
                  <a:pt x="11928" y="1688"/>
                  <a:pt x="11928" y="1576"/>
                </a:cubicBezTo>
                <a:cubicBezTo>
                  <a:pt x="11928" y="1504"/>
                  <a:pt x="11928" y="1504"/>
                  <a:pt x="11928" y="1504"/>
                </a:cubicBezTo>
                <a:cubicBezTo>
                  <a:pt x="11928" y="1024"/>
                  <a:pt x="11672" y="648"/>
                  <a:pt x="11128" y="648"/>
                </a:cubicBezTo>
                <a:cubicBezTo>
                  <a:pt x="10552" y="648"/>
                  <a:pt x="10224" y="1088"/>
                  <a:pt x="10224" y="1664"/>
                </a:cubicBezTo>
                <a:close/>
                <a:moveTo>
                  <a:pt x="11112" y="1016"/>
                </a:moveTo>
                <a:cubicBezTo>
                  <a:pt x="11320" y="1016"/>
                  <a:pt x="11432" y="1160"/>
                  <a:pt x="11432" y="1400"/>
                </a:cubicBezTo>
                <a:cubicBezTo>
                  <a:pt x="10728" y="1400"/>
                  <a:pt x="10728" y="1400"/>
                  <a:pt x="10728" y="1400"/>
                </a:cubicBezTo>
                <a:cubicBezTo>
                  <a:pt x="10760" y="1160"/>
                  <a:pt x="10904" y="1016"/>
                  <a:pt x="11112" y="1016"/>
                </a:cubicBezTo>
                <a:close/>
                <a:moveTo>
                  <a:pt x="12232" y="1264"/>
                </a:moveTo>
                <a:cubicBezTo>
                  <a:pt x="12232" y="1904"/>
                  <a:pt x="13012" y="1728"/>
                  <a:pt x="13012" y="2064"/>
                </a:cubicBezTo>
                <a:cubicBezTo>
                  <a:pt x="13012" y="2192"/>
                  <a:pt x="12888" y="2264"/>
                  <a:pt x="12696" y="2264"/>
                </a:cubicBezTo>
                <a:cubicBezTo>
                  <a:pt x="12552" y="2264"/>
                  <a:pt x="12396" y="2240"/>
                  <a:pt x="12284" y="2208"/>
                </a:cubicBezTo>
                <a:cubicBezTo>
                  <a:pt x="12276" y="2608"/>
                  <a:pt x="12276" y="2608"/>
                  <a:pt x="12276" y="2608"/>
                </a:cubicBezTo>
                <a:cubicBezTo>
                  <a:pt x="12388" y="2632"/>
                  <a:pt x="12528" y="2648"/>
                  <a:pt x="12672" y="2648"/>
                </a:cubicBezTo>
                <a:cubicBezTo>
                  <a:pt x="13184" y="2648"/>
                  <a:pt x="13524" y="2400"/>
                  <a:pt x="13524" y="2016"/>
                </a:cubicBezTo>
                <a:cubicBezTo>
                  <a:pt x="13524" y="1392"/>
                  <a:pt x="12736" y="1520"/>
                  <a:pt x="12736" y="1216"/>
                </a:cubicBezTo>
                <a:cubicBezTo>
                  <a:pt x="12736" y="1088"/>
                  <a:pt x="12848" y="1024"/>
                  <a:pt x="13024" y="1024"/>
                </a:cubicBezTo>
                <a:cubicBezTo>
                  <a:pt x="13088" y="1024"/>
                  <a:pt x="13152" y="1028"/>
                  <a:pt x="13200" y="1028"/>
                </a:cubicBezTo>
                <a:cubicBezTo>
                  <a:pt x="13312" y="1028"/>
                  <a:pt x="13400" y="1008"/>
                  <a:pt x="13400" y="816"/>
                </a:cubicBezTo>
                <a:cubicBezTo>
                  <a:pt x="13400" y="680"/>
                  <a:pt x="13400" y="680"/>
                  <a:pt x="13400" y="680"/>
                </a:cubicBezTo>
                <a:cubicBezTo>
                  <a:pt x="13400" y="680"/>
                  <a:pt x="13224" y="648"/>
                  <a:pt x="13048" y="648"/>
                </a:cubicBezTo>
                <a:cubicBezTo>
                  <a:pt x="12504" y="648"/>
                  <a:pt x="12232" y="928"/>
                  <a:pt x="12232" y="1264"/>
                </a:cubicBezTo>
                <a:close/>
              </a:path>
            </a:pathLst>
          </a:custGeom>
          <a:solidFill>
            <a:schemeClr val="bg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EEA063B1-D1BB-422B-A945-0E0BF92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02960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CA897A52-D4CF-4702-BCED-5706FDE7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9897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335B6879-93B0-4CA7-BCA9-D4FA9240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527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1" name="Enabling_deltalife_wit">
            <a:extLst>
              <a:ext uri="{FF2B5EF4-FFF2-40B4-BE49-F238E27FC236}">
                <a16:creationId xmlns:a16="http://schemas.microsoft.com/office/drawing/2014/main" id="{F6979AE7-8CDB-45F8-88A4-AC18A1F0E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00" y="5947200"/>
            <a:ext cx="3175200" cy="755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08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spd="slow" advClick="0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08333E-7 7.40741E-7 L -0.0332 0.060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67" y="300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8.33333E-7 2.22222E-6 L 0.04115 -0.074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57" y="-375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5400000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2" nodeType="withEffect">
                                  <p:stCondLst>
                                    <p:cond delay="3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3" grpId="0" animBg="1"/>
      <p:bldP spid="12" grpId="0" animBg="1"/>
    </p:bldLst>
  </p:timing>
  <p:hf hdr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D8C9B7F8-6288-4D09-BD88-8006B973F3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2820473"/>
            <a:ext cx="11436350" cy="4037527"/>
          </a:xfrm>
          <a:blipFill>
            <a:blip r:embed="rId2"/>
            <a:stretch>
              <a:fillRect/>
            </a:stretch>
          </a:blipFill>
        </p:spPr>
        <p:txBody>
          <a:bodyPr tIns="234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B90DCA0-4985-4FE6-A3E0-A65236F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29" name="Tekstvak 28">
            <a:hlinkClick r:id="rId3"/>
            <a:extLst>
              <a:ext uri="{FF2B5EF4-FFF2-40B4-BE49-F238E27FC236}">
                <a16:creationId xmlns:a16="http://schemas.microsoft.com/office/drawing/2014/main" id="{C731B5EA-6866-4EBE-8138-DEC893F2E2E3}"/>
              </a:ext>
            </a:extLst>
          </p:cNvPr>
          <p:cNvSpPr txBox="1"/>
          <p:nvPr userDrawn="1"/>
        </p:nvSpPr>
        <p:spPr>
          <a:xfrm>
            <a:off x="1260000" y="2267999"/>
            <a:ext cx="19496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info@deltares.nl</a:t>
            </a:r>
          </a:p>
        </p:txBody>
      </p:sp>
      <p:sp>
        <p:nvSpPr>
          <p:cNvPr id="30" name="Tekstvak 29">
            <a:hlinkClick r:id="rId4"/>
            <a:extLst>
              <a:ext uri="{FF2B5EF4-FFF2-40B4-BE49-F238E27FC236}">
                <a16:creationId xmlns:a16="http://schemas.microsoft.com/office/drawing/2014/main" id="{B2A41075-9E8D-4E25-B2BA-1D1DD506088A}"/>
              </a:ext>
            </a:extLst>
          </p:cNvPr>
          <p:cNvSpPr txBox="1"/>
          <p:nvPr userDrawn="1"/>
        </p:nvSpPr>
        <p:spPr>
          <a:xfrm>
            <a:off x="4212000" y="1763999"/>
            <a:ext cx="18716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@deltares</a:t>
            </a:r>
          </a:p>
        </p:txBody>
      </p:sp>
      <p:sp>
        <p:nvSpPr>
          <p:cNvPr id="31" name="Tekstvak 30">
            <a:hlinkClick r:id="rId5"/>
            <a:extLst>
              <a:ext uri="{FF2B5EF4-FFF2-40B4-BE49-F238E27FC236}">
                <a16:creationId xmlns:a16="http://schemas.microsoft.com/office/drawing/2014/main" id="{58C063EF-2783-4DB8-8B62-49C28C8695C5}"/>
              </a:ext>
            </a:extLst>
          </p:cNvPr>
          <p:cNvSpPr txBox="1"/>
          <p:nvPr userDrawn="1"/>
        </p:nvSpPr>
        <p:spPr>
          <a:xfrm>
            <a:off x="6912000" y="1763999"/>
            <a:ext cx="4344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linkedin.com/company/deltares</a:t>
            </a:r>
          </a:p>
        </p:txBody>
      </p:sp>
      <p:sp>
        <p:nvSpPr>
          <p:cNvPr id="32" name="Tekstvak 31">
            <a:hlinkClick r:id="rId6"/>
            <a:extLst>
              <a:ext uri="{FF2B5EF4-FFF2-40B4-BE49-F238E27FC236}">
                <a16:creationId xmlns:a16="http://schemas.microsoft.com/office/drawing/2014/main" id="{5F163D96-77E3-420C-8665-5CE311574B20}"/>
              </a:ext>
            </a:extLst>
          </p:cNvPr>
          <p:cNvSpPr txBox="1"/>
          <p:nvPr userDrawn="1"/>
        </p:nvSpPr>
        <p:spPr>
          <a:xfrm>
            <a:off x="1260000" y="1763999"/>
            <a:ext cx="194961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www.deltares.nl</a:t>
            </a:r>
          </a:p>
        </p:txBody>
      </p:sp>
      <p:sp>
        <p:nvSpPr>
          <p:cNvPr id="33" name="Tekstvak 32">
            <a:hlinkClick r:id="rId7"/>
            <a:extLst>
              <a:ext uri="{FF2B5EF4-FFF2-40B4-BE49-F238E27FC236}">
                <a16:creationId xmlns:a16="http://schemas.microsoft.com/office/drawing/2014/main" id="{3B4E325A-D4A5-415E-A8C3-FF4A98631369}"/>
              </a:ext>
            </a:extLst>
          </p:cNvPr>
          <p:cNvSpPr txBox="1"/>
          <p:nvPr userDrawn="1"/>
        </p:nvSpPr>
        <p:spPr>
          <a:xfrm>
            <a:off x="4212000" y="2267999"/>
            <a:ext cx="18716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@deltares</a:t>
            </a:r>
          </a:p>
        </p:txBody>
      </p:sp>
      <p:sp>
        <p:nvSpPr>
          <p:cNvPr id="34" name="Tekstvak 33">
            <a:hlinkClick r:id="rId8"/>
            <a:extLst>
              <a:ext uri="{FF2B5EF4-FFF2-40B4-BE49-F238E27FC236}">
                <a16:creationId xmlns:a16="http://schemas.microsoft.com/office/drawing/2014/main" id="{052934D0-6B1B-4AB9-8002-224050C7A1A1}"/>
              </a:ext>
            </a:extLst>
          </p:cNvPr>
          <p:cNvSpPr txBox="1"/>
          <p:nvPr userDrawn="1"/>
        </p:nvSpPr>
        <p:spPr>
          <a:xfrm>
            <a:off x="6912000" y="2267999"/>
            <a:ext cx="43444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800" noProof="1">
                <a:solidFill>
                  <a:schemeClr val="tx2"/>
                </a:solidFill>
              </a:rPr>
              <a:t>facebook.com/deltaresNL</a:t>
            </a:r>
          </a:p>
        </p:txBody>
      </p:sp>
      <p:sp>
        <p:nvSpPr>
          <p:cNvPr id="17" name="Tijdelijke aanduiding voor tekst 61">
            <a:extLst>
              <a:ext uri="{FF2B5EF4-FFF2-40B4-BE49-F238E27FC236}">
                <a16:creationId xmlns:a16="http://schemas.microsoft.com/office/drawing/2014/main" id="{3D815638-2A87-40E4-BC3A-FB4D1E25ACB0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9531707" y="5835881"/>
            <a:ext cx="2340000" cy="758729"/>
          </a:xfrm>
          <a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3240000" rIns="0"/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phic 6">
            <a:hlinkClick r:id="rId6"/>
            <a:extLst>
              <a:ext uri="{FF2B5EF4-FFF2-40B4-BE49-F238E27FC236}">
                <a16:creationId xmlns:a16="http://schemas.microsoft.com/office/drawing/2014/main" id="{0D7005BD-5B17-436C-95BF-D53FCBDA054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000" y="1764000"/>
            <a:ext cx="306000" cy="306000"/>
          </a:xfrm>
          <a:prstGeom prst="rect">
            <a:avLst/>
          </a:prstGeom>
        </p:spPr>
      </p:pic>
      <p:pic>
        <p:nvPicPr>
          <p:cNvPr id="9" name="Graphic 8">
            <a:hlinkClick r:id="rId5"/>
            <a:extLst>
              <a:ext uri="{FF2B5EF4-FFF2-40B4-BE49-F238E27FC236}">
                <a16:creationId xmlns:a16="http://schemas.microsoft.com/office/drawing/2014/main" id="{48ED5D6E-BB00-4DF8-8A4A-B64CCA320013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08000" y="1764000"/>
            <a:ext cx="306000" cy="306000"/>
          </a:xfrm>
          <a:prstGeom prst="rect">
            <a:avLst/>
          </a:prstGeom>
        </p:spPr>
      </p:pic>
      <p:pic>
        <p:nvPicPr>
          <p:cNvPr id="12" name="Graphic 11">
            <a:hlinkClick r:id="rId3"/>
            <a:extLst>
              <a:ext uri="{FF2B5EF4-FFF2-40B4-BE49-F238E27FC236}">
                <a16:creationId xmlns:a16="http://schemas.microsoft.com/office/drawing/2014/main" id="{3D248AEC-10A5-4B7E-BF95-2E949619BAC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56000" y="2268000"/>
            <a:ext cx="306000" cy="306000"/>
          </a:xfrm>
          <a:prstGeom prst="rect">
            <a:avLst/>
          </a:prstGeom>
        </p:spPr>
      </p:pic>
      <p:pic>
        <p:nvPicPr>
          <p:cNvPr id="16" name="Graphic 15">
            <a:hlinkClick r:id="rId8"/>
            <a:extLst>
              <a:ext uri="{FF2B5EF4-FFF2-40B4-BE49-F238E27FC236}">
                <a16:creationId xmlns:a16="http://schemas.microsoft.com/office/drawing/2014/main" id="{54EB740A-0F53-4E1C-8587-DA2F01870ADD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08000" y="2268000"/>
            <a:ext cx="306000" cy="306000"/>
          </a:xfrm>
          <a:prstGeom prst="rect">
            <a:avLst/>
          </a:prstGeom>
        </p:spPr>
      </p:pic>
      <p:pic>
        <p:nvPicPr>
          <p:cNvPr id="19" name="Graphic 18">
            <a:hlinkClick r:id="rId4"/>
            <a:extLst>
              <a:ext uri="{FF2B5EF4-FFF2-40B4-BE49-F238E27FC236}">
                <a16:creationId xmlns:a16="http://schemas.microsoft.com/office/drawing/2014/main" id="{3C2A80C3-6754-49BB-AE1D-787E3C8B82C9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08000" y="1764000"/>
            <a:ext cx="306000" cy="306000"/>
          </a:xfrm>
          <a:prstGeom prst="rect">
            <a:avLst/>
          </a:prstGeom>
        </p:spPr>
      </p:pic>
      <p:pic>
        <p:nvPicPr>
          <p:cNvPr id="44" name="Graphic 43">
            <a:hlinkClick r:id="rId7"/>
            <a:extLst>
              <a:ext uri="{FF2B5EF4-FFF2-40B4-BE49-F238E27FC236}">
                <a16:creationId xmlns:a16="http://schemas.microsoft.com/office/drawing/2014/main" id="{7232CAEC-F3CE-4040-A772-F8A6B9302514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08000" y="2268000"/>
            <a:ext cx="306000" cy="306000"/>
          </a:xfrm>
          <a:prstGeom prst="rect">
            <a:avLst/>
          </a:prstGeom>
        </p:spPr>
      </p:pic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4416EE60-04E7-4A49-88D4-1122BC4AF7D8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755650" y="3288888"/>
            <a:ext cx="2863850" cy="309629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30A32AC-B6B9-49DA-96CB-8FA7566F258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867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B33C15-FA3F-4488-B605-FD2E5912A64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561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A43FF58-601A-486A-BC3C-8646024C246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099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2552378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3045" userDrawn="1">
          <p15:clr>
            <a:srgbClr val="FBAE40"/>
          </p15:clr>
        </p15:guide>
        <p15:guide id="2" orient="horz" pos="2058" userDrawn="1">
          <p15:clr>
            <a:srgbClr val="FBAE40"/>
          </p15:clr>
        </p15:guide>
        <p15:guide id="3" orient="horz" pos="4026" userDrawn="1">
          <p15:clr>
            <a:srgbClr val="FBAE40"/>
          </p15:clr>
        </p15:guide>
        <p15:guide id="4" pos="4044" userDrawn="1">
          <p15:clr>
            <a:srgbClr val="FBAE40"/>
          </p15:clr>
        </p15:guide>
        <p15:guide id="5" pos="4362" userDrawn="1">
          <p15:clr>
            <a:srgbClr val="FBAE40"/>
          </p15:clr>
        </p15:guide>
        <p15:guide id="6" pos="2661" userDrawn="1">
          <p15:clr>
            <a:srgbClr val="FBAE40"/>
          </p15:clr>
        </p15:guide>
        <p15:guide id="7" pos="2343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(Vrij invulba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65">
            <a:extLst>
              <a:ext uri="{FF2B5EF4-FFF2-40B4-BE49-F238E27FC236}">
                <a16:creationId xmlns:a16="http://schemas.microsoft.com/office/drawing/2014/main" id="{D8C9B7F8-6288-4D09-BD88-8006B973F3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755650" y="2820473"/>
            <a:ext cx="11436350" cy="4037527"/>
          </a:xfrm>
          <a:blipFill>
            <a:blip r:embed="rId2"/>
            <a:stretch>
              <a:fillRect/>
            </a:stretch>
          </a:blipFill>
        </p:spPr>
        <p:txBody>
          <a:bodyPr tIns="2340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 dirty="0"/>
              <a:t>Selecteer afbeelding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DB90DCA0-4985-4FE6-A3E0-A65236F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17" name="Tijdelijke aanduiding voor tekst 61">
            <a:extLst>
              <a:ext uri="{FF2B5EF4-FFF2-40B4-BE49-F238E27FC236}">
                <a16:creationId xmlns:a16="http://schemas.microsoft.com/office/drawing/2014/main" id="{3D815638-2A87-40E4-BC3A-FB4D1E25ACB0}"/>
              </a:ext>
            </a:extLst>
          </p:cNvPr>
          <p:cNvSpPr>
            <a:spLocks noGrp="1" noChangeAspect="1"/>
          </p:cNvSpPr>
          <p:nvPr>
            <p:ph type="body" sz="quarter" idx="18"/>
          </p:nvPr>
        </p:nvSpPr>
        <p:spPr>
          <a:xfrm>
            <a:off x="9531707" y="5835881"/>
            <a:ext cx="2340000" cy="758729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lIns="3240000" rIns="0"/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jdelijke aanduiding voor tekst 21">
            <a:extLst>
              <a:ext uri="{FF2B5EF4-FFF2-40B4-BE49-F238E27FC236}">
                <a16:creationId xmlns:a16="http://schemas.microsoft.com/office/drawing/2014/main" id="{4416EE60-04E7-4A49-88D4-1122BC4AF7D8}"/>
              </a:ext>
            </a:extLst>
          </p:cNvPr>
          <p:cNvSpPr>
            <a:spLocks noGrp="1" noChangeAspect="1"/>
          </p:cNvSpPr>
          <p:nvPr>
            <p:ph type="body" sz="quarter" idx="20"/>
          </p:nvPr>
        </p:nvSpPr>
        <p:spPr>
          <a:xfrm>
            <a:off x="755650" y="3288888"/>
            <a:ext cx="2863850" cy="3096290"/>
          </a:xfrm>
          <a:custGeom>
            <a:avLst/>
            <a:gdLst>
              <a:gd name="connsiteX0" fmla="*/ 2525609 w 5497409"/>
              <a:gd name="connsiteY0" fmla="*/ 0 h 5943600"/>
              <a:gd name="connsiteX1" fmla="*/ 5497409 w 5497409"/>
              <a:gd name="connsiteY1" fmla="*/ 2971800 h 5943600"/>
              <a:gd name="connsiteX2" fmla="*/ 2525609 w 5497409"/>
              <a:gd name="connsiteY2" fmla="*/ 5943600 h 5943600"/>
              <a:gd name="connsiteX3" fmla="*/ 61346 w 5497409"/>
              <a:gd name="connsiteY3" fmla="*/ 4633362 h 5943600"/>
              <a:gd name="connsiteX4" fmla="*/ 0 w 5497409"/>
              <a:gd name="connsiteY4" fmla="*/ 4532384 h 5943600"/>
              <a:gd name="connsiteX5" fmla="*/ 0 w 5497409"/>
              <a:gd name="connsiteY5" fmla="*/ 1411217 h 5943600"/>
              <a:gd name="connsiteX6" fmla="*/ 61346 w 5497409"/>
              <a:gd name="connsiteY6" fmla="*/ 1310238 h 5943600"/>
              <a:gd name="connsiteX7" fmla="*/ 2525609 w 5497409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09" h="5943600">
                <a:moveTo>
                  <a:pt x="2525609" y="0"/>
                </a:moveTo>
                <a:cubicBezTo>
                  <a:pt x="4166889" y="0"/>
                  <a:pt x="5497409" y="1330520"/>
                  <a:pt x="5497409" y="2971800"/>
                </a:cubicBezTo>
                <a:cubicBezTo>
                  <a:pt x="5497409" y="4613080"/>
                  <a:pt x="4166889" y="5943600"/>
                  <a:pt x="2525609" y="5943600"/>
                </a:cubicBezTo>
                <a:cubicBezTo>
                  <a:pt x="1499809" y="5943600"/>
                  <a:pt x="595400" y="5423866"/>
                  <a:pt x="61346" y="4633362"/>
                </a:cubicBezTo>
                <a:lnTo>
                  <a:pt x="0" y="4532384"/>
                </a:lnTo>
                <a:lnTo>
                  <a:pt x="0" y="1411217"/>
                </a:lnTo>
                <a:lnTo>
                  <a:pt x="61346" y="1310238"/>
                </a:lnTo>
                <a:cubicBezTo>
                  <a:pt x="595400" y="519735"/>
                  <a:pt x="1499809" y="0"/>
                  <a:pt x="252560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0800000" scaled="1"/>
            <a:tileRect/>
          </a:gradFill>
        </p:spPr>
        <p:txBody>
          <a:bodyPr vert="wordArtVert" wrap="square" rIns="6336000">
            <a:noAutofit/>
          </a:bodyPr>
          <a:lstStyle>
            <a:lvl1pPr marL="0" indent="0">
              <a:buNone/>
              <a:defRPr sz="100"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30A32AC-B6B9-49DA-96CB-8FA7566F258D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13086750" y="4157669"/>
            <a:ext cx="153888" cy="1485895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65B33C15-FA3F-4488-B605-FD2E5912A64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2556122" y="541695"/>
            <a:ext cx="153888" cy="5101869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7A43FF58-601A-486A-BC3C-8646024C2466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>
          <a:xfrm>
            <a:off x="1240991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23" name="Tijdelijke aanduiding voor tekst 3">
            <a:extLst>
              <a:ext uri="{FF2B5EF4-FFF2-40B4-BE49-F238E27FC236}">
                <a16:creationId xmlns:a16="http://schemas.microsoft.com/office/drawing/2014/main" id="{D05F72AB-9143-4CEB-9995-BC46F87996D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60000" y="1764000"/>
            <a:ext cx="2448000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4" name="Tijdelijke aanduiding voor tekst 3">
            <a:extLst>
              <a:ext uri="{FF2B5EF4-FFF2-40B4-BE49-F238E27FC236}">
                <a16:creationId xmlns:a16="http://schemas.microsoft.com/office/drawing/2014/main" id="{140C74ED-3843-44B5-A036-98F1C0983D0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60000" y="2268000"/>
            <a:ext cx="2448000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7CB3B72F-829E-4802-89CE-5FAA8872114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212000" y="1764000"/>
            <a:ext cx="2195512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6" name="Tijdelijke aanduiding voor tekst 3">
            <a:extLst>
              <a:ext uri="{FF2B5EF4-FFF2-40B4-BE49-F238E27FC236}">
                <a16:creationId xmlns:a16="http://schemas.microsoft.com/office/drawing/2014/main" id="{E96C0F79-C1F5-448A-9B02-130652C5EFD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212000" y="2268000"/>
            <a:ext cx="2195512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7" name="Tijdelijke aanduiding voor tekst 3">
            <a:extLst>
              <a:ext uri="{FF2B5EF4-FFF2-40B4-BE49-F238E27FC236}">
                <a16:creationId xmlns:a16="http://schemas.microsoft.com/office/drawing/2014/main" id="{3008B147-EF81-4851-A6A3-FDBC85BB5B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0369" y="1764000"/>
            <a:ext cx="4362394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28" name="Tijdelijke aanduiding voor tekst 3">
            <a:extLst>
              <a:ext uri="{FF2B5EF4-FFF2-40B4-BE49-F238E27FC236}">
                <a16:creationId xmlns:a16="http://schemas.microsoft.com/office/drawing/2014/main" id="{D61D01F4-0D94-49A0-A0C6-2A6964B393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10369" y="2268000"/>
            <a:ext cx="4362394" cy="306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GB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13" name="Tijdelijke aanduiding voor afbeelding 12">
            <a:extLst>
              <a:ext uri="{FF2B5EF4-FFF2-40B4-BE49-F238E27FC236}">
                <a16:creationId xmlns:a16="http://schemas.microsoft.com/office/drawing/2014/main" id="{12238712-852D-4C83-A179-EE0F3F65535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55650" y="1764000"/>
            <a:ext cx="306000" cy="306000"/>
          </a:xfr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5" name="Tijdelijke aanduiding voor afbeelding 12">
            <a:extLst>
              <a:ext uri="{FF2B5EF4-FFF2-40B4-BE49-F238E27FC236}">
                <a16:creationId xmlns:a16="http://schemas.microsoft.com/office/drawing/2014/main" id="{B94B33D8-9ADC-46F3-9BAD-244DD8692871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55650" y="2268000"/>
            <a:ext cx="306000" cy="306000"/>
          </a:xfr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6" name="Tijdelijke aanduiding voor afbeelding 12">
            <a:extLst>
              <a:ext uri="{FF2B5EF4-FFF2-40B4-BE49-F238E27FC236}">
                <a16:creationId xmlns:a16="http://schemas.microsoft.com/office/drawing/2014/main" id="{7B078E79-A086-4E54-9016-28A2DBA0692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08000" y="1764000"/>
            <a:ext cx="306000" cy="306000"/>
          </a:xfr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7" name="Tijdelijke aanduiding voor afbeelding 12">
            <a:extLst>
              <a:ext uri="{FF2B5EF4-FFF2-40B4-BE49-F238E27FC236}">
                <a16:creationId xmlns:a16="http://schemas.microsoft.com/office/drawing/2014/main" id="{9A2E3717-085D-4920-9B0E-8DBF1A42FCA7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08000" y="2268000"/>
            <a:ext cx="306000" cy="306000"/>
          </a:xfr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8" name="Tijdelijke aanduiding voor afbeelding 12">
            <a:extLst>
              <a:ext uri="{FF2B5EF4-FFF2-40B4-BE49-F238E27FC236}">
                <a16:creationId xmlns:a16="http://schemas.microsoft.com/office/drawing/2014/main" id="{77467CBB-F989-40AA-BAA1-DDC3FE2145D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408000" y="1764000"/>
            <a:ext cx="306000" cy="306000"/>
          </a:xfr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9" name="Tijdelijke aanduiding voor afbeelding 12">
            <a:extLst>
              <a:ext uri="{FF2B5EF4-FFF2-40B4-BE49-F238E27FC236}">
                <a16:creationId xmlns:a16="http://schemas.microsoft.com/office/drawing/2014/main" id="{1C25A578-0CC7-464F-9CFB-1B9EC232EF8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408000" y="2268000"/>
            <a:ext cx="306000" cy="306000"/>
          </a:xfr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4094542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3045">
          <p15:clr>
            <a:srgbClr val="FBAE40"/>
          </p15:clr>
        </p15:guide>
        <p15:guide id="2" orient="horz" pos="2058">
          <p15:clr>
            <a:srgbClr val="FBAE40"/>
          </p15:clr>
        </p15:guide>
        <p15:guide id="3" orient="horz" pos="4026">
          <p15:clr>
            <a:srgbClr val="FBAE40"/>
          </p15:clr>
        </p15:guide>
        <p15:guide id="4" pos="4044">
          <p15:clr>
            <a:srgbClr val="FBAE40"/>
          </p15:clr>
        </p15:guide>
        <p15:guide id="5" pos="4362">
          <p15:clr>
            <a:srgbClr val="FBAE40"/>
          </p15:clr>
        </p15:guide>
        <p15:guide id="6" pos="2661">
          <p15:clr>
            <a:srgbClr val="FBAE40"/>
          </p15:clr>
        </p15:guide>
        <p15:guide id="7" pos="234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4B199-7014-4EF6-953E-3134D1441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01BF3-3AE3-49CA-987B-76C31E5033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9E98-B734-44E3-B6ED-1CF6ACEBC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24AA1-0DFC-4E53-AD5C-6C04852FF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26D09-9E55-418B-A0A1-08F1A50F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8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.Titeldia met vierkant 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jdelijke aanduiding voor afbeelding 65">
            <a:extLst>
              <a:ext uri="{FF2B5EF4-FFF2-40B4-BE49-F238E27FC236}">
                <a16:creationId xmlns:a16="http://schemas.microsoft.com/office/drawing/2014/main" id="{C993F618-5D8C-4CD3-B26D-F74E759872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0" y="0"/>
            <a:ext cx="6858000" cy="6858000"/>
          </a:xfrm>
          <a:solidFill>
            <a:schemeClr val="bg1">
              <a:lumMod val="85000"/>
            </a:schemeClr>
          </a:solidFill>
        </p:spPr>
        <p:txBody>
          <a:bodyPr tIns="3816000"/>
          <a:lstStyle>
            <a:lvl1pPr marL="0" indent="0" algn="ctr">
              <a:buNone/>
              <a:defRPr sz="14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nl-NL"/>
              <a:t>Selecteer afbeelding</a:t>
            </a:r>
            <a:endParaRPr lang="nl-NL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17861E45-7D0B-4CBE-BF29-EEB92636311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36000" y="5295900"/>
            <a:ext cx="4513088" cy="788988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</a:lstStyle>
          <a:p>
            <a:pPr lvl="0"/>
            <a:r>
              <a:rPr lang="nl-NL" dirty="0"/>
              <a:t>Naam Achternaam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B0A17F5-F68D-450E-924D-50BE1E84C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000" y="3854640"/>
            <a:ext cx="4513088" cy="676275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B69FD9-1A34-44C5-BB96-B626ABE7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36000" y="6264000"/>
            <a:ext cx="2340000" cy="184666"/>
          </a:xfrm>
        </p:spPr>
        <p:txBody>
          <a:bodyPr vert="horz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005FF67-098D-42EF-9DDB-0B34D97B1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473572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7F641E-4810-428B-93B4-F028FBE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27363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7695BF-4150-4BB7-8197-EF140D44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6000" y="1766078"/>
            <a:ext cx="4516033" cy="1990582"/>
          </a:xfrm>
        </p:spPr>
        <p:txBody>
          <a:bodyPr anchor="b" anchorCtr="0"/>
          <a:lstStyle>
            <a:lvl1pPr>
              <a:lnSpc>
                <a:spcPct val="90000"/>
              </a:lnSpc>
              <a:defRPr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pic>
        <p:nvPicPr>
          <p:cNvPr id="11" name="Deltares_Logo_groot">
            <a:extLst>
              <a:ext uri="{FF2B5EF4-FFF2-40B4-BE49-F238E27FC236}">
                <a16:creationId xmlns:a16="http://schemas.microsoft.com/office/drawing/2014/main" id="{07BC8CE6-4B06-4C93-9DE2-B3D24820A4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76000" y="180000"/>
            <a:ext cx="2340000" cy="760500"/>
          </a:xfrm>
          <a:prstGeom prst="rect">
            <a:avLst/>
          </a:prstGeom>
        </p:spPr>
      </p:pic>
      <p:sp>
        <p:nvSpPr>
          <p:cNvPr id="62" name="TX_Enabling_deltalife_wit">
            <a:extLst>
              <a:ext uri="{FF2B5EF4-FFF2-40B4-BE49-F238E27FC236}">
                <a16:creationId xmlns:a16="http://schemas.microsoft.com/office/drawing/2014/main" id="{8230CF4F-5316-4F99-A0B8-28EA9797ED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0801" y="5947577"/>
            <a:ext cx="3176270" cy="756001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 rIns="4284000"/>
          <a:lstStyle>
            <a:lvl1pPr marL="0" indent="0">
              <a:buNone/>
              <a:defRPr>
                <a:solidFill>
                  <a:srgbClr val="E6E6E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180256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pos="3613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C1F6-5C97-43E9-A160-8B23001B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CE2F-8F86-4B75-91D3-2F68C381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E5B2F-6EB9-48AF-8983-EAA3F9B8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6BF45-1A7A-4724-A0E0-DCD470F8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98EA9-F674-409D-B9E1-50F7CA77F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743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4A4F1-029C-4292-B85E-97F3E1EFD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F183A-2FD8-4AE2-ACF0-0EFDD602F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F22A6-E187-4431-8C37-E684607C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02DA-F1BE-4EE4-B30B-54FD075B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6057F-8155-40BB-B55B-BDD46021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719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CFAB-CF58-4026-BDA5-8532CE670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6A638-82A6-4774-8E5F-FD3A6D741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5587E-2D2D-403D-9F06-B796784C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DE7A1-078B-4002-917A-41EC1EE0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B7DA9-0DD8-4709-8239-143E2CD99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17D89-EC8C-4AE9-9BD7-9CA158DAC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707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B362-112F-49BA-9E74-44F864F67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CE509-BAB6-40AC-A12D-D900D52B2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AAD8F-5C22-4DB4-87A3-FCA99BAE1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E066C-C052-4636-BFDE-3EC511B96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11791-9C6E-4E52-96C7-A40DDA612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DD6E8-7823-4C7A-829D-66C4CC264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930C4-573A-4D86-9AA6-F825C1D4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B4B2BD-6679-45D1-BC7B-C49C981F9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64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C29C-9DD4-4A8D-A4B7-CC1EEAA3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0D421-D6FA-4F49-A412-38BDBCB5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2D4EF9-672B-4326-ACBC-25169841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767-5AF5-45EB-8AB2-1D0AFC2A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2949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BF6C7-584B-4356-A2F0-31F584E7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47755-E9E7-47D2-83DA-4D2DA208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32224-5B7D-47EA-83D2-D6CD8116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087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2B70-9164-43CC-B851-CF322876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8F0B-1D6B-482A-8F5D-49FC39695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EC8D-365D-4347-BA58-BA53F9092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360AC-1A9C-4B3D-AA84-378028EB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6A0A2-C990-4F06-BE56-BAE884094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CCB72-F5E7-43C1-B12B-D3B438C0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85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020E0-646B-4C2A-AAFB-852111B60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39CBB1-6433-4046-B3E8-3327E2449C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7798E-A5E3-49C7-BFD3-0254D3AD7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C0A52-31BE-44EC-B5ED-149151583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C4958-2DED-4F9F-83B5-A4513E63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F8055-B6F6-485D-90D7-763D1D16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705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870E-0579-4B2D-B7FE-6FFE3B56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FD745-B93C-4707-B43B-DADE5B77C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A67C6-877A-418B-BE4C-DB7B3F07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A23E6-63D3-4093-B913-563A36B3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25033-9FB3-42E0-B562-A08B158E4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193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FF07F-848B-421E-961D-CFAD5943E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92BC4B-57E5-4D3A-A324-ED56740B3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65085-038E-4B84-A7BF-3CAEA680D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4D5D2-A4E1-4988-B37B-831CAAD2002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3F47C-36F6-4125-BC9C-7BB12709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8756-B5B9-4714-969D-E6B675CF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03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oofdstuk / Tussendia (Groen)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454C307C-D04D-4709-9FD4-571150894DD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447038"/>
            <a:ext cx="5497462" cy="5943600"/>
          </a:xfrm>
          <a:custGeom>
            <a:avLst/>
            <a:gdLst>
              <a:gd name="connsiteX0" fmla="*/ 2525662 w 5497462"/>
              <a:gd name="connsiteY0" fmla="*/ 0 h 5943600"/>
              <a:gd name="connsiteX1" fmla="*/ 5497462 w 5497462"/>
              <a:gd name="connsiteY1" fmla="*/ 2971800 h 5943600"/>
              <a:gd name="connsiteX2" fmla="*/ 2525662 w 5497462"/>
              <a:gd name="connsiteY2" fmla="*/ 5943600 h 5943600"/>
              <a:gd name="connsiteX3" fmla="*/ 61399 w 5497462"/>
              <a:gd name="connsiteY3" fmla="*/ 4633362 h 5943600"/>
              <a:gd name="connsiteX4" fmla="*/ 0 w 5497462"/>
              <a:gd name="connsiteY4" fmla="*/ 4532297 h 5943600"/>
              <a:gd name="connsiteX5" fmla="*/ 0 w 5497462"/>
              <a:gd name="connsiteY5" fmla="*/ 1411304 h 5943600"/>
              <a:gd name="connsiteX6" fmla="*/ 61399 w 5497462"/>
              <a:gd name="connsiteY6" fmla="*/ 1310238 h 5943600"/>
              <a:gd name="connsiteX7" fmla="*/ 2525662 w 5497462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62" h="5943600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/>
              </a:gs>
              <a:gs pos="100000">
                <a:schemeClr val="accent4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E2BD3A-5DDA-4757-ACCB-7CC38D7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62124"/>
            <a:ext cx="10512000" cy="1368000"/>
          </a:xfrm>
        </p:spPr>
        <p:txBody>
          <a:bodyPr anchor="t"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77DC50-5611-4E05-B13C-BEF10B11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3564000"/>
            <a:ext cx="10585450" cy="1517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09971E-F873-4027-AEC0-F79E132D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13488" y="4586300"/>
            <a:ext cx="153888" cy="1262844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3B534-D0A1-49CD-B3E2-FA8113F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3488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AD1C2C-AB5C-4424-9980-A055EC5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7279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193988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Hoofdstuk / Tussendia (Blauw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2BD3A-5DDA-4757-ACCB-7CC38D75C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000" y="1762124"/>
            <a:ext cx="10512000" cy="1368000"/>
          </a:xfrm>
        </p:spPr>
        <p:txBody>
          <a:bodyPr anchor="t">
            <a:normAutofit/>
          </a:bodyPr>
          <a:lstStyle>
            <a:lvl1pPr>
              <a:defRPr sz="3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77DC50-5611-4E05-B13C-BEF10B116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0000" y="3564000"/>
            <a:ext cx="10585450" cy="151765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09971E-F873-4027-AEC0-F79E132DDD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513488" y="4586300"/>
            <a:ext cx="153888" cy="1262844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 28 november 2019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93B534-D0A1-49CD-B3E2-FA8113F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513488" y="684000"/>
            <a:ext cx="153888" cy="3786017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3AD1C2C-AB5C-4424-9980-A055EC5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367279" y="6413498"/>
            <a:ext cx="450000" cy="184666"/>
          </a:xfrm>
        </p:spPr>
        <p:txBody>
          <a:bodyPr/>
          <a:lstStyle>
            <a:lvl1pPr>
              <a:defRPr>
                <a:solidFill>
                  <a:srgbClr val="E6E6E6"/>
                </a:solidFill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FE604B20-D198-4E8C-9B1F-0066D909E5DF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447038"/>
            <a:ext cx="5497462" cy="5943600"/>
          </a:xfrm>
          <a:custGeom>
            <a:avLst/>
            <a:gdLst>
              <a:gd name="connsiteX0" fmla="*/ 2525662 w 5497462"/>
              <a:gd name="connsiteY0" fmla="*/ 0 h 5943600"/>
              <a:gd name="connsiteX1" fmla="*/ 5497462 w 5497462"/>
              <a:gd name="connsiteY1" fmla="*/ 2971800 h 5943600"/>
              <a:gd name="connsiteX2" fmla="*/ 2525662 w 5497462"/>
              <a:gd name="connsiteY2" fmla="*/ 5943600 h 5943600"/>
              <a:gd name="connsiteX3" fmla="*/ 61399 w 5497462"/>
              <a:gd name="connsiteY3" fmla="*/ 4633362 h 5943600"/>
              <a:gd name="connsiteX4" fmla="*/ 0 w 5497462"/>
              <a:gd name="connsiteY4" fmla="*/ 4532297 h 5943600"/>
              <a:gd name="connsiteX5" fmla="*/ 0 w 5497462"/>
              <a:gd name="connsiteY5" fmla="*/ 1411304 h 5943600"/>
              <a:gd name="connsiteX6" fmla="*/ 61399 w 5497462"/>
              <a:gd name="connsiteY6" fmla="*/ 1310238 h 5943600"/>
              <a:gd name="connsiteX7" fmla="*/ 2525662 w 5497462"/>
              <a:gd name="connsiteY7" fmla="*/ 0 h 594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97462" h="5943600">
                <a:moveTo>
                  <a:pt x="2525662" y="0"/>
                </a:moveTo>
                <a:cubicBezTo>
                  <a:pt x="4166942" y="0"/>
                  <a:pt x="5497462" y="1330520"/>
                  <a:pt x="5497462" y="2971800"/>
                </a:cubicBezTo>
                <a:cubicBezTo>
                  <a:pt x="5497462" y="4613080"/>
                  <a:pt x="4166942" y="5943600"/>
                  <a:pt x="2525662" y="5943600"/>
                </a:cubicBezTo>
                <a:cubicBezTo>
                  <a:pt x="1499862" y="5943600"/>
                  <a:pt x="595453" y="5423866"/>
                  <a:pt x="61399" y="4633362"/>
                </a:cubicBezTo>
                <a:lnTo>
                  <a:pt x="0" y="4532297"/>
                </a:lnTo>
                <a:lnTo>
                  <a:pt x="0" y="1411304"/>
                </a:lnTo>
                <a:lnTo>
                  <a:pt x="61399" y="1310238"/>
                </a:lnTo>
                <a:cubicBezTo>
                  <a:pt x="595453" y="519735"/>
                  <a:pt x="1499862" y="0"/>
                  <a:pt x="2525662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73923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Partner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EC7CA-9C23-4C8C-8E52-48827CB3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AB16DB44-A35C-4555-8271-1BC45D5EE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98298A93-251E-4C71-ACF3-6A1388860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8" name="Tijdelijke aanduiding voor dianummer 7">
            <a:extLst>
              <a:ext uri="{FF2B5EF4-FFF2-40B4-BE49-F238E27FC236}">
                <a16:creationId xmlns:a16="http://schemas.microsoft.com/office/drawing/2014/main" id="{E74A889B-77F6-4552-B217-7A2CA16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9EBD329-956B-407B-9AD6-0D41AC6CBE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5651" y="1762124"/>
            <a:ext cx="10517112" cy="4322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ijdelijke aanduiding voor afbeelding 13">
            <a:extLst>
              <a:ext uri="{FF2B5EF4-FFF2-40B4-BE49-F238E27FC236}">
                <a16:creationId xmlns:a16="http://schemas.microsoft.com/office/drawing/2014/main" id="{29C6F091-D152-418D-B9F8-A87580FF627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033588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1" name="Tijdelijke aanduiding voor afbeelding 13">
            <a:extLst>
              <a:ext uri="{FF2B5EF4-FFF2-40B4-BE49-F238E27FC236}">
                <a16:creationId xmlns:a16="http://schemas.microsoft.com/office/drawing/2014/main" id="{60BE643B-1ED0-4C44-A1BD-69154E5788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73876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2" name="Tijdelijke aanduiding voor afbeelding 13">
            <a:extLst>
              <a:ext uri="{FF2B5EF4-FFF2-40B4-BE49-F238E27FC236}">
                <a16:creationId xmlns:a16="http://schemas.microsoft.com/office/drawing/2014/main" id="{A065EEC8-0E39-4605-AE1D-D95CBC90482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14164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3" name="Tijdelijke aanduiding voor afbeelding 13">
            <a:extLst>
              <a:ext uri="{FF2B5EF4-FFF2-40B4-BE49-F238E27FC236}">
                <a16:creationId xmlns:a16="http://schemas.microsoft.com/office/drawing/2014/main" id="{48162130-D103-42A6-B07E-E8EF0590181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54452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4" name="Tijdelijke aanduiding voor afbeelding 13">
            <a:extLst>
              <a:ext uri="{FF2B5EF4-FFF2-40B4-BE49-F238E27FC236}">
                <a16:creationId xmlns:a16="http://schemas.microsoft.com/office/drawing/2014/main" id="{7250C887-952A-4DC1-8215-8DFA36C6EDD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94740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5" name="Tijdelijke aanduiding voor afbeelding 13">
            <a:extLst>
              <a:ext uri="{FF2B5EF4-FFF2-40B4-BE49-F238E27FC236}">
                <a16:creationId xmlns:a16="http://schemas.microsoft.com/office/drawing/2014/main" id="{B0075813-47FE-4243-A0DB-86635BED623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735028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  <p:sp>
        <p:nvSpPr>
          <p:cNvPr id="16" name="Tijdelijke aanduiding voor afbeelding 13">
            <a:extLst>
              <a:ext uri="{FF2B5EF4-FFF2-40B4-BE49-F238E27FC236}">
                <a16:creationId xmlns:a16="http://schemas.microsoft.com/office/drawing/2014/main" id="{B8D44326-7D12-4338-99E1-2E879D21A25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75317" y="6275959"/>
            <a:ext cx="1188000" cy="378000"/>
          </a:xfrm>
          <a:noFill/>
        </p:spPr>
        <p:txBody>
          <a:bodyPr tIns="0">
            <a:normAutofit/>
          </a:bodyPr>
          <a:lstStyle>
            <a:lvl1pPr marL="0" indent="0" algn="ctr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4828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2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CBD4A7-30E2-4E78-B4FA-A8B2C41A6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89361EE-4435-4145-8E9D-4F0A53E9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6DFBB55-F053-4FC0-8FD6-FD27BC57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  <a:endParaRPr lang="nl-NL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220EB44-40D1-4CAF-8FFD-29202A0A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564A6160-4B2C-4199-AB7C-023FEDE1955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5650" y="1768763"/>
            <a:ext cx="5076175" cy="4318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inhoud 6">
            <a:extLst>
              <a:ext uri="{FF2B5EF4-FFF2-40B4-BE49-F238E27FC236}">
                <a16:creationId xmlns:a16="http://schemas.microsoft.com/office/drawing/2014/main" id="{A7315F35-EA75-4506-B955-CB617ACBDB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1825" y="1770636"/>
            <a:ext cx="5076175" cy="4318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359406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 met tit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360240-711C-40DC-B819-28D5F76E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762125"/>
            <a:ext cx="5065347" cy="742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85B8C4-FFE1-4941-89E1-E5B658D71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650" y="2556001"/>
            <a:ext cx="5065347" cy="3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D244503-4D19-475F-8DE3-680EA8CDC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0997" y="1762125"/>
            <a:ext cx="5087002" cy="7429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D37810D-DEFA-432E-B30A-7F13B7EF0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0997" y="2556001"/>
            <a:ext cx="5087002" cy="35288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5D5B83A0-F52F-4A50-A779-6FBDEC06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0DF3265-27D0-49AD-8963-A3EC3CB2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32C89B3-2645-49EA-AE6E-C0189B3A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CFFACB9-41BE-4C1C-8FD9-C0590014C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74446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77C9B-D616-43D5-9E9C-399615DA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97891F0-8DCB-4D52-8695-2AD665086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B044C9F-B1E5-43F8-ABA5-F8A0AF3B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14021C5-B1DD-464A-832F-A03BCAB5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62055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Footer Bar">
            <a:extLst>
              <a:ext uri="{FF2B5EF4-FFF2-40B4-BE49-F238E27FC236}">
                <a16:creationId xmlns:a16="http://schemas.microsoft.com/office/drawing/2014/main" id="{022EB8B7-6824-4AED-BB2B-C0B109993AD1}"/>
              </a:ext>
            </a:extLst>
          </p:cNvPr>
          <p:cNvGrpSpPr/>
          <p:nvPr userDrawn="1"/>
        </p:nvGrpSpPr>
        <p:grpSpPr>
          <a:xfrm>
            <a:off x="11742000" y="0"/>
            <a:ext cx="450000" cy="6858000"/>
            <a:chOff x="11742000" y="0"/>
            <a:chExt cx="450000" cy="6858000"/>
          </a:xfrm>
          <a:solidFill>
            <a:schemeClr val="accent2">
              <a:alpha val="5882"/>
            </a:schemeClr>
          </a:solidFill>
        </p:grpSpPr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9F9EE001-C15B-435E-9F44-1622C159FC17}"/>
                </a:ext>
              </a:extLst>
            </p:cNvPr>
            <p:cNvSpPr/>
            <p:nvPr userDrawn="1"/>
          </p:nvSpPr>
          <p:spPr>
            <a:xfrm>
              <a:off x="11742000" y="0"/>
              <a:ext cx="450000" cy="6858000"/>
            </a:xfrm>
            <a:prstGeom prst="rect">
              <a:avLst/>
            </a:prstGeom>
            <a:solidFill>
              <a:srgbClr val="F1F3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32440EA2-337B-4EDA-9C88-10B9002EF364}"/>
                </a:ext>
              </a:extLst>
            </p:cNvPr>
            <p:cNvCxnSpPr/>
            <p:nvPr userDrawn="1"/>
          </p:nvCxnSpPr>
          <p:spPr>
            <a:xfrm>
              <a:off x="11801530" y="6081711"/>
              <a:ext cx="324000" cy="0"/>
            </a:xfrm>
            <a:prstGeom prst="line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8E966F5-006F-433A-9691-0B17633B2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0" y="541695"/>
            <a:ext cx="10517113" cy="9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Dia met tekst. Voorbeeld van een lange tekst over twee regels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B2E2CE-1F7F-4603-9A75-FEAAFF738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650" y="1768763"/>
            <a:ext cx="10512349" cy="43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Niveau 1, standaard met </a:t>
            </a:r>
            <a:r>
              <a:rPr lang="nl-NL" dirty="0" err="1"/>
              <a:t>bullets</a:t>
            </a:r>
            <a:endParaRPr lang="nl-NL" dirty="0"/>
          </a:p>
          <a:p>
            <a:pPr lvl="1"/>
            <a:r>
              <a:rPr lang="nl-NL" dirty="0"/>
              <a:t>Tweede niveau, (sub </a:t>
            </a:r>
            <a:r>
              <a:rPr lang="nl-NL" dirty="0" err="1"/>
              <a:t>bullets</a:t>
            </a:r>
            <a:r>
              <a:rPr lang="nl-NL" dirty="0"/>
              <a:t>)</a:t>
            </a:r>
          </a:p>
          <a:p>
            <a:pPr lvl="2"/>
            <a:r>
              <a:rPr lang="nl-NL" dirty="0"/>
              <a:t>Derde niveau (Leestekst)</a:t>
            </a:r>
          </a:p>
          <a:p>
            <a:pPr lvl="3"/>
            <a:r>
              <a:rPr lang="nl-NL" dirty="0"/>
              <a:t>Vierde niveau (Subtitel)</a:t>
            </a:r>
          </a:p>
          <a:p>
            <a:pPr lvl="4"/>
            <a:r>
              <a:rPr lang="nl-NL" dirty="0"/>
              <a:t>Vijfde niveau (Standaard met nummers)</a:t>
            </a:r>
          </a:p>
          <a:p>
            <a:pPr lvl="5"/>
            <a:r>
              <a:rPr lang="nl-NL" dirty="0"/>
              <a:t>Niveau zes (sub nummers)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E4571E1-7B78-4AC3-AB7A-7A15720DF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420000" y="4157669"/>
            <a:ext cx="153888" cy="1485895"/>
          </a:xfrm>
          <a:prstGeom prst="rect">
            <a:avLst/>
          </a:prstGeom>
        </p:spPr>
        <p:txBody>
          <a:bodyPr vert="vert270" wrap="square" lIns="0" tIns="0" rIns="0" bIns="0" rtlCol="0" anchor="ctr" anchorCtr="0">
            <a:noAutofit/>
          </a:bodyPr>
          <a:lstStyle>
            <a:lvl1pPr algn="l">
              <a:defRPr sz="1000" b="0">
                <a:solidFill>
                  <a:srgbClr val="E6E6E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04B6D2-F868-492E-8371-701F4F999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889372" y="541695"/>
            <a:ext cx="153888" cy="5101869"/>
          </a:xfrm>
          <a:prstGeom prst="rect">
            <a:avLst/>
          </a:prstGeom>
        </p:spPr>
        <p:txBody>
          <a:bodyPr vert="vert270" wrap="square" lIns="0" tIns="0" rIns="0" bIns="0" rtlCol="0" anchor="ctr" anchorCtr="0">
            <a:noAutofit/>
          </a:bodyPr>
          <a:lstStyle>
            <a:lvl1pPr algn="l">
              <a:defRPr lang="nl-NL" sz="1000" b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nl-NL"/>
              <a:t>Voettekst van de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F491C4D-045B-4D79-8E4E-A715678EC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3163" y="6413498"/>
            <a:ext cx="450000" cy="184666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ctr"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42B3F14-D836-496B-80A2-23BE75BD68CB}" type="slidenum">
              <a:rPr lang="nl-NL" smtClean="0"/>
              <a:pPr/>
              <a:t>‹#›</a:t>
            </a:fld>
            <a:endParaRPr lang="nl-NL" dirty="0"/>
          </a:p>
        </p:txBody>
      </p:sp>
      <p:pic>
        <p:nvPicPr>
          <p:cNvPr id="15" name="Deltares_Logo_klein">
            <a:extLst>
              <a:ext uri="{FF2B5EF4-FFF2-40B4-BE49-F238E27FC236}">
                <a16:creationId xmlns:a16="http://schemas.microsoft.com/office/drawing/2014/main" id="{CA5E38F1-EE2E-4740-B411-6A2F5838BECA}"/>
              </a:ext>
            </a:extLst>
          </p:cNvPr>
          <p:cNvPicPr>
            <a:picLocks noChangeAspect="1"/>
          </p:cNvPicPr>
          <p:nvPr userDrawn="1"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56" y="6267123"/>
            <a:ext cx="1188000" cy="3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55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47" r:id="rId3"/>
    <p:sldLayoutId id="2147483691" r:id="rId4"/>
    <p:sldLayoutId id="2147483692" r:id="rId5"/>
    <p:sldLayoutId id="2147483664" r:id="rId6"/>
    <p:sldLayoutId id="2147483687" r:id="rId7"/>
    <p:sldLayoutId id="2147483689" r:id="rId8"/>
    <p:sldLayoutId id="2147483690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96" r:id="rId17"/>
    <p:sldLayoutId id="2147483682" r:id="rId18"/>
    <p:sldLayoutId id="2147483683" r:id="rId19"/>
    <p:sldLayoutId id="2147483749" r:id="rId20"/>
    <p:sldLayoutId id="2147483681" r:id="rId21"/>
    <p:sldLayoutId id="2147483752" r:id="rId22"/>
    <p:sldLayoutId id="2147483699" r:id="rId23"/>
    <p:sldLayoutId id="2147483748" r:id="rId24"/>
    <p:sldLayoutId id="2147483656" r:id="rId25"/>
    <p:sldLayoutId id="2147483753" r:id="rId26"/>
    <p:sldLayoutId id="2147483698" r:id="rId27"/>
    <p:sldLayoutId id="2147483754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24000" indent="-324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8000" indent="-3240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324000" indent="-324000" algn="l" defTabSz="914400" rtl="0" eaLnBrk="1" latinLnBrk="0" hangingPunct="1">
        <a:lnSpc>
          <a:spcPct val="90000"/>
        </a:lnSpc>
        <a:spcBef>
          <a:spcPts val="1000"/>
        </a:spcBef>
        <a:buSzPct val="90000"/>
        <a:buFont typeface="+mj-lt"/>
        <a:buAutoNum type="arabicPeriod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648000" indent="-324000" algn="l" defTabSz="914400" rtl="0" eaLnBrk="1" latinLnBrk="0" hangingPunct="1">
        <a:lnSpc>
          <a:spcPct val="90000"/>
        </a:lnSpc>
        <a:spcBef>
          <a:spcPts val="500"/>
        </a:spcBef>
        <a:buSzPct val="95000"/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1110" userDrawn="1">
          <p15:clr>
            <a:srgbClr val="F26B43"/>
          </p15:clr>
        </p15:guide>
        <p15:guide id="3" pos="476" userDrawn="1">
          <p15:clr>
            <a:srgbClr val="F26B43"/>
          </p15:clr>
        </p15:guide>
        <p15:guide id="4" orient="horz" pos="4133" userDrawn="1">
          <p15:clr>
            <a:srgbClr val="F26B43"/>
          </p15:clr>
        </p15:guide>
        <p15:guide id="6" pos="792" userDrawn="1">
          <p15:clr>
            <a:srgbClr val="F26B43"/>
          </p15:clr>
        </p15:guide>
        <p15:guide id="7" orient="horz" pos="3833" userDrawn="1">
          <p15:clr>
            <a:srgbClr val="F26B43"/>
          </p15:clr>
        </p15:guide>
        <p15:guide id="8" orient="horz" pos="336" userDrawn="1">
          <p15:clr>
            <a:srgbClr val="F26B43"/>
          </p15:clr>
        </p15:guide>
        <p15:guide id="9" pos="7098" userDrawn="1">
          <p15:clr>
            <a:srgbClr val="F26B43"/>
          </p15:clr>
        </p15:guide>
        <p15:guide id="10" pos="740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5081E-F5D4-4F79-951E-F38DE955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C612-EAE5-4D01-BF92-6A3BC186A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14410-AE8D-4A8B-B350-E60109BCA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4D5D2-A4E1-4988-B37B-831CAAD2002D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9A532-7628-4DF2-8DD9-ABCDE10FD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C4DF5-2C7F-4B99-A9CA-C1ADA0D58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49B99-A162-4182-94E8-5775F426E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1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9BEDE333-FBE5-41FF-92E3-3CED59DF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0DE5847-2B0D-4E4F-AD42-A74B0A67B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B3BAD00-5B4A-4096-8A2D-7F59D9A6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4825659-D616-4781-9C2B-94E8CE3B9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8690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50CA-3E46-42C7-AFC6-7ADA7355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Modelling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Magdalena </a:t>
            </a:r>
            <a:r>
              <a:rPr lang="nl-NL" dirty="0" err="1"/>
              <a:t>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7236-88C4-4592-8420-8DE70DFD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/>
              <a:t>Longest river in Columbia, South America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949 miles/1528 km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Canal del </a:t>
            </a:r>
            <a:r>
              <a:rPr lang="en-US" sz="2400" dirty="0" err="1"/>
              <a:t>Dique</a:t>
            </a:r>
            <a:r>
              <a:rPr lang="en-US" sz="2400" dirty="0"/>
              <a:t>: artificial canal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Workbook: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 err="1"/>
              <a:t>magdalena_workbook_exercises.ipynb</a:t>
            </a:r>
            <a:endParaRPr lang="en-US" sz="2000" i="1" dirty="0"/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2059-E804-4571-A4AF-B6082606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 28 november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7780-BD61-4F6C-A10D-3022C7F8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HYDROLIB-</a:t>
            </a:r>
            <a:r>
              <a:rPr lang="nl-NL" dirty="0" err="1"/>
              <a:t>core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26591-C768-43C6-A74D-290BA7D1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10</a:t>
            </a:fld>
            <a:endParaRPr lang="nl-N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F68863-F84A-1F74-ACC2-8DE13666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794" y="593695"/>
            <a:ext cx="4206945" cy="5780473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464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Tijdelijke aanduiding voor afbeelding 17">
            <a:extLst>
              <a:ext uri="{FF2B5EF4-FFF2-40B4-BE49-F238E27FC236}">
                <a16:creationId xmlns:a16="http://schemas.microsoft.com/office/drawing/2014/main" id="{AA69BC65-8AFE-4119-BE77-AE1B7096E43E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2" r="42"/>
          <a:stretch>
            <a:fillRect/>
          </a:stretch>
        </p:blipFill>
        <p:spPr/>
      </p:pic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DB7F9F16-38F3-4C18-8CF0-49A766FBC4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NL" dirty="0"/>
              <a:t>Prisca van der Sluis</a:t>
            </a:r>
          </a:p>
        </p:txBody>
      </p:sp>
      <p:sp>
        <p:nvSpPr>
          <p:cNvPr id="7" name="Ondertitel 6">
            <a:extLst>
              <a:ext uri="{FF2B5EF4-FFF2-40B4-BE49-F238E27FC236}">
                <a16:creationId xmlns:a16="http://schemas.microsoft.com/office/drawing/2014/main" id="{838C8FD7-55FC-4DBD-825A-309E45D663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DSD-INT 2024</a:t>
            </a:r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D510B812-7AC5-475D-ACB5-69A9EF35A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 12 november 2024</a:t>
            </a:r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9A199952-5E95-4A28-BD26-74ECEF64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  <a:endParaRPr lang="nl-NL" dirty="0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18D4A5E8-322A-4392-899C-82090DBD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pPr/>
              <a:t>2</a:t>
            </a:fld>
            <a:endParaRPr lang="nl-NL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D010081-142B-471A-8A79-433EA62F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3258" y="1766078"/>
            <a:ext cx="5010467" cy="199058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nl-NL" dirty="0" err="1"/>
              <a:t>Deep-dive</a:t>
            </a:r>
            <a:r>
              <a:rPr lang="nl-NL" dirty="0"/>
              <a:t> in pre- </a:t>
            </a:r>
            <a:r>
              <a:rPr lang="nl-NL" dirty="0" err="1"/>
              <a:t>and</a:t>
            </a:r>
            <a:r>
              <a:rPr lang="nl-NL" dirty="0"/>
              <a:t> post-processing</a:t>
            </a:r>
            <a:br>
              <a:rPr lang="nl-NL" dirty="0"/>
            </a:br>
            <a:br>
              <a:rPr lang="nl-NL" dirty="0"/>
            </a:br>
            <a:r>
              <a:rPr lang="nl-NL" sz="2800" i="1" dirty="0"/>
              <a:t>HYDROLIB-</a:t>
            </a:r>
            <a:r>
              <a:rPr lang="nl-NL" sz="2800" i="1" dirty="0" err="1"/>
              <a:t>core</a:t>
            </a:r>
            <a:br>
              <a:rPr lang="nl-NL" dirty="0"/>
            </a:br>
            <a:endParaRPr lang="nl-NL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7F40214-05A9-459B-91CB-FE5EED0528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nl-NL" dirty="0"/>
              <a:t>Naam Achternaam</a:t>
            </a:r>
          </a:p>
        </p:txBody>
      </p:sp>
    </p:spTree>
    <p:extLst>
      <p:ext uri="{BB962C8B-B14F-4D97-AF65-F5344CB8AC3E}">
        <p14:creationId xmlns:p14="http://schemas.microsoft.com/office/powerpoint/2010/main" val="184831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734F-B54D-76D0-3D59-A5D0214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breakout</a:t>
            </a:r>
            <a:r>
              <a:rPr lang="nl-NL" dirty="0"/>
              <a:t> </a:t>
            </a:r>
            <a:r>
              <a:rPr lang="nl-NL" dirty="0" err="1"/>
              <a:t>session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DBA29-7526-D85B-D91D-83503429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2400" dirty="0" err="1"/>
              <a:t>Introduction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HYDROLIB-</a:t>
            </a:r>
            <a:r>
              <a:rPr lang="nl-NL" sz="2400" dirty="0" err="1"/>
              <a:t>core</a:t>
            </a:r>
            <a:endParaRPr lang="nl-NL" sz="2400" dirty="0"/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/>
              <a:t>Simple demo</a:t>
            </a:r>
          </a:p>
          <a:p>
            <a:pPr marL="0" indent="0">
              <a:buNone/>
            </a:pPr>
            <a:endParaRPr lang="nl-NL" sz="2400" dirty="0"/>
          </a:p>
          <a:p>
            <a:r>
              <a:rPr lang="nl-NL" sz="2400" dirty="0" err="1"/>
              <a:t>Exercises</a:t>
            </a:r>
            <a:r>
              <a:rPr lang="nl-NL" sz="2400" dirty="0"/>
              <a:t>: </a:t>
            </a:r>
            <a:r>
              <a:rPr lang="nl-NL" sz="2400" dirty="0" err="1"/>
              <a:t>modelling</a:t>
            </a:r>
            <a:r>
              <a:rPr lang="nl-NL" sz="2400" dirty="0"/>
              <a:t> Magdalena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1B9AA-4A39-C905-0626-52C6966B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66ED3-A3B0-6B45-B3D6-0E7DD242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Voettekst van de presentatie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BE78A-3164-1410-02EB-F75445BA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004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50CA-3E46-42C7-AFC6-7ADA7355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HYDROLIB-core offer?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7236-88C4-4592-8420-8DE70DFDC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650" y="1298962"/>
            <a:ext cx="10512349" cy="4922376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Functionality</a:t>
            </a:r>
          </a:p>
          <a:p>
            <a:r>
              <a:rPr lang="en-US" sz="2400" dirty="0"/>
              <a:t>Reading, writing, manipulating and validating D-HYDRO input files</a:t>
            </a:r>
          </a:p>
          <a:p>
            <a:r>
              <a:rPr lang="en-US" sz="2400" dirty="0">
                <a:latin typeface="Lato" panose="020F0502020204030204" pitchFamily="34" charset="0"/>
              </a:rPr>
              <a:t>B</a:t>
            </a:r>
            <a:r>
              <a:rPr lang="en-US" sz="2400" b="0" i="0" dirty="0">
                <a:effectLst/>
                <a:latin typeface="Lato" panose="020F0502020204030204" pitchFamily="34" charset="0"/>
              </a:rPr>
              <a:t>asis for pre- and postprocessing tools for (automated) modelling workflows</a:t>
            </a:r>
          </a:p>
          <a:p>
            <a:endParaRPr lang="en-US" sz="2400" dirty="0">
              <a:latin typeface="Lato" panose="020F050202020403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Lato" panose="020F0502020204030204" pitchFamily="34" charset="0"/>
              </a:rPr>
              <a:t>Specifications</a:t>
            </a:r>
          </a:p>
          <a:p>
            <a:r>
              <a:rPr lang="en-US" sz="2400" dirty="0">
                <a:latin typeface="Lato" panose="020F0502020204030204" pitchFamily="34" charset="0"/>
              </a:rPr>
              <a:t>Written in Python</a:t>
            </a:r>
          </a:p>
          <a:p>
            <a:r>
              <a:rPr lang="en-US" sz="2400" dirty="0">
                <a:latin typeface="Lato" panose="020F0502020204030204" pitchFamily="34" charset="0"/>
              </a:rPr>
              <a:t>Installable via pip</a:t>
            </a:r>
          </a:p>
          <a:p>
            <a:r>
              <a:rPr lang="en-US" sz="2400" dirty="0">
                <a:latin typeface="Lato" panose="020F0502020204030204" pitchFamily="34" charset="0"/>
              </a:rPr>
              <a:t>Runs on Windows and Linux</a:t>
            </a:r>
          </a:p>
          <a:p>
            <a:r>
              <a:rPr lang="en-US" sz="2400" dirty="0">
                <a:latin typeface="Lato" panose="020F0502020204030204" pitchFamily="34" charset="0"/>
              </a:rPr>
              <a:t>Hosted on GitHub</a:t>
            </a:r>
          </a:p>
          <a:p>
            <a:pPr marL="324000" lvl="1" indent="0">
              <a:buNone/>
            </a:pPr>
            <a:r>
              <a:rPr lang="en-US" sz="2000" i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https://github.com/Deltares/HYDROLIB-core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2059-E804-4571-A4AF-B6082606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 28 november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7780-BD61-4F6C-A10D-3022C7F8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HYDROLIB-</a:t>
            </a:r>
            <a:r>
              <a:rPr lang="nl-NL" dirty="0" err="1"/>
              <a:t>core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26591-C768-43C6-A74D-290BA7D1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4</a:t>
            </a:fld>
            <a:endParaRPr lang="nl-NL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B05A7E0-BF49-00D9-8635-8E88EF95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437" y="920527"/>
            <a:ext cx="1499302" cy="164348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nux - Wikipedia">
            <a:extLst>
              <a:ext uri="{FF2B5EF4-FFF2-40B4-BE49-F238E27FC236}">
                <a16:creationId xmlns:a16="http://schemas.microsoft.com/office/drawing/2014/main" id="{71505873-9AB6-C9B9-EC25-1387FB6FA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7498" y="5293820"/>
            <a:ext cx="989836" cy="117281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pi · GitHub Topics · GitHub">
            <a:extLst>
              <a:ext uri="{FF2B5EF4-FFF2-40B4-BE49-F238E27FC236}">
                <a16:creationId xmlns:a16="http://schemas.microsoft.com/office/drawing/2014/main" id="{B4D3709B-4841-026A-7A8E-4B8DA4E04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224" y="2589814"/>
            <a:ext cx="2743200" cy="27432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991E3F2F-BDD1-27B2-5841-316CB162F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830" y="3374610"/>
            <a:ext cx="1499301" cy="1499301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E8DA5E97-7446-0BD0-A1B7-6F5237C1B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5976" y="5293820"/>
            <a:ext cx="1768763" cy="1768763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284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650CA-3E46-42C7-AFC6-7ADA73554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Hydrolib</a:t>
            </a:r>
            <a:r>
              <a:rPr lang="en-US" dirty="0"/>
              <a:t>-core acts as a wrapper around kernel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07236-88C4-4592-8420-8DE70DFDC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Supported D-HYDRO kernels:</a:t>
            </a:r>
          </a:p>
          <a:p>
            <a:pPr lvl="1"/>
            <a:r>
              <a:rPr lang="en-US" sz="2400" dirty="0"/>
              <a:t>Flow FM (1D2D3D)</a:t>
            </a:r>
          </a:p>
          <a:p>
            <a:pPr lvl="1"/>
            <a:r>
              <a:rPr lang="en-US" sz="2400" dirty="0"/>
              <a:t>Rainfall runoff</a:t>
            </a:r>
          </a:p>
          <a:p>
            <a:pPr lvl="1"/>
            <a:endParaRPr lang="en-US" sz="2400" dirty="0"/>
          </a:p>
          <a:p>
            <a:r>
              <a:rPr lang="en-US" sz="2400" dirty="0"/>
              <a:t>Each file has one corresponding class.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Each file class contains several attributes that collectively represent the content of the file.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62059-E804-4571-A4AF-B6082606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47780-BD61-4F6C-A10D-3022C7F8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HYDROLIB-</a:t>
            </a:r>
            <a:r>
              <a:rPr lang="nl-NL" dirty="0" err="1"/>
              <a:t>core</a:t>
            </a:r>
            <a:r>
              <a:rPr lang="nl-NL" dirty="0"/>
              <a:t>: </a:t>
            </a:r>
            <a:r>
              <a:rPr lang="nl-NL" dirty="0" err="1"/>
              <a:t>the</a:t>
            </a:r>
            <a:r>
              <a:rPr lang="nl-NL" dirty="0"/>
              <a:t> basics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26591-C768-43C6-A74D-290BA7D1C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89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DEC42BA-92EE-9FE2-1B00-A68FC8880024}"/>
              </a:ext>
            </a:extLst>
          </p:cNvPr>
          <p:cNvGrpSpPr/>
          <p:nvPr/>
        </p:nvGrpSpPr>
        <p:grpSpPr>
          <a:xfrm>
            <a:off x="5949950" y="3474124"/>
            <a:ext cx="466725" cy="264318"/>
            <a:chOff x="5949950" y="3474124"/>
            <a:chExt cx="466725" cy="264318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1B5E7EC-887A-4CED-8CB3-C3CDC4A631C3}"/>
                </a:ext>
              </a:extLst>
            </p:cNvPr>
            <p:cNvCxnSpPr>
              <a:cxnSpLocks/>
            </p:cNvCxnSpPr>
            <p:nvPr/>
          </p:nvCxnSpPr>
          <p:spPr>
            <a:xfrm>
              <a:off x="5949950" y="3605092"/>
              <a:ext cx="466725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1FD8862-7A13-454C-800D-BA56EDA8CD55}"/>
                </a:ext>
              </a:extLst>
            </p:cNvPr>
            <p:cNvCxnSpPr>
              <a:cxnSpLocks/>
            </p:cNvCxnSpPr>
            <p:nvPr/>
          </p:nvCxnSpPr>
          <p:spPr>
            <a:xfrm>
              <a:off x="5949950" y="3474124"/>
              <a:ext cx="466725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3E015FAB-A31D-4DB7-89BA-456C20D84CCF}"/>
                </a:ext>
              </a:extLst>
            </p:cNvPr>
            <p:cNvCxnSpPr>
              <a:cxnSpLocks/>
            </p:cNvCxnSpPr>
            <p:nvPr/>
          </p:nvCxnSpPr>
          <p:spPr>
            <a:xfrm>
              <a:off x="5949950" y="3738442"/>
              <a:ext cx="466725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27D1C3E-6419-D457-5C72-24CB3BD31AB6}"/>
              </a:ext>
            </a:extLst>
          </p:cNvPr>
          <p:cNvGrpSpPr/>
          <p:nvPr/>
        </p:nvGrpSpPr>
        <p:grpSpPr>
          <a:xfrm>
            <a:off x="687793" y="190781"/>
            <a:ext cx="4601651" cy="6472267"/>
            <a:chOff x="6692084" y="208806"/>
            <a:chExt cx="4601651" cy="64722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577195-4B2D-4A87-AE38-494CB42C14ED}"/>
                </a:ext>
              </a:extLst>
            </p:cNvPr>
            <p:cNvSpPr/>
            <p:nvPr/>
          </p:nvSpPr>
          <p:spPr>
            <a:xfrm>
              <a:off x="7058954" y="208806"/>
              <a:ext cx="3867912" cy="473528"/>
            </a:xfrm>
            <a:prstGeom prst="rect">
              <a:avLst/>
            </a:prstGeom>
            <a:solidFill>
              <a:srgbClr val="0D38E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Kernel files hierarchy</a:t>
              </a:r>
            </a:p>
          </p:txBody>
        </p:sp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6941EEF6-6DA3-45EA-8B0D-B6AFF7C18F7B}"/>
                </a:ext>
              </a:extLst>
            </p:cNvPr>
            <p:cNvSpPr/>
            <p:nvPr/>
          </p:nvSpPr>
          <p:spPr>
            <a:xfrm>
              <a:off x="8418144" y="801715"/>
              <a:ext cx="814299" cy="1024528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lIns="9144" tIns="9144" rIns="9144" bIns="9144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 definition file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855BF9F-C9F4-45DF-869C-FD038221FEA6}"/>
                </a:ext>
              </a:extLst>
            </p:cNvPr>
            <p:cNvCxnSpPr>
              <a:cxnSpLocks/>
            </p:cNvCxnSpPr>
            <p:nvPr/>
          </p:nvCxnSpPr>
          <p:spPr>
            <a:xfrm>
              <a:off x="8865273" y="1860482"/>
              <a:ext cx="9672" cy="88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373BB5-62B9-401B-8BF3-9EE306300B6C}"/>
                </a:ext>
              </a:extLst>
            </p:cNvPr>
            <p:cNvCxnSpPr>
              <a:cxnSpLocks/>
            </p:cNvCxnSpPr>
            <p:nvPr/>
          </p:nvCxnSpPr>
          <p:spPr>
            <a:xfrm>
              <a:off x="8976318" y="1860482"/>
              <a:ext cx="564685" cy="88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A80DC-5D3B-4B11-AD87-1A170C12A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9215" y="1860481"/>
              <a:ext cx="564685" cy="88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5AD4C2C9-488F-40D1-A864-0DE3BC88DB04}"/>
                </a:ext>
              </a:extLst>
            </p:cNvPr>
            <p:cNvSpPr/>
            <p:nvPr/>
          </p:nvSpPr>
          <p:spPr>
            <a:xfrm>
              <a:off x="7956333" y="2811192"/>
              <a:ext cx="505107" cy="745283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lIns="9144" tIns="9144" rIns="9144" bIns="9144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5" name="Rectangle: Single Corner Snipped 24">
              <a:extLst>
                <a:ext uri="{FF2B5EF4-FFF2-40B4-BE49-F238E27FC236}">
                  <a16:creationId xmlns:a16="http://schemas.microsoft.com/office/drawing/2014/main" id="{8F16336D-3960-475F-A8DA-FF034F56BFF9}"/>
                </a:ext>
              </a:extLst>
            </p:cNvPr>
            <p:cNvSpPr/>
            <p:nvPr/>
          </p:nvSpPr>
          <p:spPr>
            <a:xfrm>
              <a:off x="8622391" y="2811192"/>
              <a:ext cx="505107" cy="745283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lIns="9144" tIns="9144" rIns="9144" bIns="9144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3D8AFCB1-EEE1-4AD8-AC86-611202BEE420}"/>
                </a:ext>
              </a:extLst>
            </p:cNvPr>
            <p:cNvSpPr/>
            <p:nvPr/>
          </p:nvSpPr>
          <p:spPr>
            <a:xfrm>
              <a:off x="9288449" y="2811192"/>
              <a:ext cx="505107" cy="745283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lIns="9144" tIns="9144" rIns="9144" bIns="9144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A19D0E8-5B29-45D8-B884-DE861B55E286}"/>
                </a:ext>
              </a:extLst>
            </p:cNvPr>
            <p:cNvGrpSpPr/>
            <p:nvPr/>
          </p:nvGrpSpPr>
          <p:grpSpPr>
            <a:xfrm>
              <a:off x="8373971" y="2811192"/>
              <a:ext cx="85604" cy="98444"/>
              <a:chOff x="7441923" y="3085287"/>
              <a:chExt cx="85604" cy="9844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095EBF6-E399-4E90-88E7-F14DB5A1D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23" y="3085287"/>
                <a:ext cx="2502" cy="984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F186456-15E2-4457-943A-716675EFB076}"/>
                  </a:ext>
                </a:extLst>
              </p:cNvPr>
              <p:cNvCxnSpPr/>
              <p:nvPr/>
            </p:nvCxnSpPr>
            <p:spPr>
              <a:xfrm flipH="1">
                <a:off x="7441923" y="3181349"/>
                <a:ext cx="85604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C190C1-1F22-4DF1-B6A9-960FFC3F6BF4}"/>
                </a:ext>
              </a:extLst>
            </p:cNvPr>
            <p:cNvGrpSpPr/>
            <p:nvPr/>
          </p:nvGrpSpPr>
          <p:grpSpPr>
            <a:xfrm>
              <a:off x="9041894" y="2811192"/>
              <a:ext cx="85604" cy="98444"/>
              <a:chOff x="7441923" y="3085287"/>
              <a:chExt cx="85604" cy="9844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2D6D867-0994-43EB-9DA7-43CBE9D74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23" y="3085287"/>
                <a:ext cx="2502" cy="984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B320EC2-CA5F-4023-B91A-8DEFFC7FDB86}"/>
                  </a:ext>
                </a:extLst>
              </p:cNvPr>
              <p:cNvCxnSpPr/>
              <p:nvPr/>
            </p:nvCxnSpPr>
            <p:spPr>
              <a:xfrm flipH="1">
                <a:off x="7441923" y="3181349"/>
                <a:ext cx="85604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AE60ED0-F0E5-446B-9B8F-0467C72851B3}"/>
                </a:ext>
              </a:extLst>
            </p:cNvPr>
            <p:cNvGrpSpPr/>
            <p:nvPr/>
          </p:nvGrpSpPr>
          <p:grpSpPr>
            <a:xfrm>
              <a:off x="9707952" y="2811192"/>
              <a:ext cx="85604" cy="98444"/>
              <a:chOff x="7441923" y="3085287"/>
              <a:chExt cx="85604" cy="9844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67B00AB-D58A-4249-89D5-78FF143B5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23" y="3085287"/>
                <a:ext cx="2502" cy="984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AEDB28D-41BA-4EA2-A9F7-EACCAF35382A}"/>
                  </a:ext>
                </a:extLst>
              </p:cNvPr>
              <p:cNvCxnSpPr/>
              <p:nvPr/>
            </p:nvCxnSpPr>
            <p:spPr>
              <a:xfrm flipH="1">
                <a:off x="7441923" y="3181349"/>
                <a:ext cx="85604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A6B9C7A-1605-4D44-9063-2BD40BAAC274}"/>
                </a:ext>
              </a:extLst>
            </p:cNvPr>
            <p:cNvGrpSpPr/>
            <p:nvPr/>
          </p:nvGrpSpPr>
          <p:grpSpPr>
            <a:xfrm>
              <a:off x="9094013" y="799334"/>
              <a:ext cx="138430" cy="144580"/>
              <a:chOff x="7441923" y="3085287"/>
              <a:chExt cx="85604" cy="98444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487B336-B9BE-40B2-9183-3A2C005DB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23" y="3085287"/>
                <a:ext cx="2502" cy="984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9232D6B-CF24-4CE3-AAC0-21A04F90CD7C}"/>
                  </a:ext>
                </a:extLst>
              </p:cNvPr>
              <p:cNvCxnSpPr/>
              <p:nvPr/>
            </p:nvCxnSpPr>
            <p:spPr>
              <a:xfrm flipH="1">
                <a:off x="7441923" y="3181349"/>
                <a:ext cx="85604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8446483-231C-47C4-AA26-45453F8201F4}"/>
                </a:ext>
              </a:extLst>
            </p:cNvPr>
            <p:cNvGrpSpPr/>
            <p:nvPr/>
          </p:nvGrpSpPr>
          <p:grpSpPr>
            <a:xfrm>
              <a:off x="9009152" y="3036831"/>
              <a:ext cx="1260558" cy="1912620"/>
              <a:chOff x="4133850" y="3341370"/>
              <a:chExt cx="1260558" cy="1912620"/>
            </a:xfrm>
          </p:grpSpPr>
          <p:pic>
            <p:nvPicPr>
              <p:cNvPr id="65" name="Graphic 64" descr="Magnifying glass">
                <a:extLst>
                  <a:ext uri="{FF2B5EF4-FFF2-40B4-BE49-F238E27FC236}">
                    <a16:creationId xmlns:a16="http://schemas.microsoft.com/office/drawing/2014/main" id="{BD1D7D2A-D32A-4000-8A8B-3B12E0A3B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05431" y="334137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A962DF4-CD2E-4166-AE50-9BF4FBAB4454}"/>
                  </a:ext>
                </a:extLst>
              </p:cNvPr>
              <p:cNvCxnSpPr/>
              <p:nvPr/>
            </p:nvCxnSpPr>
            <p:spPr>
              <a:xfrm flipH="1">
                <a:off x="4133850" y="4065270"/>
                <a:ext cx="483870" cy="118872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95C4AD0-CF76-486A-8164-451B72FC88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10538" y="4065270"/>
                <a:ext cx="483870" cy="118872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8B020A4F-2ECA-4C86-A0B0-9DA1C3FC6792}"/>
                </a:ext>
              </a:extLst>
            </p:cNvPr>
            <p:cNvSpPr/>
            <p:nvPr/>
          </p:nvSpPr>
          <p:spPr>
            <a:xfrm>
              <a:off x="9159598" y="5143340"/>
              <a:ext cx="1123513" cy="824125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lIns="91440" tIns="9144" rIns="9144" bIns="9144" rtlCol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Property 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 dirty="0">
                  <a:solidFill>
                    <a:prstClr val="white"/>
                  </a:solidFill>
                  <a:latin typeface="Calibri" panose="020F0502020204030204"/>
                </a:rPr>
                <a:t>Property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Property Z</a:t>
              </a:r>
            </a:p>
          </p:txBody>
        </p:sp>
        <p:sp>
          <p:nvSpPr>
            <p:cNvPr id="81" name="Double Bracket 80">
              <a:extLst>
                <a:ext uri="{FF2B5EF4-FFF2-40B4-BE49-F238E27FC236}">
                  <a16:creationId xmlns:a16="http://schemas.microsoft.com/office/drawing/2014/main" id="{DA0C9045-9B5A-42FE-91CA-AA40E60275D4}"/>
                </a:ext>
              </a:extLst>
            </p:cNvPr>
            <p:cNvSpPr/>
            <p:nvPr/>
          </p:nvSpPr>
          <p:spPr>
            <a:xfrm>
              <a:off x="6692084" y="801714"/>
              <a:ext cx="4601651" cy="5879359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2A8D3A5-2ACF-483B-8109-77E0648C8B2B}"/>
                </a:ext>
              </a:extLst>
            </p:cNvPr>
            <p:cNvGrpSpPr/>
            <p:nvPr/>
          </p:nvGrpSpPr>
          <p:grpSpPr>
            <a:xfrm>
              <a:off x="10097240" y="5143340"/>
              <a:ext cx="185872" cy="190660"/>
              <a:chOff x="7441923" y="3085287"/>
              <a:chExt cx="85604" cy="9844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E85C7DD-E5B0-4769-BDA2-82147EDA4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23" y="3085287"/>
                <a:ext cx="2502" cy="984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E826B1C-5556-44E6-A0F0-5F870255B1D7}"/>
                  </a:ext>
                </a:extLst>
              </p:cNvPr>
              <p:cNvCxnSpPr/>
              <p:nvPr/>
            </p:nvCxnSpPr>
            <p:spPr>
              <a:xfrm flipH="1">
                <a:off x="7441923" y="3181349"/>
                <a:ext cx="85604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9E3B9B4-8198-437E-8B19-4BE6025FE48E}"/>
                </a:ext>
              </a:extLst>
            </p:cNvPr>
            <p:cNvGrpSpPr/>
            <p:nvPr/>
          </p:nvGrpSpPr>
          <p:grpSpPr>
            <a:xfrm>
              <a:off x="7617186" y="3605092"/>
              <a:ext cx="1116557" cy="951644"/>
              <a:chOff x="7544971" y="3624950"/>
              <a:chExt cx="1256408" cy="1193419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A1728BA-4DFF-45C3-BE44-46EBC2704646}"/>
                  </a:ext>
                </a:extLst>
              </p:cNvPr>
              <p:cNvGrpSpPr/>
              <p:nvPr/>
            </p:nvGrpSpPr>
            <p:grpSpPr>
              <a:xfrm>
                <a:off x="7704640" y="3624950"/>
                <a:ext cx="1008491" cy="582422"/>
                <a:chOff x="7285439" y="3727664"/>
                <a:chExt cx="1341788" cy="882236"/>
              </a:xfrm>
            </p:grpSpPr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995EA36-A056-4F12-A3E0-D7597E53F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7" y="3727665"/>
                  <a:ext cx="9672" cy="8822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5AABBD41-548A-40CE-BF07-D95E02EFC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2542" y="3727665"/>
                  <a:ext cx="564685" cy="8822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B5C0E197-E16A-4D59-88CC-FD8E3F5AB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5439" y="3727664"/>
                  <a:ext cx="564685" cy="8822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AB013B-FC72-47EF-8294-C4D19610637E}"/>
                  </a:ext>
                </a:extLst>
              </p:cNvPr>
              <p:cNvGrpSpPr/>
              <p:nvPr/>
            </p:nvGrpSpPr>
            <p:grpSpPr>
              <a:xfrm>
                <a:off x="7544971" y="4274171"/>
                <a:ext cx="1256408" cy="544198"/>
                <a:chOff x="8108733" y="2963592"/>
                <a:chExt cx="1837223" cy="745283"/>
              </a:xfrm>
            </p:grpSpPr>
            <p:sp>
              <p:nvSpPr>
                <p:cNvPr id="100" name="Rectangle: Single Corner Snipped 99">
                  <a:extLst>
                    <a:ext uri="{FF2B5EF4-FFF2-40B4-BE49-F238E27FC236}">
                      <a16:creationId xmlns:a16="http://schemas.microsoft.com/office/drawing/2014/main" id="{2FCA58A8-30FE-425F-A065-B90956AF41E0}"/>
                    </a:ext>
                  </a:extLst>
                </p:cNvPr>
                <p:cNvSpPr/>
                <p:nvPr/>
              </p:nvSpPr>
              <p:spPr>
                <a:xfrm>
                  <a:off x="8108733" y="2963592"/>
                  <a:ext cx="505107" cy="745283"/>
                </a:xfrm>
                <a:prstGeom prst="snip1Rect">
                  <a:avLst/>
                </a:prstGeom>
                <a:ln>
                  <a:solidFill>
                    <a:schemeClr val="accent3">
                      <a:shade val="5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lIns="9144" tIns="9144" rIns="9144" bIns="9144" rtlCol="0" anchor="ctr" anchorCtr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…</a:t>
                  </a:r>
                </a:p>
              </p:txBody>
            </p:sp>
            <p:sp>
              <p:nvSpPr>
                <p:cNvPr id="101" name="Rectangle: Single Corner Snipped 100">
                  <a:extLst>
                    <a:ext uri="{FF2B5EF4-FFF2-40B4-BE49-F238E27FC236}">
                      <a16:creationId xmlns:a16="http://schemas.microsoft.com/office/drawing/2014/main" id="{25DC8CEE-C4AA-4CF7-9599-574445A97023}"/>
                    </a:ext>
                  </a:extLst>
                </p:cNvPr>
                <p:cNvSpPr/>
                <p:nvPr/>
              </p:nvSpPr>
              <p:spPr>
                <a:xfrm>
                  <a:off x="8774791" y="2963592"/>
                  <a:ext cx="505107" cy="745283"/>
                </a:xfrm>
                <a:prstGeom prst="snip1Rect">
                  <a:avLst/>
                </a:prstGeom>
                <a:ln>
                  <a:solidFill>
                    <a:schemeClr val="accent3">
                      <a:shade val="5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lIns="9144" tIns="9144" rIns="9144" bIns="9144" rtlCol="0" anchor="ctr" anchorCtr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…</a:t>
                  </a:r>
                </a:p>
              </p:txBody>
            </p:sp>
            <p:sp>
              <p:nvSpPr>
                <p:cNvPr id="102" name="Rectangle: Single Corner Snipped 101">
                  <a:extLst>
                    <a:ext uri="{FF2B5EF4-FFF2-40B4-BE49-F238E27FC236}">
                      <a16:creationId xmlns:a16="http://schemas.microsoft.com/office/drawing/2014/main" id="{D5203ED7-9665-4A41-BABE-CB61377C4CF3}"/>
                    </a:ext>
                  </a:extLst>
                </p:cNvPr>
                <p:cNvSpPr/>
                <p:nvPr/>
              </p:nvSpPr>
              <p:spPr>
                <a:xfrm>
                  <a:off x="9440849" y="2963592"/>
                  <a:ext cx="505107" cy="745283"/>
                </a:xfrm>
                <a:prstGeom prst="snip1Rect">
                  <a:avLst/>
                </a:prstGeom>
                <a:ln>
                  <a:solidFill>
                    <a:schemeClr val="accent3">
                      <a:shade val="5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lIns="9144" tIns="9144" rIns="9144" bIns="9144" rtlCol="0" anchor="ctr" anchorCtr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…</a:t>
                  </a:r>
                </a:p>
              </p:txBody>
            </p: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C754208-895B-4D34-AE7C-FC02B9103B7D}"/>
                </a:ext>
              </a:extLst>
            </p:cNvPr>
            <p:cNvGrpSpPr/>
            <p:nvPr/>
          </p:nvGrpSpPr>
          <p:grpSpPr>
            <a:xfrm>
              <a:off x="7862514" y="4118137"/>
              <a:ext cx="61647" cy="70764"/>
              <a:chOff x="7441923" y="3085287"/>
              <a:chExt cx="85604" cy="98444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4F96962-75FA-4FBC-BFA1-DBA2CE583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23" y="3085287"/>
                <a:ext cx="2502" cy="984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8B72ADB-B6D0-4B84-8760-25705CFF2022}"/>
                  </a:ext>
                </a:extLst>
              </p:cNvPr>
              <p:cNvCxnSpPr/>
              <p:nvPr/>
            </p:nvCxnSpPr>
            <p:spPr>
              <a:xfrm flipH="1">
                <a:off x="7441923" y="3181349"/>
                <a:ext cx="85604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F8FCCA-DC27-45BB-99BD-08ED56FF6722}"/>
                </a:ext>
              </a:extLst>
            </p:cNvPr>
            <p:cNvGrpSpPr/>
            <p:nvPr/>
          </p:nvGrpSpPr>
          <p:grpSpPr>
            <a:xfrm>
              <a:off x="8267305" y="4118137"/>
              <a:ext cx="61647" cy="70764"/>
              <a:chOff x="7441923" y="3085287"/>
              <a:chExt cx="85604" cy="98444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4D418B4-FDE5-4CA4-97C9-FAE3988A2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23" y="3085287"/>
                <a:ext cx="2502" cy="984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66B458D4-6C73-45C9-B42A-5AB449CD3B1E}"/>
                  </a:ext>
                </a:extLst>
              </p:cNvPr>
              <p:cNvCxnSpPr/>
              <p:nvPr/>
            </p:nvCxnSpPr>
            <p:spPr>
              <a:xfrm flipH="1">
                <a:off x="7441923" y="3181349"/>
                <a:ext cx="85604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9C5CAD2-A082-4C15-A7B2-79ACA976ECCB}"/>
                </a:ext>
              </a:extLst>
            </p:cNvPr>
            <p:cNvGrpSpPr/>
            <p:nvPr/>
          </p:nvGrpSpPr>
          <p:grpSpPr>
            <a:xfrm>
              <a:off x="8672096" y="4118137"/>
              <a:ext cx="61647" cy="70764"/>
              <a:chOff x="7441923" y="3085287"/>
              <a:chExt cx="85604" cy="98444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B5273C3-9D4E-4073-B18E-82A3DD1F2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23" y="3085287"/>
                <a:ext cx="2502" cy="984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AAFAEFF-A7BB-4C5E-8661-EA585FB4A85B}"/>
                  </a:ext>
                </a:extLst>
              </p:cNvPr>
              <p:cNvCxnSpPr/>
              <p:nvPr/>
            </p:nvCxnSpPr>
            <p:spPr>
              <a:xfrm flipH="1">
                <a:off x="7441923" y="3181349"/>
                <a:ext cx="85604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BDB3102-B724-4294-9987-12E31A0E3761}"/>
                </a:ext>
              </a:extLst>
            </p:cNvPr>
            <p:cNvSpPr/>
            <p:nvPr/>
          </p:nvSpPr>
          <p:spPr>
            <a:xfrm>
              <a:off x="7585123" y="3599300"/>
              <a:ext cx="1228183" cy="1026643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A6A2136-8815-49A5-A97E-A2D6D75A895C}"/>
                </a:ext>
              </a:extLst>
            </p:cNvPr>
            <p:cNvSpPr/>
            <p:nvPr/>
          </p:nvSpPr>
          <p:spPr>
            <a:xfrm>
              <a:off x="9382939" y="3141381"/>
              <a:ext cx="522405" cy="526044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868F9F2-090C-1119-0055-F88D6BFC9D2A}"/>
              </a:ext>
            </a:extLst>
          </p:cNvPr>
          <p:cNvGrpSpPr/>
          <p:nvPr/>
        </p:nvGrpSpPr>
        <p:grpSpPr>
          <a:xfrm>
            <a:off x="7025729" y="194952"/>
            <a:ext cx="4601651" cy="6468096"/>
            <a:chOff x="1014413" y="212987"/>
            <a:chExt cx="4601651" cy="64680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416A5E-EF95-49D6-96BB-3B060407077D}"/>
                </a:ext>
              </a:extLst>
            </p:cNvPr>
            <p:cNvSpPr/>
            <p:nvPr/>
          </p:nvSpPr>
          <p:spPr>
            <a:xfrm>
              <a:off x="1425498" y="212987"/>
              <a:ext cx="3869499" cy="473528"/>
            </a:xfrm>
            <a:prstGeom prst="rect">
              <a:avLst/>
            </a:prstGeom>
            <a:solidFill>
              <a:srgbClr val="0D38E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Hydrolib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-core hierarchy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4EB7937-4E69-498B-92F3-22D50DC14740}"/>
                </a:ext>
              </a:extLst>
            </p:cNvPr>
            <p:cNvSpPr/>
            <p:nvPr/>
          </p:nvSpPr>
          <p:spPr>
            <a:xfrm>
              <a:off x="2101458" y="801715"/>
              <a:ext cx="814299" cy="1024528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Root model object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62AD65E-4688-4A76-AA9D-E351675B5B86}"/>
                </a:ext>
              </a:extLst>
            </p:cNvPr>
            <p:cNvCxnSpPr>
              <a:cxnSpLocks/>
            </p:cNvCxnSpPr>
            <p:nvPr/>
          </p:nvCxnSpPr>
          <p:spPr>
            <a:xfrm>
              <a:off x="2529538" y="1860482"/>
              <a:ext cx="9672" cy="88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C75BF38-7B1D-41EB-9D28-DE5BE6D127F9}"/>
                </a:ext>
              </a:extLst>
            </p:cNvPr>
            <p:cNvCxnSpPr>
              <a:cxnSpLocks/>
            </p:cNvCxnSpPr>
            <p:nvPr/>
          </p:nvCxnSpPr>
          <p:spPr>
            <a:xfrm>
              <a:off x="2640583" y="1860482"/>
              <a:ext cx="564685" cy="88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932C7E9-EE21-4FCA-B6BA-42364F3BE9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3480" y="1860481"/>
              <a:ext cx="564685" cy="88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B5F4158-6B3D-4EE3-A171-49C3D58AA049}"/>
                </a:ext>
              </a:extLst>
            </p:cNvPr>
            <p:cNvSpPr/>
            <p:nvPr/>
          </p:nvSpPr>
          <p:spPr>
            <a:xfrm>
              <a:off x="1620598" y="2811192"/>
              <a:ext cx="505107" cy="74528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lIns="9144" tIns="9144" rIns="9144" bIns="9144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object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0440CC7B-5C32-432B-8C29-252CB742074E}"/>
                </a:ext>
              </a:extLst>
            </p:cNvPr>
            <p:cNvSpPr/>
            <p:nvPr/>
          </p:nvSpPr>
          <p:spPr>
            <a:xfrm>
              <a:off x="2286656" y="2811192"/>
              <a:ext cx="505107" cy="74528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lIns="9144" tIns="9144" rIns="9144" bIns="9144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object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72F118B3-3BCD-4A71-BFE4-F462A2F65F47}"/>
                </a:ext>
              </a:extLst>
            </p:cNvPr>
            <p:cNvSpPr/>
            <p:nvPr/>
          </p:nvSpPr>
          <p:spPr>
            <a:xfrm>
              <a:off x="2952714" y="2811192"/>
              <a:ext cx="505107" cy="745283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lIns="9144" tIns="9144" rIns="9144" bIns="9144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 object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CC46D4A-ABED-4493-861E-F81231DF8D99}"/>
                </a:ext>
              </a:extLst>
            </p:cNvPr>
            <p:cNvGrpSpPr/>
            <p:nvPr/>
          </p:nvGrpSpPr>
          <p:grpSpPr>
            <a:xfrm>
              <a:off x="2662180" y="3036831"/>
              <a:ext cx="1260558" cy="1912620"/>
              <a:chOff x="4133850" y="3341370"/>
              <a:chExt cx="1260558" cy="1912620"/>
            </a:xfrm>
          </p:grpSpPr>
          <p:pic>
            <p:nvPicPr>
              <p:cNvPr id="41" name="Graphic 40" descr="Magnifying glass">
                <a:extLst>
                  <a:ext uri="{FF2B5EF4-FFF2-40B4-BE49-F238E27FC236}">
                    <a16:creationId xmlns:a16="http://schemas.microsoft.com/office/drawing/2014/main" id="{153A16CF-7F29-44CE-911F-6DDAEDED6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05431" y="334137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873DDC1-67D4-419D-AAA2-47844A6A77ED}"/>
                  </a:ext>
                </a:extLst>
              </p:cNvPr>
              <p:cNvCxnSpPr/>
              <p:nvPr/>
            </p:nvCxnSpPr>
            <p:spPr>
              <a:xfrm flipH="1">
                <a:off x="4133850" y="4065270"/>
                <a:ext cx="483870" cy="118872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F90A50A-6B07-4CD9-8593-1D736F519F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10538" y="4065270"/>
                <a:ext cx="483870" cy="118872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8F5DCD8E-CBAD-4112-9C05-3AAC12BBD641}"/>
                </a:ext>
              </a:extLst>
            </p:cNvPr>
            <p:cNvSpPr/>
            <p:nvPr/>
          </p:nvSpPr>
          <p:spPr>
            <a:xfrm>
              <a:off x="2799225" y="5081016"/>
              <a:ext cx="1123513" cy="914401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lIns="0" tIns="91440" rIns="0" bIns="0" rtlCol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class </a:t>
              </a:r>
              <a:r>
                <a:rPr kumimoji="0" lang="en-US" sz="85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ModelObjectC</a:t>
              </a:r>
              <a:r>
                <a:rPr kumimoji="0" lang="en-US" sz="8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: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</a:t>
              </a:r>
              <a:r>
                <a:rPr lang="en-US" sz="850" dirty="0">
                  <a:solidFill>
                    <a:prstClr val="white"/>
                  </a:solidFill>
                  <a:latin typeface="Calibri" panose="020F0502020204030204"/>
                </a:rPr>
                <a:t>X</a:t>
              </a:r>
              <a:endParaRPr kumimoji="0" lang="en-US" sz="8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Z</a:t>
              </a:r>
            </a:p>
          </p:txBody>
        </p:sp>
        <p:sp>
          <p:nvSpPr>
            <p:cNvPr id="79" name="Double Bracket 78">
              <a:extLst>
                <a:ext uri="{FF2B5EF4-FFF2-40B4-BE49-F238E27FC236}">
                  <a16:creationId xmlns:a16="http://schemas.microsoft.com/office/drawing/2014/main" id="{8A4288C4-1712-4F3A-8F01-907738C0519B}"/>
                </a:ext>
              </a:extLst>
            </p:cNvPr>
            <p:cNvSpPr/>
            <p:nvPr/>
          </p:nvSpPr>
          <p:spPr>
            <a:xfrm>
              <a:off x="1014413" y="801714"/>
              <a:ext cx="4601651" cy="5879369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B82838B-EADB-42FB-AB3E-A2073A68919B}"/>
                </a:ext>
              </a:extLst>
            </p:cNvPr>
            <p:cNvGrpSpPr/>
            <p:nvPr/>
          </p:nvGrpSpPr>
          <p:grpSpPr>
            <a:xfrm>
              <a:off x="1298286" y="3605092"/>
              <a:ext cx="1116557" cy="951644"/>
              <a:chOff x="7544971" y="3624950"/>
              <a:chExt cx="1256408" cy="1193419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45CB8062-B483-49E9-8F11-DFD4FB674342}"/>
                  </a:ext>
                </a:extLst>
              </p:cNvPr>
              <p:cNvGrpSpPr/>
              <p:nvPr/>
            </p:nvGrpSpPr>
            <p:grpSpPr>
              <a:xfrm>
                <a:off x="7704640" y="3624950"/>
                <a:ext cx="1008491" cy="582422"/>
                <a:chOff x="7285439" y="3727664"/>
                <a:chExt cx="1341788" cy="882236"/>
              </a:xfrm>
            </p:grpSpPr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B72A3F8C-8BE0-470D-985C-2FC55C6087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7" y="3727665"/>
                  <a:ext cx="9672" cy="8822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479EF1EA-5FA7-4008-9B80-2666BCEB31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2542" y="3727665"/>
                  <a:ext cx="564685" cy="8822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4CEDE998-2EEE-403A-96BB-D01606E703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5439" y="3727664"/>
                  <a:ext cx="564685" cy="8822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B2D79CF3-779E-498C-8517-2FFE192309B7}"/>
                  </a:ext>
                </a:extLst>
              </p:cNvPr>
              <p:cNvGrpSpPr/>
              <p:nvPr/>
            </p:nvGrpSpPr>
            <p:grpSpPr>
              <a:xfrm>
                <a:off x="7544971" y="4274171"/>
                <a:ext cx="1256408" cy="544198"/>
                <a:chOff x="8108733" y="2963592"/>
                <a:chExt cx="1837223" cy="745283"/>
              </a:xfrm>
            </p:grpSpPr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979EFF8C-BCCF-40AA-BE07-7B9F39BD53AB}"/>
                    </a:ext>
                  </a:extLst>
                </p:cNvPr>
                <p:cNvSpPr/>
                <p:nvPr/>
              </p:nvSpPr>
              <p:spPr>
                <a:xfrm>
                  <a:off x="8108733" y="2963592"/>
                  <a:ext cx="505107" cy="745283"/>
                </a:xfrm>
                <a:prstGeom prst="roundRect">
                  <a:avLst/>
                </a:prstGeom>
                <a:ln>
                  <a:solidFill>
                    <a:schemeClr val="accent3">
                      <a:shade val="5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lIns="9144" tIns="9144" rIns="9144" bIns="9144" rtlCol="0" anchor="ctr" anchorCtr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…</a:t>
                  </a: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34BD10FB-7C82-424A-B8A5-2C8A0D9D2EF4}"/>
                    </a:ext>
                  </a:extLst>
                </p:cNvPr>
                <p:cNvSpPr/>
                <p:nvPr/>
              </p:nvSpPr>
              <p:spPr>
                <a:xfrm>
                  <a:off x="8774791" y="2963592"/>
                  <a:ext cx="505107" cy="745283"/>
                </a:xfrm>
                <a:prstGeom prst="roundRect">
                  <a:avLst/>
                </a:prstGeom>
                <a:ln>
                  <a:solidFill>
                    <a:schemeClr val="accent3">
                      <a:shade val="5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lIns="9144" tIns="9144" rIns="9144" bIns="9144" rtlCol="0" anchor="ctr" anchorCtr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…</a:t>
                  </a: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B8277E91-16F3-4266-88FB-41CDB9AFD696}"/>
                    </a:ext>
                  </a:extLst>
                </p:cNvPr>
                <p:cNvSpPr/>
                <p:nvPr/>
              </p:nvSpPr>
              <p:spPr>
                <a:xfrm>
                  <a:off x="9440849" y="2963592"/>
                  <a:ext cx="505107" cy="745283"/>
                </a:xfrm>
                <a:prstGeom prst="roundRect">
                  <a:avLst/>
                </a:prstGeom>
                <a:ln>
                  <a:solidFill>
                    <a:schemeClr val="accent3">
                      <a:shade val="5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lIns="9144" tIns="9144" rIns="9144" bIns="9144" rtlCol="0" anchor="ctr" anchorCtr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…</a:t>
                  </a:r>
                </a:p>
              </p:txBody>
            </p:sp>
          </p:grp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02A315B6-8350-4E4E-8EC8-2F7A14E166A1}"/>
                </a:ext>
              </a:extLst>
            </p:cNvPr>
            <p:cNvSpPr/>
            <p:nvPr/>
          </p:nvSpPr>
          <p:spPr>
            <a:xfrm>
              <a:off x="1240435" y="3605092"/>
              <a:ext cx="1228183" cy="1026643"/>
            </a:xfrm>
            <a:prstGeom prst="rect">
              <a:avLst/>
            </a:prstGeom>
            <a:solidFill>
              <a:schemeClr val="bg1">
                <a:alpha val="6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A98BBD7-FE29-40D0-880A-B8DE0CD71CD9}"/>
                </a:ext>
              </a:extLst>
            </p:cNvPr>
            <p:cNvSpPr/>
            <p:nvPr/>
          </p:nvSpPr>
          <p:spPr>
            <a:xfrm>
              <a:off x="3036004" y="3145631"/>
              <a:ext cx="522405" cy="526044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12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C374108-71CE-C6A3-E888-07E9BB44A9E1}"/>
              </a:ext>
            </a:extLst>
          </p:cNvPr>
          <p:cNvGrpSpPr/>
          <p:nvPr/>
        </p:nvGrpSpPr>
        <p:grpSpPr>
          <a:xfrm>
            <a:off x="711121" y="209216"/>
            <a:ext cx="4601651" cy="6472267"/>
            <a:chOff x="6692084" y="208806"/>
            <a:chExt cx="4601651" cy="647226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577195-4B2D-4A87-AE38-494CB42C14ED}"/>
                </a:ext>
              </a:extLst>
            </p:cNvPr>
            <p:cNvSpPr/>
            <p:nvPr/>
          </p:nvSpPr>
          <p:spPr>
            <a:xfrm>
              <a:off x="7058954" y="208806"/>
              <a:ext cx="3867912" cy="473528"/>
            </a:xfrm>
            <a:prstGeom prst="rect">
              <a:avLst/>
            </a:prstGeom>
            <a:solidFill>
              <a:srgbClr val="0D38E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Flow FM Kernel files</a:t>
              </a:r>
            </a:p>
          </p:txBody>
        </p:sp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6941EEF6-6DA3-45EA-8B0D-B6AFF7C18F7B}"/>
                </a:ext>
              </a:extLst>
            </p:cNvPr>
            <p:cNvSpPr/>
            <p:nvPr/>
          </p:nvSpPr>
          <p:spPr>
            <a:xfrm>
              <a:off x="8418144" y="801715"/>
              <a:ext cx="814299" cy="1024528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lIns="9144" tIns="9144" rIns="9144" bIns="9144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MDU file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855BF9F-C9F4-45DF-869C-FD038221FEA6}"/>
                </a:ext>
              </a:extLst>
            </p:cNvPr>
            <p:cNvCxnSpPr>
              <a:cxnSpLocks/>
            </p:cNvCxnSpPr>
            <p:nvPr/>
          </p:nvCxnSpPr>
          <p:spPr>
            <a:xfrm>
              <a:off x="8865273" y="1860482"/>
              <a:ext cx="9672" cy="88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373BB5-62B9-401B-8BF3-9EE306300B6C}"/>
                </a:ext>
              </a:extLst>
            </p:cNvPr>
            <p:cNvCxnSpPr>
              <a:cxnSpLocks/>
            </p:cNvCxnSpPr>
            <p:nvPr/>
          </p:nvCxnSpPr>
          <p:spPr>
            <a:xfrm>
              <a:off x="8976318" y="1860482"/>
              <a:ext cx="564685" cy="88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4BA80DC-5D3B-4B11-AD87-1A170C12AB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99215" y="1860481"/>
              <a:ext cx="564685" cy="88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Single Corner Snipped 23">
              <a:extLst>
                <a:ext uri="{FF2B5EF4-FFF2-40B4-BE49-F238E27FC236}">
                  <a16:creationId xmlns:a16="http://schemas.microsoft.com/office/drawing/2014/main" id="{5AD4C2C9-488F-40D1-A864-0DE3BC88DB04}"/>
                </a:ext>
              </a:extLst>
            </p:cNvPr>
            <p:cNvSpPr/>
            <p:nvPr/>
          </p:nvSpPr>
          <p:spPr>
            <a:xfrm>
              <a:off x="7956333" y="2811192"/>
              <a:ext cx="505107" cy="745283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lIns="9144" tIns="9144" rIns="9144" bIns="9144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External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forcing file (EXT)</a:t>
              </a:r>
            </a:p>
          </p:txBody>
        </p:sp>
        <p:sp>
          <p:nvSpPr>
            <p:cNvPr id="25" name="Rectangle: Single Corner Snipped 24">
              <a:extLst>
                <a:ext uri="{FF2B5EF4-FFF2-40B4-BE49-F238E27FC236}">
                  <a16:creationId xmlns:a16="http://schemas.microsoft.com/office/drawing/2014/main" id="{8F16336D-3960-475F-A8DA-FF034F56BFF9}"/>
                </a:ext>
              </a:extLst>
            </p:cNvPr>
            <p:cNvSpPr/>
            <p:nvPr/>
          </p:nvSpPr>
          <p:spPr>
            <a:xfrm>
              <a:off x="8622391" y="2811192"/>
              <a:ext cx="505107" cy="745283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lIns="9144" tIns="9144" rIns="9144" bIns="9144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(NC)</a:t>
              </a:r>
            </a:p>
          </p:txBody>
        </p:sp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3D8AFCB1-EEE1-4AD8-AC86-611202BEE420}"/>
                </a:ext>
              </a:extLst>
            </p:cNvPr>
            <p:cNvSpPr/>
            <p:nvPr/>
          </p:nvSpPr>
          <p:spPr>
            <a:xfrm>
              <a:off x="9288449" y="2811192"/>
              <a:ext cx="505107" cy="745283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lIns="9144" tIns="9144" rIns="9144" bIns="9144" rtlCol="0" anchor="ctr" anchorCtr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Structure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file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(INI)</a:t>
              </a: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A19D0E8-5B29-45D8-B884-DE861B55E286}"/>
                </a:ext>
              </a:extLst>
            </p:cNvPr>
            <p:cNvGrpSpPr/>
            <p:nvPr/>
          </p:nvGrpSpPr>
          <p:grpSpPr>
            <a:xfrm>
              <a:off x="8373971" y="2811192"/>
              <a:ext cx="85604" cy="98444"/>
              <a:chOff x="7441923" y="3085287"/>
              <a:chExt cx="85604" cy="98444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095EBF6-E399-4E90-88E7-F14DB5A1D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23" y="3085287"/>
                <a:ext cx="2502" cy="984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F186456-15E2-4457-943A-716675EFB076}"/>
                  </a:ext>
                </a:extLst>
              </p:cNvPr>
              <p:cNvCxnSpPr/>
              <p:nvPr/>
            </p:nvCxnSpPr>
            <p:spPr>
              <a:xfrm flipH="1">
                <a:off x="7441923" y="3181349"/>
                <a:ext cx="85604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C190C1-1F22-4DF1-B6A9-960FFC3F6BF4}"/>
                </a:ext>
              </a:extLst>
            </p:cNvPr>
            <p:cNvGrpSpPr/>
            <p:nvPr/>
          </p:nvGrpSpPr>
          <p:grpSpPr>
            <a:xfrm>
              <a:off x="9041894" y="2811192"/>
              <a:ext cx="85604" cy="98444"/>
              <a:chOff x="7441923" y="3085287"/>
              <a:chExt cx="85604" cy="98444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2D6D867-0994-43EB-9DA7-43CBE9D744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23" y="3085287"/>
                <a:ext cx="2502" cy="984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B320EC2-CA5F-4023-B91A-8DEFFC7FDB86}"/>
                  </a:ext>
                </a:extLst>
              </p:cNvPr>
              <p:cNvCxnSpPr/>
              <p:nvPr/>
            </p:nvCxnSpPr>
            <p:spPr>
              <a:xfrm flipH="1">
                <a:off x="7441923" y="3181349"/>
                <a:ext cx="85604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AE60ED0-F0E5-446B-9B8F-0467C72851B3}"/>
                </a:ext>
              </a:extLst>
            </p:cNvPr>
            <p:cNvGrpSpPr/>
            <p:nvPr/>
          </p:nvGrpSpPr>
          <p:grpSpPr>
            <a:xfrm>
              <a:off x="9707952" y="2811192"/>
              <a:ext cx="85604" cy="98444"/>
              <a:chOff x="7441923" y="3085287"/>
              <a:chExt cx="85604" cy="98444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267B00AB-D58A-4249-89D5-78FF143B5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23" y="3085287"/>
                <a:ext cx="2502" cy="984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AEDB28D-41BA-4EA2-A9F7-EACCAF35382A}"/>
                  </a:ext>
                </a:extLst>
              </p:cNvPr>
              <p:cNvCxnSpPr/>
              <p:nvPr/>
            </p:nvCxnSpPr>
            <p:spPr>
              <a:xfrm flipH="1">
                <a:off x="7441923" y="3181349"/>
                <a:ext cx="85604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A6B9C7A-1605-4D44-9063-2BD40BAAC274}"/>
                </a:ext>
              </a:extLst>
            </p:cNvPr>
            <p:cNvGrpSpPr/>
            <p:nvPr/>
          </p:nvGrpSpPr>
          <p:grpSpPr>
            <a:xfrm>
              <a:off x="9094013" y="799334"/>
              <a:ext cx="138430" cy="144580"/>
              <a:chOff x="7441923" y="3085287"/>
              <a:chExt cx="85604" cy="98444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487B336-B9BE-40B2-9183-3A2C005DB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23" y="3085287"/>
                <a:ext cx="2502" cy="984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9232D6B-CF24-4CE3-AAC0-21A04F90CD7C}"/>
                  </a:ext>
                </a:extLst>
              </p:cNvPr>
              <p:cNvCxnSpPr/>
              <p:nvPr/>
            </p:nvCxnSpPr>
            <p:spPr>
              <a:xfrm flipH="1">
                <a:off x="7441923" y="3181349"/>
                <a:ext cx="85604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18446483-231C-47C4-AA26-45453F8201F4}"/>
                </a:ext>
              </a:extLst>
            </p:cNvPr>
            <p:cNvGrpSpPr/>
            <p:nvPr/>
          </p:nvGrpSpPr>
          <p:grpSpPr>
            <a:xfrm>
              <a:off x="9009152" y="3036831"/>
              <a:ext cx="1260558" cy="1912620"/>
              <a:chOff x="4133850" y="3341370"/>
              <a:chExt cx="1260558" cy="1912620"/>
            </a:xfrm>
            <a:solidFill>
              <a:srgbClr val="0EA2ED"/>
            </a:solidFill>
          </p:grpSpPr>
          <p:pic>
            <p:nvPicPr>
              <p:cNvPr id="65" name="Graphic 64" descr="Magnifying glass">
                <a:extLst>
                  <a:ext uri="{FF2B5EF4-FFF2-40B4-BE49-F238E27FC236}">
                    <a16:creationId xmlns:a16="http://schemas.microsoft.com/office/drawing/2014/main" id="{BD1D7D2A-D32A-4000-8A8B-3B12E0A3B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05431" y="334137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A962DF4-CD2E-4166-AE50-9BF4FBAB4454}"/>
                  </a:ext>
                </a:extLst>
              </p:cNvPr>
              <p:cNvCxnSpPr/>
              <p:nvPr/>
            </p:nvCxnSpPr>
            <p:spPr>
              <a:xfrm flipH="1">
                <a:off x="4133850" y="4065270"/>
                <a:ext cx="483870" cy="1188720"/>
              </a:xfrm>
              <a:prstGeom prst="line">
                <a:avLst/>
              </a:prstGeom>
              <a:grpFill/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95C4AD0-CF76-486A-8164-451B72FC88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10538" y="4065270"/>
                <a:ext cx="483870" cy="1188720"/>
              </a:xfrm>
              <a:prstGeom prst="line">
                <a:avLst/>
              </a:prstGeom>
              <a:grpFill/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Rectangle: Single Corner Snipped 67">
              <a:extLst>
                <a:ext uri="{FF2B5EF4-FFF2-40B4-BE49-F238E27FC236}">
                  <a16:creationId xmlns:a16="http://schemas.microsoft.com/office/drawing/2014/main" id="{8B020A4F-2ECA-4C86-A0B0-9DA1C3FC6792}"/>
                </a:ext>
              </a:extLst>
            </p:cNvPr>
            <p:cNvSpPr/>
            <p:nvPr/>
          </p:nvSpPr>
          <p:spPr>
            <a:xfrm>
              <a:off x="9159598" y="5143340"/>
              <a:ext cx="1123513" cy="1461803"/>
            </a:xfrm>
            <a:prstGeom prst="snip1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lIns="91440" tIns="9144" rIns="9144" bIns="9144" rtlCol="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General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fileVersion = …                fileType      = …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[</a:t>
              </a:r>
              <a:r>
                <a:rPr kumimoji="0" 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Structure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id = …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name = …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branchId = …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chainage = …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type = …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</a:p>
          </p:txBody>
        </p:sp>
        <p:sp>
          <p:nvSpPr>
            <p:cNvPr id="81" name="Double Bracket 80">
              <a:extLst>
                <a:ext uri="{FF2B5EF4-FFF2-40B4-BE49-F238E27FC236}">
                  <a16:creationId xmlns:a16="http://schemas.microsoft.com/office/drawing/2014/main" id="{DA0C9045-9B5A-42FE-91CA-AA40E60275D4}"/>
                </a:ext>
              </a:extLst>
            </p:cNvPr>
            <p:cNvSpPr/>
            <p:nvPr/>
          </p:nvSpPr>
          <p:spPr>
            <a:xfrm>
              <a:off x="6692084" y="801714"/>
              <a:ext cx="4601651" cy="5879359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2A8D3A5-2ACF-483B-8109-77E0648C8B2B}"/>
                </a:ext>
              </a:extLst>
            </p:cNvPr>
            <p:cNvGrpSpPr/>
            <p:nvPr/>
          </p:nvGrpSpPr>
          <p:grpSpPr>
            <a:xfrm>
              <a:off x="10097240" y="5143340"/>
              <a:ext cx="185872" cy="190660"/>
              <a:chOff x="7441923" y="3085287"/>
              <a:chExt cx="85604" cy="98444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E85C7DD-E5B0-4769-BDA2-82147EDA41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23" y="3085287"/>
                <a:ext cx="2502" cy="984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E826B1C-5556-44E6-A0F0-5F870255B1D7}"/>
                  </a:ext>
                </a:extLst>
              </p:cNvPr>
              <p:cNvCxnSpPr/>
              <p:nvPr/>
            </p:nvCxnSpPr>
            <p:spPr>
              <a:xfrm flipH="1">
                <a:off x="7441923" y="3181349"/>
                <a:ext cx="85604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19E3B9B4-8198-437E-8B19-4BE6025FE48E}"/>
                </a:ext>
              </a:extLst>
            </p:cNvPr>
            <p:cNvGrpSpPr/>
            <p:nvPr/>
          </p:nvGrpSpPr>
          <p:grpSpPr>
            <a:xfrm>
              <a:off x="7617186" y="3605092"/>
              <a:ext cx="1116557" cy="951644"/>
              <a:chOff x="7544971" y="3624950"/>
              <a:chExt cx="1256408" cy="1193419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A1728BA-4DFF-45C3-BE44-46EBC2704646}"/>
                  </a:ext>
                </a:extLst>
              </p:cNvPr>
              <p:cNvGrpSpPr/>
              <p:nvPr/>
            </p:nvGrpSpPr>
            <p:grpSpPr>
              <a:xfrm>
                <a:off x="7704640" y="3624950"/>
                <a:ext cx="1008491" cy="582422"/>
                <a:chOff x="7285439" y="3727664"/>
                <a:chExt cx="1341788" cy="882236"/>
              </a:xfrm>
            </p:grpSpPr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7995EA36-A056-4F12-A3E0-D7597E53F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7" y="3727665"/>
                  <a:ext cx="9672" cy="8822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5AABBD41-548A-40CE-BF07-D95E02EFC4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62542" y="3727665"/>
                  <a:ext cx="564685" cy="8822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B5C0E197-E16A-4D59-88CC-FD8E3F5AB3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85439" y="3727664"/>
                  <a:ext cx="564685" cy="88223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6AB013B-FC72-47EF-8294-C4D19610637E}"/>
                  </a:ext>
                </a:extLst>
              </p:cNvPr>
              <p:cNvGrpSpPr/>
              <p:nvPr/>
            </p:nvGrpSpPr>
            <p:grpSpPr>
              <a:xfrm>
                <a:off x="7544971" y="4274171"/>
                <a:ext cx="1256408" cy="544198"/>
                <a:chOff x="8108733" y="2963592"/>
                <a:chExt cx="1837223" cy="745283"/>
              </a:xfrm>
            </p:grpSpPr>
            <p:sp>
              <p:nvSpPr>
                <p:cNvPr id="100" name="Rectangle: Single Corner Snipped 99">
                  <a:extLst>
                    <a:ext uri="{FF2B5EF4-FFF2-40B4-BE49-F238E27FC236}">
                      <a16:creationId xmlns:a16="http://schemas.microsoft.com/office/drawing/2014/main" id="{2FCA58A8-30FE-425F-A065-B90956AF41E0}"/>
                    </a:ext>
                  </a:extLst>
                </p:cNvPr>
                <p:cNvSpPr/>
                <p:nvPr/>
              </p:nvSpPr>
              <p:spPr>
                <a:xfrm>
                  <a:off x="8108733" y="2963592"/>
                  <a:ext cx="505107" cy="745283"/>
                </a:xfrm>
                <a:prstGeom prst="snip1Rect">
                  <a:avLst/>
                </a:prstGeom>
                <a:ln>
                  <a:solidFill>
                    <a:schemeClr val="accent3">
                      <a:shade val="5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lIns="9144" tIns="9144" rIns="9144" bIns="9144" rtlCol="0" anchor="ctr" anchorCtr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BC</a:t>
                  </a:r>
                </a:p>
              </p:txBody>
            </p:sp>
            <p:sp>
              <p:nvSpPr>
                <p:cNvPr id="101" name="Rectangle: Single Corner Snipped 100">
                  <a:extLst>
                    <a:ext uri="{FF2B5EF4-FFF2-40B4-BE49-F238E27FC236}">
                      <a16:creationId xmlns:a16="http://schemas.microsoft.com/office/drawing/2014/main" id="{25DC8CEE-C4AA-4CF7-9599-574445A97023}"/>
                    </a:ext>
                  </a:extLst>
                </p:cNvPr>
                <p:cNvSpPr/>
                <p:nvPr/>
              </p:nvSpPr>
              <p:spPr>
                <a:xfrm>
                  <a:off x="8774791" y="2963592"/>
                  <a:ext cx="505107" cy="745283"/>
                </a:xfrm>
                <a:prstGeom prst="snip1Rect">
                  <a:avLst/>
                </a:prstGeom>
                <a:ln>
                  <a:solidFill>
                    <a:schemeClr val="accent3">
                      <a:shade val="5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lIns="9144" tIns="9144" rIns="9144" bIns="9144" rtlCol="0" anchor="ctr" anchorCtr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BC</a:t>
                  </a:r>
                </a:p>
              </p:txBody>
            </p:sp>
            <p:sp>
              <p:nvSpPr>
                <p:cNvPr id="102" name="Rectangle: Single Corner Snipped 101">
                  <a:extLst>
                    <a:ext uri="{FF2B5EF4-FFF2-40B4-BE49-F238E27FC236}">
                      <a16:creationId xmlns:a16="http://schemas.microsoft.com/office/drawing/2014/main" id="{D5203ED7-9665-4A41-BABE-CB61377C4CF3}"/>
                    </a:ext>
                  </a:extLst>
                </p:cNvPr>
                <p:cNvSpPr/>
                <p:nvPr/>
              </p:nvSpPr>
              <p:spPr>
                <a:xfrm>
                  <a:off x="9440849" y="2963592"/>
                  <a:ext cx="505107" cy="745283"/>
                </a:xfrm>
                <a:prstGeom prst="snip1Rect">
                  <a:avLst/>
                </a:prstGeom>
                <a:ln>
                  <a:solidFill>
                    <a:schemeClr val="accent3">
                      <a:shade val="50000"/>
                    </a:schemeClr>
                  </a:solidFill>
                </a:ln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vert="horz" lIns="9144" tIns="9144" rIns="9144" bIns="9144" rtlCol="0" anchor="ctr" anchorCtr="1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BC</a:t>
                  </a:r>
                </a:p>
              </p:txBody>
            </p: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CC754208-895B-4D34-AE7C-FC02B9103B7D}"/>
                </a:ext>
              </a:extLst>
            </p:cNvPr>
            <p:cNvGrpSpPr/>
            <p:nvPr/>
          </p:nvGrpSpPr>
          <p:grpSpPr>
            <a:xfrm>
              <a:off x="7862514" y="4118137"/>
              <a:ext cx="61647" cy="70764"/>
              <a:chOff x="7441923" y="3085287"/>
              <a:chExt cx="85604" cy="98444"/>
            </a:xfrm>
          </p:grpSpPr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14F96962-75FA-4FBC-BFA1-DBA2CE5832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23" y="3085287"/>
                <a:ext cx="2502" cy="984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8B72ADB-B6D0-4B84-8760-25705CFF2022}"/>
                  </a:ext>
                </a:extLst>
              </p:cNvPr>
              <p:cNvCxnSpPr/>
              <p:nvPr/>
            </p:nvCxnSpPr>
            <p:spPr>
              <a:xfrm flipH="1">
                <a:off x="7441923" y="3181349"/>
                <a:ext cx="85604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DF8FCCA-DC27-45BB-99BD-08ED56FF6722}"/>
                </a:ext>
              </a:extLst>
            </p:cNvPr>
            <p:cNvGrpSpPr/>
            <p:nvPr/>
          </p:nvGrpSpPr>
          <p:grpSpPr>
            <a:xfrm>
              <a:off x="8267305" y="4118137"/>
              <a:ext cx="61647" cy="70764"/>
              <a:chOff x="7441923" y="3085287"/>
              <a:chExt cx="85604" cy="98444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B4D418B4-FDE5-4CA4-97C9-FAE3988A2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23" y="3085287"/>
                <a:ext cx="2502" cy="984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66B458D4-6C73-45C9-B42A-5AB449CD3B1E}"/>
                  </a:ext>
                </a:extLst>
              </p:cNvPr>
              <p:cNvCxnSpPr/>
              <p:nvPr/>
            </p:nvCxnSpPr>
            <p:spPr>
              <a:xfrm flipH="1">
                <a:off x="7441923" y="3181349"/>
                <a:ext cx="85604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69C5CAD2-A082-4C15-A7B2-79ACA976ECCB}"/>
                </a:ext>
              </a:extLst>
            </p:cNvPr>
            <p:cNvGrpSpPr/>
            <p:nvPr/>
          </p:nvGrpSpPr>
          <p:grpSpPr>
            <a:xfrm>
              <a:off x="8672096" y="4118137"/>
              <a:ext cx="61647" cy="70764"/>
              <a:chOff x="7441923" y="3085287"/>
              <a:chExt cx="85604" cy="98444"/>
            </a:xfrm>
          </p:grpSpPr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FB5273C3-9D4E-4073-B18E-82A3DD1F2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923" y="3085287"/>
                <a:ext cx="2502" cy="98444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AAFAEFF-A7BB-4C5E-8661-EA585FB4A85B}"/>
                  </a:ext>
                </a:extLst>
              </p:cNvPr>
              <p:cNvCxnSpPr/>
              <p:nvPr/>
            </p:nvCxnSpPr>
            <p:spPr>
              <a:xfrm flipH="1">
                <a:off x="7441923" y="3181349"/>
                <a:ext cx="85604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5A6A2136-8815-49A5-A97E-A2D6D75A895C}"/>
                </a:ext>
              </a:extLst>
            </p:cNvPr>
            <p:cNvSpPr/>
            <p:nvPr/>
          </p:nvSpPr>
          <p:spPr>
            <a:xfrm>
              <a:off x="9382939" y="3141381"/>
              <a:ext cx="522405" cy="526044"/>
            </a:xfrm>
            <a:prstGeom prst="ellipse">
              <a:avLst/>
            </a:prstGeom>
            <a:solidFill>
              <a:schemeClr val="bg1">
                <a:alpha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52CE82-50C6-68E5-7A1F-921704D4505F}"/>
              </a:ext>
            </a:extLst>
          </p:cNvPr>
          <p:cNvGrpSpPr/>
          <p:nvPr/>
        </p:nvGrpSpPr>
        <p:grpSpPr>
          <a:xfrm>
            <a:off x="5949950" y="164306"/>
            <a:ext cx="5639124" cy="6468096"/>
            <a:chOff x="5949950" y="164306"/>
            <a:chExt cx="5639124" cy="646809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720BB5-64DE-0330-62A2-D10C9A4E4480}"/>
                </a:ext>
              </a:extLst>
            </p:cNvPr>
            <p:cNvGrpSpPr/>
            <p:nvPr/>
          </p:nvGrpSpPr>
          <p:grpSpPr>
            <a:xfrm>
              <a:off x="5949950" y="3474124"/>
              <a:ext cx="466725" cy="264318"/>
              <a:chOff x="5949950" y="3474124"/>
              <a:chExt cx="466725" cy="264318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1B5E7EC-887A-4CED-8CB3-C3CDC4A631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950" y="3605092"/>
                <a:ext cx="466725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1FD8862-7A13-454C-800D-BA56EDA8CD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950" y="3474124"/>
                <a:ext cx="466725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E015FAB-A31D-4DB7-89BA-456C20D84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9950" y="3738442"/>
                <a:ext cx="466725" cy="0"/>
              </a:xfrm>
              <a:prstGeom prst="line">
                <a:avLst/>
              </a:prstGeom>
              <a:ln/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B30CAD6-5FB7-BD21-4006-4E7B9BA254A8}"/>
                </a:ext>
              </a:extLst>
            </p:cNvPr>
            <p:cNvGrpSpPr/>
            <p:nvPr/>
          </p:nvGrpSpPr>
          <p:grpSpPr>
            <a:xfrm>
              <a:off x="6987423" y="164306"/>
              <a:ext cx="4601651" cy="6468096"/>
              <a:chOff x="1014413" y="212987"/>
              <a:chExt cx="4601651" cy="6468096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9416A5E-EF95-49D6-96BB-3B060407077D}"/>
                  </a:ext>
                </a:extLst>
              </p:cNvPr>
              <p:cNvSpPr/>
              <p:nvPr/>
            </p:nvSpPr>
            <p:spPr>
              <a:xfrm>
                <a:off x="1425498" y="212987"/>
                <a:ext cx="3869499" cy="473528"/>
              </a:xfrm>
              <a:prstGeom prst="rect">
                <a:avLst/>
              </a:prstGeom>
              <a:solidFill>
                <a:srgbClr val="0D38E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Hydrolib</a:t>
                </a: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-core Flow FM representation</a:t>
                </a:r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E4EB7937-4E69-498B-92F3-22D50DC14740}"/>
                  </a:ext>
                </a:extLst>
              </p:cNvPr>
              <p:cNvSpPr/>
              <p:nvPr/>
            </p:nvSpPr>
            <p:spPr>
              <a:xfrm>
                <a:off x="2101458" y="801715"/>
                <a:ext cx="814299" cy="1024528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Flow FM model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62AD65E-4688-4A76-AA9D-E351675B5B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9538" y="1860482"/>
                <a:ext cx="9672" cy="88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C75BF38-7B1D-41EB-9D28-DE5BE6D12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0583" y="1860482"/>
                <a:ext cx="564685" cy="88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1932C7E9-EE21-4FCA-B6BA-42364F3BE9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863480" y="1860481"/>
                <a:ext cx="564685" cy="8822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4B5F4158-6B3D-4EE3-A171-49C3D58AA049}"/>
                  </a:ext>
                </a:extLst>
              </p:cNvPr>
              <p:cNvSpPr/>
              <p:nvPr/>
            </p:nvSpPr>
            <p:spPr>
              <a:xfrm>
                <a:off x="1620598" y="2811192"/>
                <a:ext cx="505107" cy="74528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9144" tIns="9144" rIns="9144" bIns="9144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Ext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model</a:t>
                </a: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0440CC7B-5C32-432B-8C29-252CB742074E}"/>
                  </a:ext>
                </a:extLst>
              </p:cNvPr>
              <p:cNvSpPr/>
              <p:nvPr/>
            </p:nvSpPr>
            <p:spPr>
              <a:xfrm>
                <a:off x="2286656" y="2811192"/>
                <a:ext cx="505107" cy="74528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9144" tIns="9144" rIns="9144" bIns="9144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Network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5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model</a:t>
                </a: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72F118B3-3BCD-4A71-BFE4-F462A2F65F47}"/>
                  </a:ext>
                </a:extLst>
              </p:cNvPr>
              <p:cNvSpPr/>
              <p:nvPr/>
            </p:nvSpPr>
            <p:spPr>
              <a:xfrm>
                <a:off x="2952714" y="2811192"/>
                <a:ext cx="505107" cy="74528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9144" tIns="9144" rIns="9144" bIns="9144" rtlCol="0" anchor="ctr" anchorCtr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Structure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model</a:t>
                </a:r>
              </a:p>
            </p:txBody>
          </p:sp>
          <p:pic>
            <p:nvPicPr>
              <p:cNvPr id="41" name="Graphic 40" descr="Magnifying glass">
                <a:extLst>
                  <a:ext uri="{FF2B5EF4-FFF2-40B4-BE49-F238E27FC236}">
                    <a16:creationId xmlns:a16="http://schemas.microsoft.com/office/drawing/2014/main" id="{153A16CF-7F29-44CE-911F-6DDAEDED6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933761" y="3036831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873DDC1-67D4-419D-AAA2-47844A6A77ED}"/>
                  </a:ext>
                </a:extLst>
              </p:cNvPr>
              <p:cNvCxnSpPr/>
              <p:nvPr/>
            </p:nvCxnSpPr>
            <p:spPr>
              <a:xfrm flipH="1">
                <a:off x="2662180" y="3760731"/>
                <a:ext cx="483870" cy="118872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F90A50A-6B07-4CD9-8593-1D736F519F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8868" y="3760731"/>
                <a:ext cx="483870" cy="118872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Double Bracket 78">
                <a:extLst>
                  <a:ext uri="{FF2B5EF4-FFF2-40B4-BE49-F238E27FC236}">
                    <a16:creationId xmlns:a16="http://schemas.microsoft.com/office/drawing/2014/main" id="{8A4288C4-1712-4F3A-8F01-907738C0519B}"/>
                  </a:ext>
                </a:extLst>
              </p:cNvPr>
              <p:cNvSpPr/>
              <p:nvPr/>
            </p:nvSpPr>
            <p:spPr>
              <a:xfrm>
                <a:off x="1014413" y="801714"/>
                <a:ext cx="4601651" cy="5879369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1B82838B-EADB-42FB-AB3E-A2073A68919B}"/>
                  </a:ext>
                </a:extLst>
              </p:cNvPr>
              <p:cNvGrpSpPr/>
              <p:nvPr/>
            </p:nvGrpSpPr>
            <p:grpSpPr>
              <a:xfrm>
                <a:off x="1298286" y="3605092"/>
                <a:ext cx="1116557" cy="951644"/>
                <a:chOff x="7544971" y="3624950"/>
                <a:chExt cx="1256408" cy="1193419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45CB8062-B483-49E9-8F11-DFD4FB674342}"/>
                    </a:ext>
                  </a:extLst>
                </p:cNvPr>
                <p:cNvGrpSpPr/>
                <p:nvPr/>
              </p:nvGrpSpPr>
              <p:grpSpPr>
                <a:xfrm>
                  <a:off x="7704640" y="3624950"/>
                  <a:ext cx="1008491" cy="582422"/>
                  <a:chOff x="7285439" y="3727664"/>
                  <a:chExt cx="1341788" cy="882236"/>
                </a:xfrm>
              </p:grpSpPr>
              <p:cxnSp>
                <p:nvCxnSpPr>
                  <p:cNvPr id="120" name="Straight Arrow Connector 119">
                    <a:extLst>
                      <a:ext uri="{FF2B5EF4-FFF2-40B4-BE49-F238E27FC236}">
                        <a16:creationId xmlns:a16="http://schemas.microsoft.com/office/drawing/2014/main" id="{B72A3F8C-8BE0-470D-985C-2FC55C6087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51497" y="3727665"/>
                    <a:ext cx="9672" cy="88223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Arrow Connector 120">
                    <a:extLst>
                      <a:ext uri="{FF2B5EF4-FFF2-40B4-BE49-F238E27FC236}">
                        <a16:creationId xmlns:a16="http://schemas.microsoft.com/office/drawing/2014/main" id="{479EF1EA-5FA7-4008-9B80-2666BCEB31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62542" y="3727665"/>
                    <a:ext cx="564685" cy="88223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Arrow Connector 121">
                    <a:extLst>
                      <a:ext uri="{FF2B5EF4-FFF2-40B4-BE49-F238E27FC236}">
                        <a16:creationId xmlns:a16="http://schemas.microsoft.com/office/drawing/2014/main" id="{4CEDE998-2EEE-403A-96BB-D01606E703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85439" y="3727664"/>
                    <a:ext cx="564685" cy="882235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B2D79CF3-779E-498C-8517-2FFE192309B7}"/>
                    </a:ext>
                  </a:extLst>
                </p:cNvPr>
                <p:cNvGrpSpPr/>
                <p:nvPr/>
              </p:nvGrpSpPr>
              <p:grpSpPr>
                <a:xfrm>
                  <a:off x="7544971" y="4274171"/>
                  <a:ext cx="1256408" cy="544198"/>
                  <a:chOff x="8108733" y="2963592"/>
                  <a:chExt cx="1837223" cy="745283"/>
                </a:xfrm>
              </p:grpSpPr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979EFF8C-BCCF-40AA-BE07-7B9F39BD53AB}"/>
                      </a:ext>
                    </a:extLst>
                  </p:cNvPr>
                  <p:cNvSpPr/>
                  <p:nvPr/>
                </p:nvSpPr>
                <p:spPr>
                  <a:xfrm>
                    <a:off x="8108733" y="2963592"/>
                    <a:ext cx="505107" cy="745283"/>
                  </a:xfrm>
                  <a:prstGeom prst="roundRect">
                    <a:avLst/>
                  </a:prstGeom>
                  <a:ln>
                    <a:solidFill>
                      <a:schemeClr val="accent3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lIns="9144" tIns="9144" rIns="9144" bIns="9144" rtlCol="0" anchor="ctr" anchorCtr="1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Forcing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model</a:t>
                    </a:r>
                  </a:p>
                </p:txBody>
              </p:sp>
              <p:sp>
                <p:nvSpPr>
                  <p:cNvPr id="118" name="Rectangle: Rounded Corners 117">
                    <a:extLst>
                      <a:ext uri="{FF2B5EF4-FFF2-40B4-BE49-F238E27FC236}">
                        <a16:creationId xmlns:a16="http://schemas.microsoft.com/office/drawing/2014/main" id="{34BD10FB-7C82-424A-B8A5-2C8A0D9D2EF4}"/>
                      </a:ext>
                    </a:extLst>
                  </p:cNvPr>
                  <p:cNvSpPr/>
                  <p:nvPr/>
                </p:nvSpPr>
                <p:spPr>
                  <a:xfrm>
                    <a:off x="8774791" y="2963592"/>
                    <a:ext cx="505107" cy="745283"/>
                  </a:xfrm>
                  <a:prstGeom prst="roundRect">
                    <a:avLst/>
                  </a:prstGeom>
                  <a:ln>
                    <a:solidFill>
                      <a:schemeClr val="accent3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lIns="9144" tIns="9144" rIns="9144" bIns="9144" rtlCol="0" anchor="ctr" anchorCtr="1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Forcing</a:t>
                    </a: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model</a:t>
                    </a:r>
                  </a:p>
                </p:txBody>
              </p:sp>
              <p:sp>
                <p:nvSpPr>
                  <p:cNvPr id="119" name="Rectangle: Rounded Corners 118">
                    <a:extLst>
                      <a:ext uri="{FF2B5EF4-FFF2-40B4-BE49-F238E27FC236}">
                        <a16:creationId xmlns:a16="http://schemas.microsoft.com/office/drawing/2014/main" id="{B8277E91-16F3-4266-88FB-41CDB9AFD696}"/>
                      </a:ext>
                    </a:extLst>
                  </p:cNvPr>
                  <p:cNvSpPr/>
                  <p:nvPr/>
                </p:nvSpPr>
                <p:spPr>
                  <a:xfrm>
                    <a:off x="9440849" y="2963592"/>
                    <a:ext cx="505107" cy="745283"/>
                  </a:xfrm>
                  <a:prstGeom prst="roundRect">
                    <a:avLst/>
                  </a:prstGeom>
                  <a:ln>
                    <a:solidFill>
                      <a:schemeClr val="accent3">
                        <a:shade val="50000"/>
                      </a:schemeClr>
                    </a:solidFill>
                  </a:ln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vert="horz" lIns="9144" tIns="9144" rIns="9144" bIns="9144" rtlCol="0" anchor="ctr" anchorCtr="1"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rPr>
                      <a:t>Forcing model</a:t>
                    </a:r>
                  </a:p>
                </p:txBody>
              </p:sp>
            </p:grpSp>
          </p:grp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A98BBD7-FE29-40D0-880A-B8DE0CD71CD9}"/>
                  </a:ext>
                </a:extLst>
              </p:cNvPr>
              <p:cNvSpPr/>
              <p:nvPr/>
            </p:nvSpPr>
            <p:spPr>
              <a:xfrm>
                <a:off x="3036004" y="3145631"/>
                <a:ext cx="522405" cy="526044"/>
              </a:xfrm>
              <a:prstGeom prst="ellipse">
                <a:avLst/>
              </a:prstGeom>
              <a:solidFill>
                <a:schemeClr val="bg1">
                  <a:alpha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: Rounded Corners 106">
                <a:extLst>
                  <a:ext uri="{FF2B5EF4-FFF2-40B4-BE49-F238E27FC236}">
                    <a16:creationId xmlns:a16="http://schemas.microsoft.com/office/drawing/2014/main" id="{8BD05168-C932-44C6-9D57-8A796B7FF622}"/>
                  </a:ext>
                </a:extLst>
              </p:cNvPr>
              <p:cNvSpPr/>
              <p:nvPr/>
            </p:nvSpPr>
            <p:spPr>
              <a:xfrm>
                <a:off x="2799225" y="5081016"/>
                <a:ext cx="1123513" cy="1461803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vert="horz" lIns="0" tIns="91440" rIns="9144" bIns="9144" rtlCol="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class StructureModel: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</a:t>
                </a: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general</a:t>
                </a: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StructureGeneral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</a:t>
                </a:r>
                <a:r>
                  <a:rPr kumimoji="0" lang="en-US" sz="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structure</a:t>
                </a: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List[Structure]</a:t>
                </a:r>
              </a:p>
            </p:txBody>
          </p: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1CE4E97E-36EA-46DA-B623-B5ACF59AA19D}"/>
                  </a:ext>
                </a:extLst>
              </p:cNvPr>
              <p:cNvCxnSpPr/>
              <p:nvPr/>
            </p:nvCxnSpPr>
            <p:spPr>
              <a:xfrm>
                <a:off x="3960808" y="5320982"/>
                <a:ext cx="2026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08D15954-5EA5-4A38-9BFA-EEE1C5DEB68B}"/>
                  </a:ext>
                </a:extLst>
              </p:cNvPr>
              <p:cNvCxnSpPr/>
              <p:nvPr/>
            </p:nvCxnSpPr>
            <p:spPr>
              <a:xfrm>
                <a:off x="3960808" y="5820727"/>
                <a:ext cx="2026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: Rounded Corners 111">
                <a:extLst>
                  <a:ext uri="{FF2B5EF4-FFF2-40B4-BE49-F238E27FC236}">
                    <a16:creationId xmlns:a16="http://schemas.microsoft.com/office/drawing/2014/main" id="{59B5644C-F69E-40A0-AF7E-A4A331AD993B}"/>
                  </a:ext>
                </a:extLst>
              </p:cNvPr>
              <p:cNvSpPr/>
              <p:nvPr/>
            </p:nvSpPr>
            <p:spPr>
              <a:xfrm>
                <a:off x="4179098" y="5087865"/>
                <a:ext cx="1123513" cy="457200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class StructureGeneral: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fileversion: str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filetype: str</a:t>
                </a:r>
              </a:p>
            </p:txBody>
          </p:sp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0379850B-5219-42E5-B8F4-A71CC8EA46D8}"/>
                  </a:ext>
                </a:extLst>
              </p:cNvPr>
              <p:cNvSpPr/>
              <p:nvPr/>
            </p:nvSpPr>
            <p:spPr>
              <a:xfrm>
                <a:off x="4179098" y="5587857"/>
                <a:ext cx="1123513" cy="954961"/>
              </a:xfrm>
              <a:prstGeom prst="round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class Structure: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id: str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name: str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branchid: str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chainage: float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type: str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…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61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9416A5E-EF95-49D6-96BB-3B060407077D}"/>
              </a:ext>
            </a:extLst>
          </p:cNvPr>
          <p:cNvSpPr/>
          <p:nvPr/>
        </p:nvSpPr>
        <p:spPr>
          <a:xfrm>
            <a:off x="1425498" y="212987"/>
            <a:ext cx="3869499" cy="473528"/>
          </a:xfrm>
          <a:prstGeom prst="rect">
            <a:avLst/>
          </a:prstGeom>
          <a:solidFill>
            <a:srgbClr val="0D38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Hydrolib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-core Flow FM representation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4EB7937-4E69-498B-92F3-22D50DC14740}"/>
              </a:ext>
            </a:extLst>
          </p:cNvPr>
          <p:cNvSpPr/>
          <p:nvPr/>
        </p:nvSpPr>
        <p:spPr>
          <a:xfrm>
            <a:off x="2101458" y="801715"/>
            <a:ext cx="814299" cy="102452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FM model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2AD65E-4688-4A76-AA9D-E351675B5B86}"/>
              </a:ext>
            </a:extLst>
          </p:cNvPr>
          <p:cNvCxnSpPr>
            <a:cxnSpLocks/>
          </p:cNvCxnSpPr>
          <p:nvPr/>
        </p:nvCxnSpPr>
        <p:spPr>
          <a:xfrm>
            <a:off x="2529538" y="1860482"/>
            <a:ext cx="9672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C75BF38-7B1D-41EB-9D28-DE5BE6D127F9}"/>
              </a:ext>
            </a:extLst>
          </p:cNvPr>
          <p:cNvCxnSpPr>
            <a:cxnSpLocks/>
          </p:cNvCxnSpPr>
          <p:nvPr/>
        </p:nvCxnSpPr>
        <p:spPr>
          <a:xfrm>
            <a:off x="2640583" y="1860482"/>
            <a:ext cx="564685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32C7E9-EE21-4FCA-B6BA-42364F3BE9AE}"/>
              </a:ext>
            </a:extLst>
          </p:cNvPr>
          <p:cNvCxnSpPr>
            <a:cxnSpLocks/>
          </p:cNvCxnSpPr>
          <p:nvPr/>
        </p:nvCxnSpPr>
        <p:spPr>
          <a:xfrm flipH="1">
            <a:off x="1863480" y="1860481"/>
            <a:ext cx="564685" cy="882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B5F4158-6B3D-4EE3-A171-49C3D58AA049}"/>
              </a:ext>
            </a:extLst>
          </p:cNvPr>
          <p:cNvSpPr/>
          <p:nvPr/>
        </p:nvSpPr>
        <p:spPr>
          <a:xfrm>
            <a:off x="1620598" y="2811192"/>
            <a:ext cx="505107" cy="7452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440CC7B-5C32-432B-8C29-252CB742074E}"/>
              </a:ext>
            </a:extLst>
          </p:cNvPr>
          <p:cNvSpPr/>
          <p:nvPr/>
        </p:nvSpPr>
        <p:spPr>
          <a:xfrm>
            <a:off x="2286656" y="2811192"/>
            <a:ext cx="505107" cy="7452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2F118B3-3BCD-4A71-BFE4-F462A2F65F47}"/>
              </a:ext>
            </a:extLst>
          </p:cNvPr>
          <p:cNvSpPr/>
          <p:nvPr/>
        </p:nvSpPr>
        <p:spPr>
          <a:xfrm>
            <a:off x="2952714" y="2811192"/>
            <a:ext cx="505107" cy="745283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CC46D4A-ABED-4493-861E-F81231DF8D99}"/>
              </a:ext>
            </a:extLst>
          </p:cNvPr>
          <p:cNvGrpSpPr/>
          <p:nvPr/>
        </p:nvGrpSpPr>
        <p:grpSpPr>
          <a:xfrm>
            <a:off x="2662180" y="3036831"/>
            <a:ext cx="1260558" cy="1912620"/>
            <a:chOff x="4133850" y="3341370"/>
            <a:chExt cx="1260558" cy="1912620"/>
          </a:xfrm>
        </p:grpSpPr>
        <p:pic>
          <p:nvPicPr>
            <p:cNvPr id="41" name="Graphic 40" descr="Magnifying glass">
              <a:extLst>
                <a:ext uri="{FF2B5EF4-FFF2-40B4-BE49-F238E27FC236}">
                  <a16:creationId xmlns:a16="http://schemas.microsoft.com/office/drawing/2014/main" id="{153A16CF-7F29-44CE-911F-6DDAEDED6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05431" y="3341370"/>
              <a:ext cx="914400" cy="914400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873DDC1-67D4-419D-AAA2-47844A6A77ED}"/>
                </a:ext>
              </a:extLst>
            </p:cNvPr>
            <p:cNvCxnSpPr/>
            <p:nvPr/>
          </p:nvCxnSpPr>
          <p:spPr>
            <a:xfrm flipH="1">
              <a:off x="4133850" y="4065270"/>
              <a:ext cx="483870" cy="11887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90A50A-6B07-4CD9-8593-1D736F519F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0538" y="4065270"/>
              <a:ext cx="483870" cy="118872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Double Bracket 78">
            <a:extLst>
              <a:ext uri="{FF2B5EF4-FFF2-40B4-BE49-F238E27FC236}">
                <a16:creationId xmlns:a16="http://schemas.microsoft.com/office/drawing/2014/main" id="{8A4288C4-1712-4F3A-8F01-907738C0519B}"/>
              </a:ext>
            </a:extLst>
          </p:cNvPr>
          <p:cNvSpPr/>
          <p:nvPr/>
        </p:nvSpPr>
        <p:spPr>
          <a:xfrm>
            <a:off x="1014413" y="801714"/>
            <a:ext cx="4601651" cy="587936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5CB8062-B483-49E9-8F11-DFD4FB674342}"/>
              </a:ext>
            </a:extLst>
          </p:cNvPr>
          <p:cNvGrpSpPr/>
          <p:nvPr/>
        </p:nvGrpSpPr>
        <p:grpSpPr>
          <a:xfrm>
            <a:off x="1440182" y="3605092"/>
            <a:ext cx="896236" cy="464429"/>
            <a:chOff x="7285439" y="3727664"/>
            <a:chExt cx="1341788" cy="882236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B72A3F8C-8BE0-470D-985C-2FC55C6087DC}"/>
                </a:ext>
              </a:extLst>
            </p:cNvPr>
            <p:cNvCxnSpPr>
              <a:cxnSpLocks/>
            </p:cNvCxnSpPr>
            <p:nvPr/>
          </p:nvCxnSpPr>
          <p:spPr>
            <a:xfrm>
              <a:off x="7951497" y="3727665"/>
              <a:ext cx="9672" cy="88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79EF1EA-5FA7-4008-9B80-2666BCEB312F}"/>
                </a:ext>
              </a:extLst>
            </p:cNvPr>
            <p:cNvCxnSpPr>
              <a:cxnSpLocks/>
            </p:cNvCxnSpPr>
            <p:nvPr/>
          </p:nvCxnSpPr>
          <p:spPr>
            <a:xfrm>
              <a:off x="8062542" y="3727665"/>
              <a:ext cx="564685" cy="88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CEDE998-2EEE-403A-96BB-D01606E70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5439" y="3727664"/>
              <a:ext cx="564685" cy="8822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979EFF8C-BCCF-40AA-BE07-7B9F39BD53AB}"/>
              </a:ext>
            </a:extLst>
          </p:cNvPr>
          <p:cNvSpPr/>
          <p:nvPr/>
        </p:nvSpPr>
        <p:spPr>
          <a:xfrm>
            <a:off x="1298286" y="4122787"/>
            <a:ext cx="306975" cy="43394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Forcing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4BD10FB-7C82-424A-B8A5-2C8A0D9D2EF4}"/>
              </a:ext>
            </a:extLst>
          </p:cNvPr>
          <p:cNvSpPr/>
          <p:nvPr/>
        </p:nvSpPr>
        <p:spPr>
          <a:xfrm>
            <a:off x="1703077" y="4122787"/>
            <a:ext cx="306975" cy="43394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Forcing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B8277E91-16F3-4266-88FB-41CDB9AFD696}"/>
              </a:ext>
            </a:extLst>
          </p:cNvPr>
          <p:cNvSpPr/>
          <p:nvPr/>
        </p:nvSpPr>
        <p:spPr>
          <a:xfrm>
            <a:off x="2107868" y="4122787"/>
            <a:ext cx="306975" cy="433949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3">
                <a:shade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9144" tIns="9144" rIns="9144" bIns="9144" rtlCol="0" anchor="ctr" anchorCtr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Forcing model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A98BBD7-FE29-40D0-880A-B8DE0CD71CD9}"/>
              </a:ext>
            </a:extLst>
          </p:cNvPr>
          <p:cNvSpPr/>
          <p:nvPr/>
        </p:nvSpPr>
        <p:spPr>
          <a:xfrm>
            <a:off x="3036004" y="3145631"/>
            <a:ext cx="522405" cy="526044"/>
          </a:xfrm>
          <a:prstGeom prst="ellipse">
            <a:avLst/>
          </a:prstGeom>
          <a:solidFill>
            <a:schemeClr val="bg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BD05168-C932-44C6-9D57-8A796B7FF622}"/>
              </a:ext>
            </a:extLst>
          </p:cNvPr>
          <p:cNvSpPr/>
          <p:nvPr/>
        </p:nvSpPr>
        <p:spPr>
          <a:xfrm>
            <a:off x="2799225" y="5081016"/>
            <a:ext cx="1123513" cy="146180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0" tIns="91440" rIns="9144" bIns="9144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StructureModel: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StructureGeneral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</a:t>
            </a:r>
            <a:r>
              <a:rPr kumimoji="0" lang="en-US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structure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List[Structure]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CE4E97E-36EA-46DA-B623-B5ACF59AA19D}"/>
              </a:ext>
            </a:extLst>
          </p:cNvPr>
          <p:cNvCxnSpPr/>
          <p:nvPr/>
        </p:nvCxnSpPr>
        <p:spPr>
          <a:xfrm>
            <a:off x="3960808" y="5320982"/>
            <a:ext cx="20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8D15954-5EA5-4A38-9BFA-EEE1C5DEB68B}"/>
              </a:ext>
            </a:extLst>
          </p:cNvPr>
          <p:cNvCxnSpPr/>
          <p:nvPr/>
        </p:nvCxnSpPr>
        <p:spPr>
          <a:xfrm>
            <a:off x="3960808" y="5820727"/>
            <a:ext cx="2026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59B5644C-F69E-40A0-AF7E-A4A331AD993B}"/>
              </a:ext>
            </a:extLst>
          </p:cNvPr>
          <p:cNvSpPr/>
          <p:nvPr/>
        </p:nvSpPr>
        <p:spPr>
          <a:xfrm>
            <a:off x="4179098" y="5087865"/>
            <a:ext cx="1123513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StructureGeneral: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fileversion: str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filetype: str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379850B-5219-42E5-B8F4-A71CC8EA46D8}"/>
              </a:ext>
            </a:extLst>
          </p:cNvPr>
          <p:cNvSpPr/>
          <p:nvPr/>
        </p:nvSpPr>
        <p:spPr>
          <a:xfrm>
            <a:off x="4179098" y="5587857"/>
            <a:ext cx="1123513" cy="95496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 Structure: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id: str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name: str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branchid: str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chainage: float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type: str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…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C733FD-0A2F-4BCF-AF19-E0418956C461}"/>
              </a:ext>
            </a:extLst>
          </p:cNvPr>
          <p:cNvSpPr txBox="1"/>
          <p:nvPr/>
        </p:nvSpPr>
        <p:spPr>
          <a:xfrm>
            <a:off x="6658295" y="2327819"/>
            <a:ext cx="31716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D38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D38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D38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D38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D38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rgbClr val="0D38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D38E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tree</a:t>
            </a:r>
          </a:p>
        </p:txBody>
      </p:sp>
    </p:spTree>
    <p:extLst>
      <p:ext uri="{BB962C8B-B14F-4D97-AF65-F5344CB8AC3E}">
        <p14:creationId xmlns:p14="http://schemas.microsoft.com/office/powerpoint/2010/main" val="3450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B4CD-13D8-4411-814C-E78E3B7FB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43" y="3195000"/>
            <a:ext cx="10517113" cy="468000"/>
          </a:xfrm>
        </p:spPr>
        <p:txBody>
          <a:bodyPr/>
          <a:lstStyle/>
          <a:p>
            <a:pPr algn="ctr"/>
            <a:r>
              <a:rPr lang="en-US"/>
              <a:t>Demo time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1076A-0553-4B75-B3C2-923E0F610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 28 november 2019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96527-66BD-4D94-9899-4D256BD9D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4EAB3-7BF6-4885-A1CB-1822C7D78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B3F14-D836-496B-80A2-23BE75BD68CB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5744459"/>
      </p:ext>
    </p:extLst>
  </p:cSld>
  <p:clrMapOvr>
    <a:masterClrMapping/>
  </p:clrMapOvr>
</p:sld>
</file>

<file path=ppt/theme/theme1.xml><?xml version="1.0" encoding="utf-8"?>
<a:theme xmlns:a="http://schemas.openxmlformats.org/drawingml/2006/main" name="Deltares">
  <a:themeElements>
    <a:clrScheme name="Deltares">
      <a:dk1>
        <a:sysClr val="windowText" lastClr="000000"/>
      </a:dk1>
      <a:lt1>
        <a:sysClr val="window" lastClr="FFFFFF"/>
      </a:lt1>
      <a:dk2>
        <a:srgbClr val="080C80"/>
      </a:dk2>
      <a:lt2>
        <a:srgbClr val="F2F2F2"/>
      </a:lt2>
      <a:accent1>
        <a:srgbClr val="080C80"/>
      </a:accent1>
      <a:accent2>
        <a:srgbClr val="0D38E0"/>
      </a:accent2>
      <a:accent3>
        <a:srgbClr val="0EBBF0"/>
      </a:accent3>
      <a:accent4>
        <a:srgbClr val="00B389"/>
      </a:accent4>
      <a:accent5>
        <a:srgbClr val="00CC96"/>
      </a:accent5>
      <a:accent6>
        <a:srgbClr val="00E6A1"/>
      </a:accent6>
      <a:hlink>
        <a:srgbClr val="0D38E0"/>
      </a:hlink>
      <a:folHlink>
        <a:srgbClr val="70707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res - met voorbeelden.potx" id="{2EAC5490-D172-4A1F-8160-B1B73DF265D8}" vid="{1FC3C388-7D11-4DF2-9893-427F223C2E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Deltares">
      <a:dk1>
        <a:sysClr val="windowText" lastClr="000000"/>
      </a:dk1>
      <a:lt1>
        <a:sysClr val="window" lastClr="FFFFFF"/>
      </a:lt1>
      <a:dk2>
        <a:srgbClr val="0A28A3"/>
      </a:dk2>
      <a:lt2>
        <a:srgbClr val="FFFFFF"/>
      </a:lt2>
      <a:accent1>
        <a:srgbClr val="0A28A3"/>
      </a:accent1>
      <a:accent2>
        <a:srgbClr val="0E43F0"/>
      </a:accent2>
      <a:accent3>
        <a:srgbClr val="0ECAF0"/>
      </a:accent3>
      <a:accent4>
        <a:srgbClr val="00B389"/>
      </a:accent4>
      <a:accent5>
        <a:srgbClr val="00CC96"/>
      </a:accent5>
      <a:accent6>
        <a:srgbClr val="00E6A1"/>
      </a:accent6>
      <a:hlink>
        <a:srgbClr val="0E43F0"/>
      </a:hlink>
      <a:folHlink>
        <a:srgbClr val="0A28A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Deltares">
      <a:dk1>
        <a:sysClr val="windowText" lastClr="000000"/>
      </a:dk1>
      <a:lt1>
        <a:sysClr val="window" lastClr="FFFFFF"/>
      </a:lt1>
      <a:dk2>
        <a:srgbClr val="0A28A3"/>
      </a:dk2>
      <a:lt2>
        <a:srgbClr val="FFFFFF"/>
      </a:lt2>
      <a:accent1>
        <a:srgbClr val="0A28A3"/>
      </a:accent1>
      <a:accent2>
        <a:srgbClr val="0E43F0"/>
      </a:accent2>
      <a:accent3>
        <a:srgbClr val="0ECAF0"/>
      </a:accent3>
      <a:accent4>
        <a:srgbClr val="00B389"/>
      </a:accent4>
      <a:accent5>
        <a:srgbClr val="00CC96"/>
      </a:accent5>
      <a:accent6>
        <a:srgbClr val="00E6A1"/>
      </a:accent6>
      <a:hlink>
        <a:srgbClr val="0E43F0"/>
      </a:hlink>
      <a:folHlink>
        <a:srgbClr val="0A28A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8dc3081-d8a1-4e92-884a-04f6ca0fc63f"/>
    <TaxKeywordTaxHTField xmlns="9dc10479-9fe1-482d-8b13-fa9fc147c365">
      <Terms xmlns="http://schemas.microsoft.com/office/infopath/2007/PartnerControls"/>
    </TaxKeywordTaxHTFiel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ECBE09418E094297756BB7D28E2B2D" ma:contentTypeVersion="13" ma:contentTypeDescription="Create a new document." ma:contentTypeScope="" ma:versionID="5acb8c9fc498f56d3e98187267de8d67">
  <xsd:schema xmlns:xsd="http://www.w3.org/2001/XMLSchema" xmlns:xs="http://www.w3.org/2001/XMLSchema" xmlns:p="http://schemas.microsoft.com/office/2006/metadata/properties" xmlns:ns2="5db5d4ef-9fd2-45ea-8e34-77d63cce28d8" xmlns:ns3="9dc10479-9fe1-482d-8b13-fa9fc147c365" xmlns:ns4="58dc3081-d8a1-4e92-884a-04f6ca0fc63f" targetNamespace="http://schemas.microsoft.com/office/2006/metadata/properties" ma:root="true" ma:fieldsID="7645359a46da86a00c1b5c07a9b3e3d3" ns2:_="" ns3:_="" ns4:_="">
    <xsd:import namespace="5db5d4ef-9fd2-45ea-8e34-77d63cce28d8"/>
    <xsd:import namespace="9dc10479-9fe1-482d-8b13-fa9fc147c365"/>
    <xsd:import namespace="58dc3081-d8a1-4e92-884a-04f6ca0fc63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TaxKeywordTaxHTField" minOccurs="0"/>
                <xsd:element ref="ns4:TaxCatchAll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5d4ef-9fd2-45ea-8e34-77d63cce28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c10479-9fe1-482d-8b13-fa9fc147c365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1" nillable="true" ma:taxonomy="true" ma:internalName="TaxKeywordTaxHTField" ma:taxonomyFieldName="TaxKeyword" ma:displayName="Enterprise Keywords" ma:fieldId="{23f27201-bee3-471e-b2e7-b64fd8b7ca38}" ma:taxonomyMulti="true" ma:sspId="23b92cde-922f-41e6-b057-b97c56e4b7ba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dc3081-d8a1-4e92-884a-04f6ca0fc63f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c65bc13-3d8f-49fb-9e07-0ee17562167c}" ma:internalName="TaxCatchAll" ma:showField="CatchAllData" ma:web="9dc10479-9fe1-482d-8b13-fa9fc147c3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33BCE6-967D-4F57-8B44-D79DEB9F27C0}">
  <ds:schemaRefs>
    <ds:schemaRef ds:uri="http://schemas.microsoft.com/office/2006/metadata/properties"/>
    <ds:schemaRef ds:uri="http://schemas.microsoft.com/office/infopath/2007/PartnerControls"/>
    <ds:schemaRef ds:uri="58dc3081-d8a1-4e92-884a-04f6ca0fc63f"/>
    <ds:schemaRef ds:uri="9dc10479-9fe1-482d-8b13-fa9fc147c365"/>
  </ds:schemaRefs>
</ds:datastoreItem>
</file>

<file path=customXml/itemProps2.xml><?xml version="1.0" encoding="utf-8"?>
<ds:datastoreItem xmlns:ds="http://schemas.openxmlformats.org/officeDocument/2006/customXml" ds:itemID="{4D8074E3-DCD1-4686-A94F-529026412A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b5d4ef-9fd2-45ea-8e34-77d63cce28d8"/>
    <ds:schemaRef ds:uri="9dc10479-9fe1-482d-8b13-fa9fc147c365"/>
    <ds:schemaRef ds:uri="58dc3081-d8a1-4e92-884a-04f6ca0fc63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5CA2BFC-8C85-4B5D-8882-E85DDA8D28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Deltares - Met voorbeelden</Template>
  <TotalTime>424</TotalTime>
  <Words>465</Words>
  <Application>Microsoft Office PowerPoint</Application>
  <PresentationFormat>Widescreen</PresentationFormat>
  <Paragraphs>175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Deltares</vt:lpstr>
      <vt:lpstr>Office Theme</vt:lpstr>
      <vt:lpstr>PowerPoint Presentation</vt:lpstr>
      <vt:lpstr>Deep-dive in pre- and post-processing  HYDROLIB-core </vt:lpstr>
      <vt:lpstr>This breakout session</vt:lpstr>
      <vt:lpstr>What does HYDROLIB-core offer?</vt:lpstr>
      <vt:lpstr>Hydrolib-core acts as a wrapper around kernel files</vt:lpstr>
      <vt:lpstr>PowerPoint Presentation</vt:lpstr>
      <vt:lpstr>PowerPoint Presentation</vt:lpstr>
      <vt:lpstr>PowerPoint Presentation</vt:lpstr>
      <vt:lpstr>Demo time</vt:lpstr>
      <vt:lpstr>Modelling the Magdalena river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Prisca van der Sluis</dc:creator>
  <dc:description>Template implementation by HQ Solutions B.V.</dc:description>
  <cp:lastModifiedBy>Prisca van der Sluis</cp:lastModifiedBy>
  <cp:revision>22</cp:revision>
  <dcterms:created xsi:type="dcterms:W3CDTF">2022-11-16T15:05:52Z</dcterms:created>
  <dcterms:modified xsi:type="dcterms:W3CDTF">2024-11-12T10:56:18Z</dcterms:modified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0x01010080ECBE09418E094297756BB7D28E2B2D</vt:lpwstr>
  </property>
  <property fmtid="{D5CDD505-2E9C-101B-9397-08002B2CF9AE}" pid="3" name="TaxKeyword">
    <vt:lpwstr/>
  </property>
</Properties>
</file>