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6" r:id="rId5"/>
  </p:sldMasterIdLst>
  <p:notesMasterIdLst>
    <p:notesMasterId r:id="rId15"/>
  </p:notesMasterIdLst>
  <p:handoutMasterIdLst>
    <p:handoutMasterId r:id="rId16"/>
  </p:handoutMasterIdLst>
  <p:sldIdLst>
    <p:sldId id="299" r:id="rId6"/>
    <p:sldId id="260" r:id="rId7"/>
    <p:sldId id="310" r:id="rId8"/>
    <p:sldId id="304" r:id="rId9"/>
    <p:sldId id="308" r:id="rId10"/>
    <p:sldId id="301" r:id="rId11"/>
    <p:sldId id="302" r:id="rId12"/>
    <p:sldId id="261" r:id="rId13"/>
    <p:sldId id="306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2ED"/>
    <a:srgbClr val="0D38E0"/>
    <a:srgbClr val="C0C0C0"/>
    <a:srgbClr val="FFFFFF"/>
    <a:srgbClr val="E6E6E6"/>
    <a:srgbClr val="707070"/>
    <a:srgbClr val="00B389"/>
    <a:srgbClr val="F1F3FD"/>
    <a:srgbClr val="080C80"/>
    <a:srgbClr val="00D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39EB0-46B8-469A-81F8-470F649C60AF}" v="110" dt="2023-11-12T20:26:5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12" autoAdjust="0"/>
  </p:normalViewPr>
  <p:slideViewPr>
    <p:cSldViewPr snapToGrid="0" showGuides="1">
      <p:cViewPr varScale="1">
        <p:scale>
          <a:sx n="112" d="100"/>
          <a:sy n="112" d="100"/>
        </p:scale>
        <p:origin x="3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6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a van der Sluis" userId="f746b385-1895-4623-98e0-bb5d72680558" providerId="ADAL" clId="{68339EB0-46B8-469A-81F8-470F649C60AF}"/>
    <pc:docChg chg="undo custSel addSld delSld modSld sldOrd">
      <pc:chgData name="Prisca van der Sluis" userId="f746b385-1895-4623-98e0-bb5d72680558" providerId="ADAL" clId="{68339EB0-46B8-469A-81F8-470F649C60AF}" dt="2023-11-12T20:30:51.655" v="766" actId="20577"/>
      <pc:docMkLst>
        <pc:docMk/>
      </pc:docMkLst>
      <pc:sldChg chg="modSp mod">
        <pc:chgData name="Prisca van der Sluis" userId="f746b385-1895-4623-98e0-bb5d72680558" providerId="ADAL" clId="{68339EB0-46B8-469A-81F8-470F649C60AF}" dt="2023-11-12T20:30:51.655" v="766" actId="20577"/>
        <pc:sldMkLst>
          <pc:docMk/>
          <pc:sldMk cId="1848310190" sldId="260"/>
        </pc:sldMkLst>
        <pc:spChg chg="mod">
          <ac:chgData name="Prisca van der Sluis" userId="f746b385-1895-4623-98e0-bb5d72680558" providerId="ADAL" clId="{68339EB0-46B8-469A-81F8-470F649C60AF}" dt="2023-11-12T19:59:34.800" v="28" actId="20577"/>
          <ac:spMkLst>
            <pc:docMk/>
            <pc:sldMk cId="1848310190" sldId="260"/>
            <ac:spMk id="6" creationId="{ED010081-142B-471A-8A79-433EA62F4E0C}"/>
          </ac:spMkLst>
        </pc:spChg>
        <pc:spChg chg="mod">
          <ac:chgData name="Prisca van der Sluis" userId="f746b385-1895-4623-98e0-bb5d72680558" providerId="ADAL" clId="{68339EB0-46B8-469A-81F8-470F649C60AF}" dt="2023-11-12T20:30:51.655" v="766" actId="20577"/>
          <ac:spMkLst>
            <pc:docMk/>
            <pc:sldMk cId="1848310190" sldId="260"/>
            <ac:spMk id="7" creationId="{838C8FD7-55FC-4DBD-825A-309E45D66332}"/>
          </ac:spMkLst>
        </pc:spChg>
        <pc:spChg chg="mod">
          <ac:chgData name="Prisca van der Sluis" userId="f746b385-1895-4623-98e0-bb5d72680558" providerId="ADAL" clId="{68339EB0-46B8-469A-81F8-470F649C60AF}" dt="2023-11-12T19:59:45.395" v="32" actId="20577"/>
          <ac:spMkLst>
            <pc:docMk/>
            <pc:sldMk cId="1848310190" sldId="260"/>
            <ac:spMk id="14" creationId="{D510B812-7AC5-475D-ACB5-69A9EF35AE06}"/>
          </ac:spMkLst>
        </pc:spChg>
      </pc:sldChg>
      <pc:sldChg chg="addSp delSp modSp mod ord">
        <pc:chgData name="Prisca van der Sluis" userId="f746b385-1895-4623-98e0-bb5d72680558" providerId="ADAL" clId="{68339EB0-46B8-469A-81F8-470F649C60AF}" dt="2023-11-12T20:27:43.399" v="693"/>
        <pc:sldMkLst>
          <pc:docMk/>
          <pc:sldMk cId="548284845" sldId="304"/>
        </pc:sldMkLst>
        <pc:spChg chg="mod">
          <ac:chgData name="Prisca van der Sluis" userId="f746b385-1895-4623-98e0-bb5d72680558" providerId="ADAL" clId="{68339EB0-46B8-469A-81F8-470F649C60AF}" dt="2023-11-12T20:12:21.219" v="492" actId="14100"/>
          <ac:spMkLst>
            <pc:docMk/>
            <pc:sldMk cId="548284845" sldId="304"/>
            <ac:spMk id="2" creationId="{83F650CA-3E46-42C7-AFC6-7ADA73554A08}"/>
          </ac:spMkLst>
        </pc:spChg>
        <pc:spChg chg="mod">
          <ac:chgData name="Prisca van der Sluis" userId="f746b385-1895-4623-98e0-bb5d72680558" providerId="ADAL" clId="{68339EB0-46B8-469A-81F8-470F649C60AF}" dt="2023-11-12T20:26:53.970" v="691" actId="20577"/>
          <ac:spMkLst>
            <pc:docMk/>
            <pc:sldMk cId="548284845" sldId="304"/>
            <ac:spMk id="3" creationId="{48907236-88C4-4592-8420-8DE70DFDC9A2}"/>
          </ac:spMkLst>
        </pc:spChg>
        <pc:spChg chg="mod">
          <ac:chgData name="Prisca van der Sluis" userId="f746b385-1895-4623-98e0-bb5d72680558" providerId="ADAL" clId="{68339EB0-46B8-469A-81F8-470F649C60AF}" dt="2023-11-12T20:27:43.399" v="693"/>
          <ac:spMkLst>
            <pc:docMk/>
            <pc:sldMk cId="548284845" sldId="304"/>
            <ac:spMk id="5" creationId="{CD447780-BD61-4F6C-A10D-3022C7F8CFD8}"/>
          </ac:spMkLst>
        </pc:spChg>
        <pc:spChg chg="add del">
          <ac:chgData name="Prisca van der Sluis" userId="f746b385-1895-4623-98e0-bb5d72680558" providerId="ADAL" clId="{68339EB0-46B8-469A-81F8-470F649C60AF}" dt="2023-11-12T20:19:58.341" v="586"/>
          <ac:spMkLst>
            <pc:docMk/>
            <pc:sldMk cId="548284845" sldId="304"/>
            <ac:spMk id="8" creationId="{9FC935F6-9D5F-1577-7ADA-62921CB51CBC}"/>
          </ac:spMkLst>
        </pc:spChg>
        <pc:spChg chg="add del mod">
          <ac:chgData name="Prisca van der Sluis" userId="f746b385-1895-4623-98e0-bb5d72680558" providerId="ADAL" clId="{68339EB0-46B8-469A-81F8-470F649C60AF}" dt="2023-11-12T20:20:13.152" v="589" actId="478"/>
          <ac:spMkLst>
            <pc:docMk/>
            <pc:sldMk cId="548284845" sldId="304"/>
            <ac:spMk id="9" creationId="{B0D31298-A390-8EDB-8D19-0879DF5F9B9D}"/>
          </ac:spMkLst>
        </pc:spChg>
        <pc:spChg chg="add del">
          <ac:chgData name="Prisca van der Sluis" userId="f746b385-1895-4623-98e0-bb5d72680558" providerId="ADAL" clId="{68339EB0-46B8-469A-81F8-470F649C60AF}" dt="2023-11-12T20:20:31.154" v="591" actId="478"/>
          <ac:spMkLst>
            <pc:docMk/>
            <pc:sldMk cId="548284845" sldId="304"/>
            <ac:spMk id="10" creationId="{84FD10D0-4DF4-9907-E717-A8581EB6F180}"/>
          </ac:spMkLst>
        </pc:spChg>
        <pc:picChg chg="add del">
          <ac:chgData name="Prisca van der Sluis" userId="f746b385-1895-4623-98e0-bb5d72680558" providerId="ADAL" clId="{68339EB0-46B8-469A-81F8-470F649C60AF}" dt="2023-11-12T20:17:06.429" v="546"/>
          <ac:picMkLst>
            <pc:docMk/>
            <pc:sldMk cId="548284845" sldId="304"/>
            <ac:picMk id="7" creationId="{BFF27B7F-3862-4C75-A0E0-1446D9848087}"/>
          </ac:picMkLst>
        </pc:picChg>
        <pc:picChg chg="add del mod">
          <ac:chgData name="Prisca van der Sluis" userId="f746b385-1895-4623-98e0-bb5d72680558" providerId="ADAL" clId="{68339EB0-46B8-469A-81F8-470F649C60AF}" dt="2023-11-12T20:11:36.221" v="487" actId="478"/>
          <ac:picMkLst>
            <pc:docMk/>
            <pc:sldMk cId="548284845" sldId="304"/>
            <ac:picMk id="1026" creationId="{A0FBCBE7-2570-B76E-3954-2CFC11029E1E}"/>
          </ac:picMkLst>
        </pc:picChg>
        <pc:picChg chg="add mod">
          <ac:chgData name="Prisca van der Sluis" userId="f746b385-1895-4623-98e0-bb5d72680558" providerId="ADAL" clId="{68339EB0-46B8-469A-81F8-470F649C60AF}" dt="2023-11-12T20:26:57.840" v="692" actId="1076"/>
          <ac:picMkLst>
            <pc:docMk/>
            <pc:sldMk cId="548284845" sldId="304"/>
            <ac:picMk id="1028" creationId="{6B05A7E0-BF49-00D9-8635-8E88EF95BF45}"/>
          </ac:picMkLst>
        </pc:picChg>
        <pc:picChg chg="add del mod">
          <ac:chgData name="Prisca van der Sluis" userId="f746b385-1895-4623-98e0-bb5d72680558" providerId="ADAL" clId="{68339EB0-46B8-469A-81F8-470F649C60AF}" dt="2023-11-12T20:17:02.279" v="544" actId="478"/>
          <ac:picMkLst>
            <pc:docMk/>
            <pc:sldMk cId="548284845" sldId="304"/>
            <ac:picMk id="1030" creationId="{FAFB09A9-0D29-F961-9215-03226456C9B9}"/>
          </ac:picMkLst>
        </pc:picChg>
        <pc:picChg chg="add mod">
          <ac:chgData name="Prisca van der Sluis" userId="f746b385-1895-4623-98e0-bb5d72680558" providerId="ADAL" clId="{68339EB0-46B8-469A-81F8-470F649C60AF}" dt="2023-11-12T20:19:04.528" v="582" actId="1076"/>
          <ac:picMkLst>
            <pc:docMk/>
            <pc:sldMk cId="548284845" sldId="304"/>
            <ac:picMk id="1032" creationId="{71505873-9AB6-C9B9-EC25-1387FB6FAF5F}"/>
          </ac:picMkLst>
        </pc:picChg>
        <pc:picChg chg="add mod">
          <ac:chgData name="Prisca van der Sluis" userId="f746b385-1895-4623-98e0-bb5d72680558" providerId="ADAL" clId="{68339EB0-46B8-469A-81F8-470F649C60AF}" dt="2023-11-12T20:19:57.963" v="585" actId="1076"/>
          <ac:picMkLst>
            <pc:docMk/>
            <pc:sldMk cId="548284845" sldId="304"/>
            <ac:picMk id="1034" creationId="{B4D3709B-4841-026A-7A8E-4B8DA4E0427A}"/>
          </ac:picMkLst>
        </pc:picChg>
        <pc:picChg chg="add mod">
          <ac:chgData name="Prisca van der Sluis" userId="f746b385-1895-4623-98e0-bb5d72680558" providerId="ADAL" clId="{68339EB0-46B8-469A-81F8-470F649C60AF}" dt="2023-11-12T20:21:24.921" v="612" actId="1076"/>
          <ac:picMkLst>
            <pc:docMk/>
            <pc:sldMk cId="548284845" sldId="304"/>
            <ac:picMk id="1036" creationId="{991E3F2F-BDD1-27B2-5841-316CB162FFAF}"/>
          </ac:picMkLst>
        </pc:picChg>
        <pc:picChg chg="add mod">
          <ac:chgData name="Prisca van der Sluis" userId="f746b385-1895-4623-98e0-bb5d72680558" providerId="ADAL" clId="{68339EB0-46B8-469A-81F8-470F649C60AF}" dt="2023-11-12T20:20:50.591" v="594" actId="1076"/>
          <ac:picMkLst>
            <pc:docMk/>
            <pc:sldMk cId="548284845" sldId="304"/>
            <ac:picMk id="1044" creationId="{E8DA5E97-7446-0BD0-A1B7-6F5237C1B865}"/>
          </ac:picMkLst>
        </pc:picChg>
      </pc:sldChg>
      <pc:sldChg chg="del">
        <pc:chgData name="Prisca van der Sluis" userId="f746b385-1895-4623-98e0-bb5d72680558" providerId="ADAL" clId="{68339EB0-46B8-469A-81F8-470F649C60AF}" dt="2023-11-12T20:28:00.200" v="695" actId="47"/>
        <pc:sldMkLst>
          <pc:docMk/>
          <pc:sldMk cId="2868340223" sldId="305"/>
        </pc:sldMkLst>
      </pc:sldChg>
      <pc:sldChg chg="new del">
        <pc:chgData name="Prisca van der Sluis" userId="f746b385-1895-4623-98e0-bb5d72680558" providerId="ADAL" clId="{68339EB0-46B8-469A-81F8-470F649C60AF}" dt="2023-11-12T19:58:59.688" v="2" actId="47"/>
        <pc:sldMkLst>
          <pc:docMk/>
          <pc:sldMk cId="3781862820" sldId="307"/>
        </pc:sldMkLst>
      </pc:sldChg>
      <pc:sldChg chg="modSp add mod">
        <pc:chgData name="Prisca van der Sluis" userId="f746b385-1895-4623-98e0-bb5d72680558" providerId="ADAL" clId="{68339EB0-46B8-469A-81F8-470F649C60AF}" dt="2023-11-12T20:29:25.493" v="723" actId="20577"/>
        <pc:sldMkLst>
          <pc:docMk/>
          <pc:sldMk cId="3749897489" sldId="308"/>
        </pc:sldMkLst>
        <pc:spChg chg="mod">
          <ac:chgData name="Prisca van der Sluis" userId="f746b385-1895-4623-98e0-bb5d72680558" providerId="ADAL" clId="{68339EB0-46B8-469A-81F8-470F649C60AF}" dt="2023-11-12T20:29:25.493" v="723" actId="20577"/>
          <ac:spMkLst>
            <pc:docMk/>
            <pc:sldMk cId="3749897489" sldId="308"/>
            <ac:spMk id="3" creationId="{48907236-88C4-4592-8420-8DE70DFDC9A2}"/>
          </ac:spMkLst>
        </pc:spChg>
        <pc:spChg chg="mod">
          <ac:chgData name="Prisca van der Sluis" userId="f746b385-1895-4623-98e0-bb5d72680558" providerId="ADAL" clId="{68339EB0-46B8-469A-81F8-470F649C60AF}" dt="2023-11-12T20:27:48.122" v="694"/>
          <ac:spMkLst>
            <pc:docMk/>
            <pc:sldMk cId="3749897489" sldId="308"/>
            <ac:spMk id="5" creationId="{CD447780-BD61-4F6C-A10D-3022C7F8CF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07A4AF-8444-4E55-9211-06750DF8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9487" y="8229664"/>
            <a:ext cx="588963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9B6C5B75-63DC-4795-B872-D188C0279E99}" type="slidenum">
              <a:rPr lang="nl-NL" sz="1000" smtClean="0"/>
              <a:pPr/>
              <a:t>‹#›</a:t>
            </a:fld>
            <a:endParaRPr lang="nl-NL" sz="1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086CC55-5F13-427E-8D55-23A3E11C4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12" y="8635837"/>
            <a:ext cx="1080000" cy="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4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43815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/>
            </a:lvl1pPr>
          </a:lstStyle>
          <a:p>
            <a:fld id="{309F7339-69D5-4EA7-B93A-8AF4EDB56B8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B29D91-C68B-40E2-ACA8-22AC17FB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" y="8592970"/>
            <a:ext cx="1080000" cy="351000"/>
          </a:xfrm>
          <a:prstGeom prst="rect">
            <a:avLst/>
          </a:prstGeom>
        </p:spPr>
      </p:pic>
      <p:sp>
        <p:nvSpPr>
          <p:cNvPr id="9" name="Tijdelijke aanduiding voor notities 8">
            <a:extLst>
              <a:ext uri="{FF2B5EF4-FFF2-40B4-BE49-F238E27FC236}">
                <a16:creationId xmlns:a16="http://schemas.microsoft.com/office/drawing/2014/main" id="{A3C8BF89-5841-4101-9B55-9A1ADF2A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795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05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77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hyperlink" Target="mailto:info@deltares.nl" TargetMode="External"/><Relationship Id="rId21" Type="http://schemas.openxmlformats.org/officeDocument/2006/relationships/image" Target="../media/image19.svg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6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32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860" y="5295900"/>
            <a:ext cx="600222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861" y="3854640"/>
            <a:ext cx="600222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2938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6006145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076175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5"/>
            <a:ext cx="5076175" cy="4322762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81776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4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724001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B5530F62-171F-4B44-ACAA-AC786B92F2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1825" y="5724000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1189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61FC5BFF-809B-4D7D-AC0F-5D7B92535F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455737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F51408D9-846A-496F-B660-9763E7E9FC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55911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B1122521-F62D-48C8-B637-D4F2702896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5824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650134BB-B103-4668-BCD7-561087B39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5737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45B6CBB-4649-4D2E-B29A-C3F6E02090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5824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9D1568BF-DD59-4BEE-A218-1B34F1C6B3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55911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0455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1768763"/>
            <a:ext cx="10512348" cy="4320000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2785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olle breed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1743163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61">
            <a:extLst>
              <a:ext uri="{FF2B5EF4-FFF2-40B4-BE49-F238E27FC236}">
                <a16:creationId xmlns:a16="http://schemas.microsoft.com/office/drawing/2014/main" id="{CAD4495B-AA1A-4F62-8627-356151635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2" y="6267443"/>
            <a:ext cx="1188000" cy="385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634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str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7382169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70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40700" y="857"/>
            <a:ext cx="3599932" cy="6857143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4537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857"/>
            <a:ext cx="5644632" cy="6857143"/>
          </a:xfrm>
          <a:solidFill>
            <a:schemeClr val="bg1">
              <a:lumMod val="85000"/>
            </a:schemeClr>
          </a:solidFill>
        </p:spPr>
        <p:txBody>
          <a:bodyPr tIns="378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4022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of logo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F2D50-CADF-4163-A029-8B9A042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10512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0EC3D4-D14B-4BCD-BF52-05BE98A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6323C5-92AF-4A0E-82DF-F4AB426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FE8BBA-2E99-4D96-8F25-2A98D0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65">
            <a:extLst>
              <a:ext uri="{FF2B5EF4-FFF2-40B4-BE49-F238E27FC236}">
                <a16:creationId xmlns:a16="http://schemas.microsoft.com/office/drawing/2014/main" id="{2AF1D927-9FAE-49C1-9BD6-F1C4F8D759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afbeelding 65">
            <a:extLst>
              <a:ext uri="{FF2B5EF4-FFF2-40B4-BE49-F238E27FC236}">
                <a16:creationId xmlns:a16="http://schemas.microsoft.com/office/drawing/2014/main" id="{733ADF27-84E5-4C77-A414-7F0E4DA3DA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6724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1C857FC7-6D65-4C72-9D0F-581A48D0715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57799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B765388F-978F-43F5-923F-85D826894A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08875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A87D663-B54E-4A21-A00C-0BD3BFB464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599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3" name="Tijdelijke aanduiding voor afbeelding 65">
            <a:extLst>
              <a:ext uri="{FF2B5EF4-FFF2-40B4-BE49-F238E27FC236}">
                <a16:creationId xmlns:a16="http://schemas.microsoft.com/office/drawing/2014/main" id="{56FDE74E-0F50-4155-BEEC-2850FDC97D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56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D71C804D-3C0F-41A5-8373-6A3A8168C9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06724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0C3E9BDF-7ACE-40C6-8AC1-CCDE842E1F3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57799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4E753E60-0CC4-4D5F-9F09-D1EB7F5C1B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875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afbeelding 65">
            <a:extLst>
              <a:ext uri="{FF2B5EF4-FFF2-40B4-BE49-F238E27FC236}">
                <a16:creationId xmlns:a16="http://schemas.microsoft.com/office/drawing/2014/main" id="{3CA6A3D3-992C-4A44-ACE1-E437BA7329B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599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8" name="Tijdelijke aanduiding voor afbeelding 65">
            <a:extLst>
              <a:ext uri="{FF2B5EF4-FFF2-40B4-BE49-F238E27FC236}">
                <a16:creationId xmlns:a16="http://schemas.microsoft.com/office/drawing/2014/main" id="{92F6A7FF-822A-4C63-8F78-1CCC66B869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56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9" name="Tijdelijke aanduiding voor afbeelding 65">
            <a:extLst>
              <a:ext uri="{FF2B5EF4-FFF2-40B4-BE49-F238E27FC236}">
                <a16:creationId xmlns:a16="http://schemas.microsoft.com/office/drawing/2014/main" id="{9E6C6AC3-C163-4C9D-AC60-05BBCCF914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06724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0" name="Tijdelijke aanduiding voor afbeelding 65">
            <a:extLst>
              <a:ext uri="{FF2B5EF4-FFF2-40B4-BE49-F238E27FC236}">
                <a16:creationId xmlns:a16="http://schemas.microsoft.com/office/drawing/2014/main" id="{3168A12F-BFBE-4360-98BA-A467C3F113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057799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1" name="Tijdelijke aanduiding voor afbeelding 65">
            <a:extLst>
              <a:ext uri="{FF2B5EF4-FFF2-40B4-BE49-F238E27FC236}">
                <a16:creationId xmlns:a16="http://schemas.microsoft.com/office/drawing/2014/main" id="{27717DEB-1276-417F-A482-0C7E87407CF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08875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2" name="Tijdelijke aanduiding voor afbeelding 65">
            <a:extLst>
              <a:ext uri="{FF2B5EF4-FFF2-40B4-BE49-F238E27FC236}">
                <a16:creationId xmlns:a16="http://schemas.microsoft.com/office/drawing/2014/main" id="{DC804FE7-5194-45B7-9F11-66B83C126F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599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3" name="Tijdelijke aanduiding voor afbeelding 65">
            <a:extLst>
              <a:ext uri="{FF2B5EF4-FFF2-40B4-BE49-F238E27FC236}">
                <a16:creationId xmlns:a16="http://schemas.microsoft.com/office/drawing/2014/main" id="{13BF1A4D-0004-47F5-BD22-5574315802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56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4" name="Tijdelijke aanduiding voor afbeelding 65">
            <a:extLst>
              <a:ext uri="{FF2B5EF4-FFF2-40B4-BE49-F238E27FC236}">
                <a16:creationId xmlns:a16="http://schemas.microsoft.com/office/drawing/2014/main" id="{40E7FE1B-81AA-4D57-A470-4914C5DE257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06724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5" name="Tijdelijke aanduiding voor afbeelding 65">
            <a:extLst>
              <a:ext uri="{FF2B5EF4-FFF2-40B4-BE49-F238E27FC236}">
                <a16:creationId xmlns:a16="http://schemas.microsoft.com/office/drawing/2014/main" id="{D4810DC4-4E2F-4B0D-88EA-49713EC28B6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57799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6" name="Tijdelijke aanduiding voor afbeelding 65">
            <a:extLst>
              <a:ext uri="{FF2B5EF4-FFF2-40B4-BE49-F238E27FC236}">
                <a16:creationId xmlns:a16="http://schemas.microsoft.com/office/drawing/2014/main" id="{C38C4235-7F22-4988-B598-0D97819CFE5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208875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7" name="Tijdelijke aanduiding voor afbeelding 65">
            <a:extLst>
              <a:ext uri="{FF2B5EF4-FFF2-40B4-BE49-F238E27FC236}">
                <a16:creationId xmlns:a16="http://schemas.microsoft.com/office/drawing/2014/main" id="{F9CC71FE-8D91-41AA-BD80-0A48C4E294A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599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77588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ol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256FF6D-B760-43BA-B16F-E3D5015A3F2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3" y="447038"/>
            <a:ext cx="5497409" cy="594360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711AF3-2B55-481E-9ED2-5ACC1009CDA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439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876A113-1D30-4087-9D42-E90369759F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132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E34DD4-0E1C-4461-98C5-DDEC9922F5D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670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49E03-26AF-49A4-81EB-7C9E073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119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tx2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E7A57-D121-4714-8A53-2C214612193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820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C7F7593-F4BA-42C6-A380-DDE2C8EFDE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513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DBCD6E0-B215-4817-9034-DD97790855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5051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7776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accent4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4D0FF-5EBE-4860-837B-BFB572136BD6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4CB1E06-8FF5-435E-8680-1F32B34785F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A789FDD-DFC0-4340-8081-AD0F03E80E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792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2035359" y="1513268"/>
            <a:ext cx="8128800" cy="4572000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DAF44-690D-4351-8FD6-C1E9BED26C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9915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674169-AF61-4435-A283-A72FDC76F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608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7B8B9B-1532-42C6-9518-5A4FFA46DA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146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0105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hele 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582255"/>
            <a:ext cx="10517113" cy="504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-381"/>
            <a:ext cx="12192000" cy="6857325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074A4-CF50-4C78-B45A-809AAE1C0D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BB8A6-5903-42F4-80B8-B80E7DE199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03FA5-FFD5-4564-BBCA-638420254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11587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34A854-1FA0-4B51-9A92-125BD51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60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3C54020-6274-482D-BF87-6C38C2F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74C2B89-1B52-4DA9-B304-A626BC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8AA3559-A58B-438D-A544-F79B7A9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02041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rond el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_wi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A007BEC-B68F-4D17-A66D-5C87F079B473}"/>
              </a:ext>
            </a:extLst>
          </p:cNvPr>
          <p:cNvSpPr>
            <a:spLocks noChangeAspect="1"/>
          </p:cNvSpPr>
          <p:nvPr userDrawn="1"/>
        </p:nvSpPr>
        <p:spPr>
          <a:xfrm>
            <a:off x="465064" y="455811"/>
            <a:ext cx="5943600" cy="5943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Enabling_deltalife_wit">
            <a:extLst>
              <a:ext uri="{FF2B5EF4-FFF2-40B4-BE49-F238E27FC236}">
                <a16:creationId xmlns:a16="http://schemas.microsoft.com/office/drawing/2014/main" id="{CC1AB181-2C98-49C8-B934-9DA01A7107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554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2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Enabling_deltalife_wit">
            <a:extLst>
              <a:ext uri="{FF2B5EF4-FFF2-40B4-BE49-F238E27FC236}">
                <a16:creationId xmlns:a16="http://schemas.microsoft.com/office/drawing/2014/main" id="{A4EF4C13-16AE-4FBA-9B9D-2EEA812DF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(met animati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 Blue">
            <a:extLst>
              <a:ext uri="{FF2B5EF4-FFF2-40B4-BE49-F238E27FC236}">
                <a16:creationId xmlns:a16="http://schemas.microsoft.com/office/drawing/2014/main" id="{E67129F5-F9B1-464C-B563-6456865CCFF2}"/>
              </a:ext>
            </a:extLst>
          </p:cNvPr>
          <p:cNvSpPr>
            <a:spLocks noChangeAspect="1"/>
          </p:cNvSpPr>
          <p:nvPr userDrawn="1"/>
        </p:nvSpPr>
        <p:spPr>
          <a:xfrm>
            <a:off x="4384800" y="1580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ircle Green">
            <a:extLst>
              <a:ext uri="{FF2B5EF4-FFF2-40B4-BE49-F238E27FC236}">
                <a16:creationId xmlns:a16="http://schemas.microsoft.com/office/drawing/2014/main" id="{9D1A10F2-6EA4-4646-94AB-D1971B8790AC}"/>
              </a:ext>
            </a:extLst>
          </p:cNvPr>
          <p:cNvSpPr>
            <a:spLocks noChangeAspect="1"/>
          </p:cNvSpPr>
          <p:nvPr userDrawn="1"/>
        </p:nvSpPr>
        <p:spPr>
          <a:xfrm>
            <a:off x="4240800" y="1796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1DF8627-4105-4921-8328-8A3BE55CDA89}"/>
              </a:ext>
            </a:extLst>
          </p:cNvPr>
          <p:cNvSpPr/>
          <p:nvPr userDrawn="1"/>
        </p:nvSpPr>
        <p:spPr>
          <a:xfrm>
            <a:off x="3123210" y="985652"/>
            <a:ext cx="7030193" cy="4773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Enabling_deltalife_wit">
            <a:extLst>
              <a:ext uri="{FF2B5EF4-FFF2-40B4-BE49-F238E27FC236}">
                <a16:creationId xmlns:a16="http://schemas.microsoft.com/office/drawing/2014/main" id="{F6979AE7-8CDB-45F8-88A4-AC18A1F0E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7.40741E-7 L -0.0332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22222E-6 L 0.04115 -0.0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" grpId="0" animBg="1"/>
      <p:bldP spid="12" grpId="0" animBg="1"/>
    </p:bldLst>
  </p:timing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ekstvak 28">
            <a:hlinkClick r:id="rId3"/>
            <a:extLst>
              <a:ext uri="{FF2B5EF4-FFF2-40B4-BE49-F238E27FC236}">
                <a16:creationId xmlns:a16="http://schemas.microsoft.com/office/drawing/2014/main" id="{C731B5EA-6866-4EBE-8138-DEC893F2E2E3}"/>
              </a:ext>
            </a:extLst>
          </p:cNvPr>
          <p:cNvSpPr txBox="1"/>
          <p:nvPr userDrawn="1"/>
        </p:nvSpPr>
        <p:spPr>
          <a:xfrm>
            <a:off x="1260000" y="2267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info@deltares.nl</a:t>
            </a:r>
          </a:p>
        </p:txBody>
      </p:sp>
      <p:sp>
        <p:nvSpPr>
          <p:cNvPr id="30" name="Tekstvak 29">
            <a:hlinkClick r:id="rId4"/>
            <a:extLst>
              <a:ext uri="{FF2B5EF4-FFF2-40B4-BE49-F238E27FC236}">
                <a16:creationId xmlns:a16="http://schemas.microsoft.com/office/drawing/2014/main" id="{B2A41075-9E8D-4E25-B2BA-1D1DD506088A}"/>
              </a:ext>
            </a:extLst>
          </p:cNvPr>
          <p:cNvSpPr txBox="1"/>
          <p:nvPr userDrawn="1"/>
        </p:nvSpPr>
        <p:spPr>
          <a:xfrm>
            <a:off x="4212000" y="1763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1" name="Tekstvak 30">
            <a:hlinkClick r:id="rId5"/>
            <a:extLst>
              <a:ext uri="{FF2B5EF4-FFF2-40B4-BE49-F238E27FC236}">
                <a16:creationId xmlns:a16="http://schemas.microsoft.com/office/drawing/2014/main" id="{58C063EF-2783-4DB8-8B62-49C28C8695C5}"/>
              </a:ext>
            </a:extLst>
          </p:cNvPr>
          <p:cNvSpPr txBox="1"/>
          <p:nvPr userDrawn="1"/>
        </p:nvSpPr>
        <p:spPr>
          <a:xfrm>
            <a:off x="6912000" y="1763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linkedin.com/company/deltares</a:t>
            </a:r>
          </a:p>
        </p:txBody>
      </p:sp>
      <p:sp>
        <p:nvSpPr>
          <p:cNvPr id="32" name="Tekstvak 31">
            <a:hlinkClick r:id="rId6"/>
            <a:extLst>
              <a:ext uri="{FF2B5EF4-FFF2-40B4-BE49-F238E27FC236}">
                <a16:creationId xmlns:a16="http://schemas.microsoft.com/office/drawing/2014/main" id="{5F163D96-77E3-420C-8665-5CE311574B20}"/>
              </a:ext>
            </a:extLst>
          </p:cNvPr>
          <p:cNvSpPr txBox="1"/>
          <p:nvPr userDrawn="1"/>
        </p:nvSpPr>
        <p:spPr>
          <a:xfrm>
            <a:off x="1260000" y="1763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www.deltares.nl</a:t>
            </a:r>
          </a:p>
        </p:txBody>
      </p:sp>
      <p:sp>
        <p:nvSpPr>
          <p:cNvPr id="33" name="Tekstvak 32">
            <a:hlinkClick r:id="rId7"/>
            <a:extLst>
              <a:ext uri="{FF2B5EF4-FFF2-40B4-BE49-F238E27FC236}">
                <a16:creationId xmlns:a16="http://schemas.microsoft.com/office/drawing/2014/main" id="{3B4E325A-D4A5-415E-A8C3-FF4A98631369}"/>
              </a:ext>
            </a:extLst>
          </p:cNvPr>
          <p:cNvSpPr txBox="1"/>
          <p:nvPr userDrawn="1"/>
        </p:nvSpPr>
        <p:spPr>
          <a:xfrm>
            <a:off x="4212000" y="2267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4" name="Tekstvak 33">
            <a:hlinkClick r:id="rId8"/>
            <a:extLst>
              <a:ext uri="{FF2B5EF4-FFF2-40B4-BE49-F238E27FC236}">
                <a16:creationId xmlns:a16="http://schemas.microsoft.com/office/drawing/2014/main" id="{052934D0-6B1B-4AB9-8002-224050C7A1A1}"/>
              </a:ext>
            </a:extLst>
          </p:cNvPr>
          <p:cNvSpPr txBox="1"/>
          <p:nvPr userDrawn="1"/>
        </p:nvSpPr>
        <p:spPr>
          <a:xfrm>
            <a:off x="6912000" y="2267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facebook.com/deltaresNL</a:t>
            </a:r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hlinkClick r:id="rId6"/>
            <a:extLst>
              <a:ext uri="{FF2B5EF4-FFF2-40B4-BE49-F238E27FC236}">
                <a16:creationId xmlns:a16="http://schemas.microsoft.com/office/drawing/2014/main" id="{0D7005BD-5B17-436C-95BF-D53FCBDA05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000" y="1764000"/>
            <a:ext cx="306000" cy="306000"/>
          </a:xfrm>
          <a:prstGeom prst="rect">
            <a:avLst/>
          </a:prstGeom>
        </p:spPr>
      </p:pic>
      <p:pic>
        <p:nvPicPr>
          <p:cNvPr id="9" name="Graphic 8">
            <a:hlinkClick r:id="rId5"/>
            <a:extLst>
              <a:ext uri="{FF2B5EF4-FFF2-40B4-BE49-F238E27FC236}">
                <a16:creationId xmlns:a16="http://schemas.microsoft.com/office/drawing/2014/main" id="{48ED5D6E-BB00-4DF8-8A4A-B64CCA3200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8000" y="1764000"/>
            <a:ext cx="306000" cy="306000"/>
          </a:xfrm>
          <a:prstGeom prst="rect">
            <a:avLst/>
          </a:prstGeom>
        </p:spPr>
      </p:pic>
      <p:pic>
        <p:nvPicPr>
          <p:cNvPr id="12" name="Graphic 11">
            <a:hlinkClick r:id="rId3"/>
            <a:extLst>
              <a:ext uri="{FF2B5EF4-FFF2-40B4-BE49-F238E27FC236}">
                <a16:creationId xmlns:a16="http://schemas.microsoft.com/office/drawing/2014/main" id="{3D248AEC-10A5-4B7E-BF95-2E949619BA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000" y="2268000"/>
            <a:ext cx="306000" cy="306000"/>
          </a:xfrm>
          <a:prstGeom prst="rect">
            <a:avLst/>
          </a:prstGeom>
        </p:spPr>
      </p:pic>
      <p:pic>
        <p:nvPicPr>
          <p:cNvPr id="16" name="Graphic 15">
            <a:hlinkClick r:id="rId8"/>
            <a:extLst>
              <a:ext uri="{FF2B5EF4-FFF2-40B4-BE49-F238E27FC236}">
                <a16:creationId xmlns:a16="http://schemas.microsoft.com/office/drawing/2014/main" id="{54EB740A-0F53-4E1C-8587-DA2F01870AD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8000" y="2268000"/>
            <a:ext cx="306000" cy="306000"/>
          </a:xfrm>
          <a:prstGeom prst="rect">
            <a:avLst/>
          </a:prstGeom>
        </p:spPr>
      </p:pic>
      <p:pic>
        <p:nvPicPr>
          <p:cNvPr id="19" name="Graphic 18">
            <a:hlinkClick r:id="rId4"/>
            <a:extLst>
              <a:ext uri="{FF2B5EF4-FFF2-40B4-BE49-F238E27FC236}">
                <a16:creationId xmlns:a16="http://schemas.microsoft.com/office/drawing/2014/main" id="{3C2A80C3-6754-49BB-AE1D-787E3C8B82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8000" y="1764000"/>
            <a:ext cx="306000" cy="306000"/>
          </a:xfrm>
          <a:prstGeom prst="rect">
            <a:avLst/>
          </a:prstGeom>
        </p:spPr>
      </p:pic>
      <p:pic>
        <p:nvPicPr>
          <p:cNvPr id="44" name="Graphic 43">
            <a:hlinkClick r:id="rId7"/>
            <a:extLst>
              <a:ext uri="{FF2B5EF4-FFF2-40B4-BE49-F238E27FC236}">
                <a16:creationId xmlns:a16="http://schemas.microsoft.com/office/drawing/2014/main" id="{7232CAEC-F3CE-4040-A772-F8A6B930251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8000" y="2268000"/>
            <a:ext cx="306000" cy="306000"/>
          </a:xfrm>
          <a:prstGeom prst="rect">
            <a:avLst/>
          </a:prstGeom>
        </p:spPr>
      </p:pic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2552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  <p15:guide id="2" orient="horz" pos="2058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4044" userDrawn="1">
          <p15:clr>
            <a:srgbClr val="FBAE40"/>
          </p15:clr>
        </p15:guide>
        <p15:guide id="5" pos="4362" userDrawn="1">
          <p15:clr>
            <a:srgbClr val="FBAE40"/>
          </p15:clr>
        </p15:guide>
        <p15:guide id="6" pos="2661" userDrawn="1">
          <p15:clr>
            <a:srgbClr val="FBAE40"/>
          </p15:clr>
        </p15:guide>
        <p15:guide id="7" pos="234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(Vrij invulb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D05F72AB-9143-4CEB-9995-BC46F87996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0000" y="1764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40C74ED-3843-44B5-A036-98F1C0983D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0000" y="2268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7CB3B72F-829E-4802-89CE-5FAA887211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2000" y="1764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E96C0F79-C1F5-448A-9B02-130652C5EF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12000" y="2268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3008B147-EF81-4851-A6A3-FDBC85BB5B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0369" y="1764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D61D01F4-0D94-49A0-A0C6-2A6964B393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10369" y="2268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12238712-852D-4C83-A179-EE0F3F6553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5650" y="1764000"/>
            <a:ext cx="306000" cy="3060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ijdelijke aanduiding voor afbeelding 12">
            <a:extLst>
              <a:ext uri="{FF2B5EF4-FFF2-40B4-BE49-F238E27FC236}">
                <a16:creationId xmlns:a16="http://schemas.microsoft.com/office/drawing/2014/main" id="{B94B33D8-9ADC-46F3-9BAD-244DD86928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5650" y="2268000"/>
            <a:ext cx="306000" cy="3060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Tijdelijke aanduiding voor afbeelding 12">
            <a:extLst>
              <a:ext uri="{FF2B5EF4-FFF2-40B4-BE49-F238E27FC236}">
                <a16:creationId xmlns:a16="http://schemas.microsoft.com/office/drawing/2014/main" id="{7B078E79-A086-4E54-9016-28A2DBA0692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08000" y="1764000"/>
            <a:ext cx="306000" cy="3060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ijdelijke aanduiding voor afbeelding 12">
            <a:extLst>
              <a:ext uri="{FF2B5EF4-FFF2-40B4-BE49-F238E27FC236}">
                <a16:creationId xmlns:a16="http://schemas.microsoft.com/office/drawing/2014/main" id="{9A2E3717-085D-4920-9B0E-8DBF1A42FC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08000" y="2268000"/>
            <a:ext cx="306000" cy="3060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8" name="Tijdelijke aanduiding voor afbeelding 12">
            <a:extLst>
              <a:ext uri="{FF2B5EF4-FFF2-40B4-BE49-F238E27FC236}">
                <a16:creationId xmlns:a16="http://schemas.microsoft.com/office/drawing/2014/main" id="{77467CBB-F989-40AA-BAA1-DDC3FE2145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8000" y="1764000"/>
            <a:ext cx="306000" cy="3060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ijdelijke aanduiding voor afbeelding 12">
            <a:extLst>
              <a:ext uri="{FF2B5EF4-FFF2-40B4-BE49-F238E27FC236}">
                <a16:creationId xmlns:a16="http://schemas.microsoft.com/office/drawing/2014/main" id="{1C25A578-0CC7-464F-9CFB-1B9EC232EF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08000" y="2268000"/>
            <a:ext cx="306000" cy="306000"/>
          </a:xfr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945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B199-7014-4EF6-953E-3134D1441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01BF3-3AE3-49CA-987B-76C31E50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9E98-B734-44E3-B6ED-1CF6ACEB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4AA1-0DFC-4E53-AD5C-6C04852F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6D09-9E55-418B-A0A1-08F1A50F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Titeldia met vierkan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85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8025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1F6-5C97-43E9-A160-8B23001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CE2F-8F86-4B75-91D3-2F68C381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B2F-6EB9-48AF-8983-EAA3F9B8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BF45-1A7A-4724-A0E0-DCD470F8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8EA9-F674-409D-B9E1-50F7CA77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4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A4F1-029C-4292-B85E-97F3E1EF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F183A-2FD8-4AE2-ACF0-0EFDD602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22A6-E187-4431-8C37-E684607C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02DA-F1BE-4EE4-B30B-54FD075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057F-8155-40BB-B55B-BDD46021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1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CFAB-CF58-4026-BDA5-8532CE67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A638-82A6-4774-8E5F-FD3A6D741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5587E-2D2D-403D-9F06-B796784C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DE7A1-078B-4002-917A-41EC1EE0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B7DA9-0DD8-4709-8239-143E2CD9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7D89-EC8C-4AE9-9BD7-9CA158DA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0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362-112F-49BA-9E74-44F864F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509-BAB6-40AC-A12D-D900D52B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AAD8F-5C22-4DB4-87A3-FCA99BAE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E066C-C052-4636-BFDE-3EC511B96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1791-9C6E-4E52-96C7-A40DDA612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DD6E8-7823-4C7A-829D-66C4CC26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930C4-573A-4D86-9AA6-F825C1D4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4B2BD-6679-45D1-BC7B-C49C981F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C29C-9DD4-4A8D-A4B7-CC1EEAA3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0D421-D6FA-4F49-A412-38BDBCB5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D4EF9-672B-4326-ACBC-25169841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767-5AF5-45EB-8AB2-1D0AFC2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9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F6C7-584B-4356-A2F0-31F584E7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47755-E9E7-47D2-83DA-4D2DA208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32224-5B7D-47EA-83D2-D6CD811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0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2B70-9164-43CC-B851-CF322876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8F0B-1D6B-482A-8F5D-49FC3969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EC8D-365D-4347-BA58-BA53F909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360AC-1A9C-4B3D-AA84-378028EB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A0A2-C990-4F06-BE56-BAE88409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CB72-F5E7-43C1-B12B-D3B438C0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8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0E0-646B-4C2A-AAFB-852111B6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9CBB1-6433-4046-B3E8-3327E2449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7798E-A5E3-49C7-BFD3-0254D3AD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A52-31BE-44EC-B5ED-14915158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4958-2DED-4F9F-83B5-A4513E6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8055-B6F6-485D-90D7-763D1D16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0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870E-0579-4B2D-B7FE-6FFE3B56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D745-B93C-4707-B43B-DADE5B77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67C6-877A-418B-BE4C-DB7B3F07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23E6-63D3-4093-B913-563A36B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5033-9FB3-42E0-B562-A08B158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9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FF07F-848B-421E-961D-CFAD5943E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BC4B-57E5-4D3A-A324-ED56740B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5085-038E-4B84-A7BF-3CAEA680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F47C-36F6-4125-BC9C-7BB1270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8756-B5B9-4714-969D-E6B675CF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Gro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54C307C-D04D-4709-9FD4-571150894DD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9398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Blau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E604B20-D198-4E8C-9B1F-0066D909E5D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3923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C7CA-9C23-4C8C-8E52-48827CB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B16DB44-A35C-4555-8271-1BC45D5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8298A93-251E-4C71-ACF3-6A13888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74A889B-77F6-4552-B217-7A2CA16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EBD329-956B-407B-9AD6-0D41AC6CB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1" y="1762124"/>
            <a:ext cx="10517112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29C6F091-D152-418D-B9F8-A87580FF6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358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60BE643B-1ED0-4C44-A1BD-69154E578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3876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A065EEC8-0E39-4605-AE1D-D95CBC904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14164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48162130-D103-42A6-B07E-E8EF059018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52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7250C887-952A-4DC1-8215-8DFA36C6E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94740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B0075813-47FE-4243-A0DB-86635BED62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02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6" name="Tijdelijke aanduiding voor afbeelding 13">
            <a:extLst>
              <a:ext uri="{FF2B5EF4-FFF2-40B4-BE49-F238E27FC236}">
                <a16:creationId xmlns:a16="http://schemas.microsoft.com/office/drawing/2014/main" id="{B8D44326-7D12-4338-99E1-2E879D21A2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5317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482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BD4A7-30E2-4E78-B4FA-A8B2C41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9361EE-4435-4145-8E9D-4F0A53E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DFBB55-F053-4FC0-8FD6-FD27BC5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0EB44-40D1-4CAF-8FFD-29202A0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64A6160-4B2C-4199-AB7C-023FEDE19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A7315F35-EA75-4506-B955-CB617ACBDB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825" y="1770636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5940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360240-711C-40DC-B819-28D5F76E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2125"/>
            <a:ext cx="5065347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85B8C4-FFE1-4941-89E1-E5B658D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650" y="2556001"/>
            <a:ext cx="5065347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244503-4D19-475F-8DE3-680EA8CD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997" y="1762125"/>
            <a:ext cx="5087002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37810D-DEFA-432E-B30A-7F13B7EF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997" y="2556001"/>
            <a:ext cx="5087002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B83A0-F52F-4A50-A779-6FBDEC06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DF3265-27D0-49AD-8963-A3EC3CB2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2C89B3-2645-49EA-AE6E-C0189B3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CFFACB9-41BE-4C1C-8FD9-C059001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74446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7C9B-D616-43D5-9E9C-399615D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7891F0-8DCB-4D52-8695-2AD6650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044C9F-B1E5-43F8-ABA5-F8A0AF3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4021C5-B1DD-464A-832F-A03BCAB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62055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Footer Bar">
            <a:extLst>
              <a:ext uri="{FF2B5EF4-FFF2-40B4-BE49-F238E27FC236}">
                <a16:creationId xmlns:a16="http://schemas.microsoft.com/office/drawing/2014/main" id="{022EB8B7-6824-4AED-BB2B-C0B109993AD1}"/>
              </a:ext>
            </a:extLst>
          </p:cNvPr>
          <p:cNvGrpSpPr/>
          <p:nvPr userDrawn="1"/>
        </p:nvGrpSpPr>
        <p:grpSpPr>
          <a:xfrm>
            <a:off x="11742000" y="0"/>
            <a:ext cx="450000" cy="6858000"/>
            <a:chOff x="11742000" y="0"/>
            <a:chExt cx="450000" cy="6858000"/>
          </a:xfrm>
          <a:solidFill>
            <a:schemeClr val="accent2">
              <a:alpha val="5882"/>
            </a:schemeClr>
          </a:solidFill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F9EE001-C15B-435E-9F44-1622C159FC17}"/>
                </a:ext>
              </a:extLst>
            </p:cNvPr>
            <p:cNvSpPr/>
            <p:nvPr userDrawn="1"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32440EA2-337B-4EDA-9C88-10B9002EF364}"/>
                </a:ext>
              </a:extLst>
            </p:cNvPr>
            <p:cNvCxnSpPr/>
            <p:nvPr userDrawn="1"/>
          </p:nvCxnSpPr>
          <p:spPr>
            <a:xfrm>
              <a:off x="11801530" y="6081711"/>
              <a:ext cx="324000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Dia met tekst. Voorbeeld van een lange tekst over twee regels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8763"/>
            <a:ext cx="10512349" cy="43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Niveau 1, standaard met </a:t>
            </a:r>
            <a:r>
              <a:rPr lang="nl-NL" dirty="0" err="1"/>
              <a:t>bullets</a:t>
            </a:r>
            <a:endParaRPr lang="nl-NL" dirty="0"/>
          </a:p>
          <a:p>
            <a:pPr lvl="1"/>
            <a:r>
              <a:rPr lang="nl-NL" dirty="0"/>
              <a:t>Tweede niveau, (sub </a:t>
            </a:r>
            <a:r>
              <a:rPr lang="nl-NL" dirty="0" err="1"/>
              <a:t>bullets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Derde niveau (Leestekst)</a:t>
            </a:r>
          </a:p>
          <a:p>
            <a:pPr lvl="3"/>
            <a:r>
              <a:rPr lang="nl-NL" dirty="0"/>
              <a:t>Vierde niveau (Subtitel)</a:t>
            </a:r>
          </a:p>
          <a:p>
            <a:pPr lvl="4"/>
            <a:r>
              <a:rPr lang="nl-NL" dirty="0"/>
              <a:t>Vijfde niveau (Standaard met nummers)</a:t>
            </a:r>
          </a:p>
          <a:p>
            <a:pPr lvl="5"/>
            <a:r>
              <a:rPr lang="nl-NL" dirty="0"/>
              <a:t>Niveau zes (sub nummers)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571E1-7B78-4AC3-AB7A-7A15720D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20000" y="4157669"/>
            <a:ext cx="153888" cy="1485895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sz="1000" b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4B6D2-F868-492E-8371-701F4F9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9372" y="541695"/>
            <a:ext cx="153888" cy="5101869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lang="nl-NL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91C4D-045B-4D79-8E4E-A715678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163" y="6413498"/>
            <a:ext cx="4500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Deltares_Logo_klein">
            <a:extLst>
              <a:ext uri="{FF2B5EF4-FFF2-40B4-BE49-F238E27FC236}">
                <a16:creationId xmlns:a16="http://schemas.microsoft.com/office/drawing/2014/main" id="{CA5E38F1-EE2E-4740-B411-6A2F5838BEC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6" y="6267123"/>
            <a:ext cx="1188000" cy="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47" r:id="rId3"/>
    <p:sldLayoutId id="2147483691" r:id="rId4"/>
    <p:sldLayoutId id="2147483692" r:id="rId5"/>
    <p:sldLayoutId id="2147483664" r:id="rId6"/>
    <p:sldLayoutId id="2147483687" r:id="rId7"/>
    <p:sldLayoutId id="2147483689" r:id="rId8"/>
    <p:sldLayoutId id="2147483690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96" r:id="rId17"/>
    <p:sldLayoutId id="2147483682" r:id="rId18"/>
    <p:sldLayoutId id="2147483683" r:id="rId19"/>
    <p:sldLayoutId id="2147483749" r:id="rId20"/>
    <p:sldLayoutId id="2147483681" r:id="rId21"/>
    <p:sldLayoutId id="2147483752" r:id="rId22"/>
    <p:sldLayoutId id="2147483699" r:id="rId23"/>
    <p:sldLayoutId id="2147483748" r:id="rId24"/>
    <p:sldLayoutId id="2147483656" r:id="rId25"/>
    <p:sldLayoutId id="2147483753" r:id="rId26"/>
    <p:sldLayoutId id="2147483698" r:id="rId27"/>
    <p:sldLayoutId id="2147483754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00" indent="-32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4000" indent="-3240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+mj-lt"/>
        <a:buAutoNum type="arabicPeriod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48000" indent="-324000" algn="l" defTabSz="914400" rtl="0" eaLnBrk="1" latinLnBrk="0" hangingPunct="1">
        <a:lnSpc>
          <a:spcPct val="90000"/>
        </a:lnSpc>
        <a:spcBef>
          <a:spcPts val="500"/>
        </a:spcBef>
        <a:buSzPct val="95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1110" userDrawn="1">
          <p15:clr>
            <a:srgbClr val="F26B43"/>
          </p15:clr>
        </p15:guide>
        <p15:guide id="3" pos="476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6" pos="792" userDrawn="1">
          <p15:clr>
            <a:srgbClr val="F26B43"/>
          </p15:clr>
        </p15:guide>
        <p15:guide id="7" orient="horz" pos="3833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pos="7098" userDrawn="1">
          <p15:clr>
            <a:srgbClr val="F26B43"/>
          </p15:clr>
        </p15:guide>
        <p15:guide id="10" pos="740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5081E-F5D4-4F79-951E-F38DE955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C612-EAE5-4D01-BF92-6A3BC186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4410-AE8D-4A8B-B350-E60109BCA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D5D2-A4E1-4988-B37B-831CAAD2002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A532-7628-4DF2-8DD9-ABCDE10FD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4DF5-2C7F-4B99-A9CA-C1ADA0D58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BEDE333-FBE5-41FF-92E3-3CED59DF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0DE5847-2B0D-4E4F-AD42-A74B0A67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3BAD00-5B4A-4096-8A2D-7F59D9A6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825659-D616-4781-9C2B-94E8CE3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86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Tijdelijke aanduiding voor afbeelding 17">
            <a:extLst>
              <a:ext uri="{FF2B5EF4-FFF2-40B4-BE49-F238E27FC236}">
                <a16:creationId xmlns:a16="http://schemas.microsoft.com/office/drawing/2014/main" id="{AA69BC65-8AFE-4119-BE77-AE1B7096E43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>
            <a:fillRect/>
          </a:stretch>
        </p:blipFill>
        <p:spPr/>
      </p:pic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B7F9F16-38F3-4C18-8CF0-49A766FB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Prisca van der Sluis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38C8FD7-55FC-4DBD-825A-309E45D66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DSD-INT 2024</a:t>
            </a:r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D510B812-7AC5-475D-ACB5-69A9EF35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 12 november 2024</a:t>
            </a:r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9A199952-5E95-4A28-BD26-74ECEF64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18D4A5E8-322A-4392-899C-82090DBD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010081-142B-471A-8A79-433EA62F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HYDROLIB-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breakout</a:t>
            </a:r>
            <a:r>
              <a:rPr lang="nl-NL" dirty="0"/>
              <a:t> </a:t>
            </a:r>
            <a:r>
              <a:rPr lang="nl-NL" dirty="0" err="1"/>
              <a:t>session</a:t>
            </a:r>
            <a:br>
              <a:rPr lang="nl-NL" dirty="0"/>
            </a:b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F40214-05A9-459B-91CB-FE5EED0528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NL" dirty="0"/>
              <a:t>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184831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734F-B54D-76D0-3D59-A5D0214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breakout</a:t>
            </a:r>
            <a:r>
              <a:rPr lang="nl-NL" dirty="0"/>
              <a:t> </a:t>
            </a:r>
            <a:r>
              <a:rPr lang="nl-NL" dirty="0" err="1"/>
              <a:t>session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BA29-7526-D85B-D91D-83503429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err="1"/>
              <a:t>Introduction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HYDROLIB-</a:t>
            </a:r>
            <a:r>
              <a:rPr lang="nl-NL" sz="2400" dirty="0" err="1"/>
              <a:t>core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/>
              <a:t>Demo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Exercises</a:t>
            </a:r>
            <a:endParaRPr lang="nl-NL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B9AA-4A39-C905-0626-52C6966B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6ED3-A3B0-6B45-B3D6-0E7DD242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E78A-3164-1410-02EB-F75445BA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0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50CA-3E46-42C7-AFC6-7ADA7355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HYDROLIB-core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7236-88C4-4592-8420-8DE70DF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Functionality</a:t>
            </a:r>
          </a:p>
          <a:p>
            <a:r>
              <a:rPr lang="en-US" dirty="0"/>
              <a:t>Reading, writing, manipulating and validating D-HYDRO input files</a:t>
            </a:r>
          </a:p>
          <a:p>
            <a:r>
              <a:rPr lang="en-US" dirty="0">
                <a:latin typeface="Lato" panose="020F0502020204030204" pitchFamily="34" charset="0"/>
              </a:rPr>
              <a:t>B</a:t>
            </a:r>
            <a:r>
              <a:rPr lang="en-US" b="0" i="0" dirty="0">
                <a:effectLst/>
                <a:latin typeface="Lato" panose="020F0502020204030204" pitchFamily="34" charset="0"/>
              </a:rPr>
              <a:t>asis for pre- and postprocessing tools for (automated) modelling workflows</a:t>
            </a:r>
          </a:p>
          <a:p>
            <a:endParaRPr lang="en-US" dirty="0">
              <a:latin typeface="Lato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Lato" panose="020F0502020204030204" pitchFamily="34" charset="0"/>
              </a:rPr>
              <a:t>Specifications</a:t>
            </a:r>
          </a:p>
          <a:p>
            <a:r>
              <a:rPr lang="en-US" dirty="0">
                <a:latin typeface="Lato" panose="020F0502020204030204" pitchFamily="34" charset="0"/>
              </a:rPr>
              <a:t>Written in Python</a:t>
            </a:r>
          </a:p>
          <a:p>
            <a:r>
              <a:rPr lang="en-US" dirty="0">
                <a:latin typeface="Lato" panose="020F0502020204030204" pitchFamily="34" charset="0"/>
              </a:rPr>
              <a:t>Installable via pip</a:t>
            </a:r>
          </a:p>
          <a:p>
            <a:r>
              <a:rPr lang="en-US" dirty="0">
                <a:latin typeface="Lato" panose="020F0502020204030204" pitchFamily="34" charset="0"/>
              </a:rPr>
              <a:t>Runs on Windows and Linux</a:t>
            </a:r>
          </a:p>
          <a:p>
            <a:r>
              <a:rPr lang="en-US" dirty="0">
                <a:latin typeface="Lato" panose="020F0502020204030204" pitchFamily="34" charset="0"/>
              </a:rPr>
              <a:t>Supports Windows and Linux file paths</a:t>
            </a:r>
          </a:p>
          <a:p>
            <a:r>
              <a:rPr lang="en-US" dirty="0">
                <a:latin typeface="Lato" panose="020F0502020204030204" pitchFamily="34" charset="0"/>
              </a:rPr>
              <a:t>Hosted on GitHub</a:t>
            </a:r>
          </a:p>
          <a:p>
            <a:pPr marL="324000" lvl="1" indent="0">
              <a:buNone/>
            </a:pPr>
            <a:r>
              <a:rPr lang="en-US" sz="1400" dirty="0"/>
              <a:t>https://github.com/Deltares/HYDROLIB-core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2059-E804-4571-A4AF-B6082606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 28 november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7780-BD61-4F6C-A10D-3022C7F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HYDROLIB-</a:t>
            </a:r>
            <a:r>
              <a:rPr lang="nl-NL" dirty="0" err="1"/>
              <a:t>core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6591-C768-43C6-A74D-290BA7D1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4</a:t>
            </a:fld>
            <a:endParaRPr lang="nl-NL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05A7E0-BF49-00D9-8635-8E88EF95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067" y="881410"/>
            <a:ext cx="1499302" cy="164348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ux - Wikipedia">
            <a:extLst>
              <a:ext uri="{FF2B5EF4-FFF2-40B4-BE49-F238E27FC236}">
                <a16:creationId xmlns:a16="http://schemas.microsoft.com/office/drawing/2014/main" id="{71505873-9AB6-C9B9-EC25-1387FB6F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98" y="5293820"/>
            <a:ext cx="989836" cy="117281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pi · GitHub Topics · GitHub">
            <a:extLst>
              <a:ext uri="{FF2B5EF4-FFF2-40B4-BE49-F238E27FC236}">
                <a16:creationId xmlns:a16="http://schemas.microsoft.com/office/drawing/2014/main" id="{B4D3709B-4841-026A-7A8E-4B8DA4E0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4" y="2589814"/>
            <a:ext cx="27432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91E3F2F-BDD1-27B2-5841-316CB162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830" y="3374610"/>
            <a:ext cx="1499301" cy="149930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8DA5E97-7446-0BD0-A1B7-6F5237C1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76" y="5293820"/>
            <a:ext cx="1768763" cy="17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50CA-3E46-42C7-AFC6-7ADA7355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Hydrolib</a:t>
            </a:r>
            <a:r>
              <a:rPr lang="en-US" dirty="0"/>
              <a:t>-core acts as a wrapper around kernel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7236-88C4-4592-8420-8DE70DF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D-HYDRO kernels:</a:t>
            </a:r>
          </a:p>
          <a:p>
            <a:pPr lvl="1"/>
            <a:r>
              <a:rPr lang="en-US" dirty="0"/>
              <a:t>Flow FM (1D2D3D)</a:t>
            </a:r>
          </a:p>
          <a:p>
            <a:pPr lvl="1"/>
            <a:r>
              <a:rPr lang="en-US" dirty="0"/>
              <a:t>Rainfall runoff</a:t>
            </a:r>
          </a:p>
          <a:p>
            <a:pPr lvl="1"/>
            <a:endParaRPr lang="en-US" dirty="0"/>
          </a:p>
          <a:p>
            <a:r>
              <a:rPr lang="en-US" dirty="0"/>
              <a:t>Each file has one corresponding class.</a:t>
            </a:r>
          </a:p>
          <a:p>
            <a:r>
              <a:rPr lang="en-US" dirty="0"/>
              <a:t>Each file class contains several attributes that collectively represent the content of the file.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2059-E804-4571-A4AF-B6082606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7780-BD61-4F6C-A10D-3022C7F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HYDROLIB-</a:t>
            </a:r>
            <a:r>
              <a:rPr lang="nl-NL" dirty="0" err="1"/>
              <a:t>core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6591-C768-43C6-A74D-290BA7D1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8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16A5E-EF95-49D6-96BB-3B060407077D}"/>
              </a:ext>
            </a:extLst>
          </p:cNvPr>
          <p:cNvSpPr/>
          <p:nvPr/>
        </p:nvSpPr>
        <p:spPr>
          <a:xfrm>
            <a:off x="1425498" y="212987"/>
            <a:ext cx="3869499" cy="473528"/>
          </a:xfrm>
          <a:prstGeom prst="rect">
            <a:avLst/>
          </a:prstGeom>
          <a:solidFill>
            <a:srgbClr val="0D3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Hydrolib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-core hierarchy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77195-4B2D-4A87-AE38-494CB42C14ED}"/>
              </a:ext>
            </a:extLst>
          </p:cNvPr>
          <p:cNvSpPr/>
          <p:nvPr/>
        </p:nvSpPr>
        <p:spPr>
          <a:xfrm>
            <a:off x="7058954" y="208806"/>
            <a:ext cx="3867912" cy="473528"/>
          </a:xfrm>
          <a:prstGeom prst="rect">
            <a:avLst/>
          </a:prstGeom>
          <a:solidFill>
            <a:srgbClr val="0D3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files hierarchy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941EEF6-6DA3-45EA-8B0D-B6AFF7C18F7B}"/>
              </a:ext>
            </a:extLst>
          </p:cNvPr>
          <p:cNvSpPr/>
          <p:nvPr/>
        </p:nvSpPr>
        <p:spPr>
          <a:xfrm>
            <a:off x="8418144" y="801715"/>
            <a:ext cx="814299" cy="1024528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definition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55BF9F-C9F4-45DF-869C-FD038221FEA6}"/>
              </a:ext>
            </a:extLst>
          </p:cNvPr>
          <p:cNvCxnSpPr>
            <a:cxnSpLocks/>
          </p:cNvCxnSpPr>
          <p:nvPr/>
        </p:nvCxnSpPr>
        <p:spPr>
          <a:xfrm>
            <a:off x="8865273" y="1860482"/>
            <a:ext cx="9672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373BB5-62B9-401B-8BF3-9EE306300B6C}"/>
              </a:ext>
            </a:extLst>
          </p:cNvPr>
          <p:cNvCxnSpPr>
            <a:cxnSpLocks/>
          </p:cNvCxnSpPr>
          <p:nvPr/>
        </p:nvCxnSpPr>
        <p:spPr>
          <a:xfrm>
            <a:off x="8976318" y="1860482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BA80DC-5D3B-4B11-AD87-1A170C12ABC3}"/>
              </a:ext>
            </a:extLst>
          </p:cNvPr>
          <p:cNvCxnSpPr>
            <a:cxnSpLocks/>
          </p:cNvCxnSpPr>
          <p:nvPr/>
        </p:nvCxnSpPr>
        <p:spPr>
          <a:xfrm flipH="1">
            <a:off x="8199215" y="1860481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AD4C2C9-488F-40D1-A864-0DE3BC88DB04}"/>
              </a:ext>
            </a:extLst>
          </p:cNvPr>
          <p:cNvSpPr/>
          <p:nvPr/>
        </p:nvSpPr>
        <p:spPr>
          <a:xfrm>
            <a:off x="7956333" y="2811192"/>
            <a:ext cx="505107" cy="74528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8F16336D-3960-475F-A8DA-FF034F56BFF9}"/>
              </a:ext>
            </a:extLst>
          </p:cNvPr>
          <p:cNvSpPr/>
          <p:nvPr/>
        </p:nvSpPr>
        <p:spPr>
          <a:xfrm>
            <a:off x="8622391" y="2811192"/>
            <a:ext cx="505107" cy="74528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3D8AFCB1-EEE1-4AD8-AC86-611202BEE420}"/>
              </a:ext>
            </a:extLst>
          </p:cNvPr>
          <p:cNvSpPr/>
          <p:nvPr/>
        </p:nvSpPr>
        <p:spPr>
          <a:xfrm>
            <a:off x="9288449" y="2811192"/>
            <a:ext cx="505107" cy="74528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EB7937-4E69-498B-92F3-22D50DC14740}"/>
              </a:ext>
            </a:extLst>
          </p:cNvPr>
          <p:cNvSpPr/>
          <p:nvPr/>
        </p:nvSpPr>
        <p:spPr>
          <a:xfrm>
            <a:off x="2101458" y="801715"/>
            <a:ext cx="814299" cy="10245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 model object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2AD65E-4688-4A76-AA9D-E351675B5B86}"/>
              </a:ext>
            </a:extLst>
          </p:cNvPr>
          <p:cNvCxnSpPr>
            <a:cxnSpLocks/>
          </p:cNvCxnSpPr>
          <p:nvPr/>
        </p:nvCxnSpPr>
        <p:spPr>
          <a:xfrm>
            <a:off x="2529538" y="1860482"/>
            <a:ext cx="9672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75BF38-7B1D-41EB-9D28-DE5BE6D127F9}"/>
              </a:ext>
            </a:extLst>
          </p:cNvPr>
          <p:cNvCxnSpPr>
            <a:cxnSpLocks/>
          </p:cNvCxnSpPr>
          <p:nvPr/>
        </p:nvCxnSpPr>
        <p:spPr>
          <a:xfrm>
            <a:off x="2640583" y="1860482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32C7E9-EE21-4FCA-B6BA-42364F3BE9AE}"/>
              </a:ext>
            </a:extLst>
          </p:cNvPr>
          <p:cNvCxnSpPr>
            <a:cxnSpLocks/>
          </p:cNvCxnSpPr>
          <p:nvPr/>
        </p:nvCxnSpPr>
        <p:spPr>
          <a:xfrm flipH="1">
            <a:off x="1863480" y="1860481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F4158-6B3D-4EE3-A171-49C3D58AA049}"/>
              </a:ext>
            </a:extLst>
          </p:cNvPr>
          <p:cNvSpPr/>
          <p:nvPr/>
        </p:nvSpPr>
        <p:spPr>
          <a:xfrm>
            <a:off x="1620598" y="2811192"/>
            <a:ext cx="505107" cy="7452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40CC7B-5C32-432B-8C29-252CB742074E}"/>
              </a:ext>
            </a:extLst>
          </p:cNvPr>
          <p:cNvSpPr/>
          <p:nvPr/>
        </p:nvSpPr>
        <p:spPr>
          <a:xfrm>
            <a:off x="2286656" y="2811192"/>
            <a:ext cx="505107" cy="7452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F118B3-3BCD-4A71-BFE4-F462A2F65F47}"/>
              </a:ext>
            </a:extLst>
          </p:cNvPr>
          <p:cNvSpPr/>
          <p:nvPr/>
        </p:nvSpPr>
        <p:spPr>
          <a:xfrm>
            <a:off x="2952714" y="2811192"/>
            <a:ext cx="505107" cy="7452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object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CC46D4A-ABED-4493-861E-F81231DF8D99}"/>
              </a:ext>
            </a:extLst>
          </p:cNvPr>
          <p:cNvGrpSpPr/>
          <p:nvPr/>
        </p:nvGrpSpPr>
        <p:grpSpPr>
          <a:xfrm>
            <a:off x="2662180" y="3036831"/>
            <a:ext cx="1260558" cy="1912620"/>
            <a:chOff x="4133850" y="3341370"/>
            <a:chExt cx="1260558" cy="1912620"/>
          </a:xfrm>
        </p:grpSpPr>
        <p:pic>
          <p:nvPicPr>
            <p:cNvPr id="41" name="Graphic 40" descr="Magnifying glass">
              <a:extLst>
                <a:ext uri="{FF2B5EF4-FFF2-40B4-BE49-F238E27FC236}">
                  <a16:creationId xmlns:a16="http://schemas.microsoft.com/office/drawing/2014/main" id="{153A16CF-7F29-44CE-911F-6DDAEDED6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5431" y="3341370"/>
              <a:ext cx="914400" cy="914400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73DDC1-67D4-419D-AAA2-47844A6A77ED}"/>
                </a:ext>
              </a:extLst>
            </p:cNvPr>
            <p:cNvCxnSpPr/>
            <p:nvPr/>
          </p:nvCxnSpPr>
          <p:spPr>
            <a:xfrm flipH="1">
              <a:off x="4133850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90A50A-6B07-4CD9-8593-1D736F51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538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19D0E8-5B29-45D8-B884-DE861B55E286}"/>
              </a:ext>
            </a:extLst>
          </p:cNvPr>
          <p:cNvGrpSpPr/>
          <p:nvPr/>
        </p:nvGrpSpPr>
        <p:grpSpPr>
          <a:xfrm>
            <a:off x="8373971" y="2811192"/>
            <a:ext cx="85604" cy="98444"/>
            <a:chOff x="7441923" y="3085287"/>
            <a:chExt cx="85604" cy="9844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95EBF6-E399-4E90-88E7-F14DB5A1DB15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F186456-15E2-4457-943A-716675EFB076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C190C1-1F22-4DF1-B6A9-960FFC3F6BF4}"/>
              </a:ext>
            </a:extLst>
          </p:cNvPr>
          <p:cNvGrpSpPr/>
          <p:nvPr/>
        </p:nvGrpSpPr>
        <p:grpSpPr>
          <a:xfrm>
            <a:off x="9041894" y="2811192"/>
            <a:ext cx="85604" cy="98444"/>
            <a:chOff x="7441923" y="3085287"/>
            <a:chExt cx="85604" cy="9844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D6D867-0994-43EB-9DA7-43CBE9D74419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320EC2-CA5F-4023-B91A-8DEFFC7FDB86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E60ED0-F0E5-446B-9B8F-0467C72851B3}"/>
              </a:ext>
            </a:extLst>
          </p:cNvPr>
          <p:cNvGrpSpPr/>
          <p:nvPr/>
        </p:nvGrpSpPr>
        <p:grpSpPr>
          <a:xfrm>
            <a:off x="9707952" y="2811192"/>
            <a:ext cx="85604" cy="98444"/>
            <a:chOff x="7441923" y="3085287"/>
            <a:chExt cx="85604" cy="9844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7B00AB-D58A-4249-89D5-78FF143B5223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EDB28D-41BA-4EA2-A9F7-EACCAF35382A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6B9C7A-1605-4D44-9063-2BD40BAAC274}"/>
              </a:ext>
            </a:extLst>
          </p:cNvPr>
          <p:cNvGrpSpPr/>
          <p:nvPr/>
        </p:nvGrpSpPr>
        <p:grpSpPr>
          <a:xfrm>
            <a:off x="9094013" y="799334"/>
            <a:ext cx="138430" cy="144580"/>
            <a:chOff x="7441923" y="3085287"/>
            <a:chExt cx="85604" cy="984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87B336-B9BE-40B2-9183-3A2C005DB57F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232D6B-CF24-4CE3-AAC0-21A04F90CD7C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446483-231C-47C4-AA26-45453F8201F4}"/>
              </a:ext>
            </a:extLst>
          </p:cNvPr>
          <p:cNvGrpSpPr/>
          <p:nvPr/>
        </p:nvGrpSpPr>
        <p:grpSpPr>
          <a:xfrm>
            <a:off x="9009152" y="3036831"/>
            <a:ext cx="1260558" cy="1912620"/>
            <a:chOff x="4133850" y="3341370"/>
            <a:chExt cx="1260558" cy="1912620"/>
          </a:xfrm>
        </p:grpSpPr>
        <p:pic>
          <p:nvPicPr>
            <p:cNvPr id="65" name="Graphic 64" descr="Magnifying glass">
              <a:extLst>
                <a:ext uri="{FF2B5EF4-FFF2-40B4-BE49-F238E27FC236}">
                  <a16:creationId xmlns:a16="http://schemas.microsoft.com/office/drawing/2014/main" id="{BD1D7D2A-D32A-4000-8A8B-3B12E0A3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5431" y="3341370"/>
              <a:ext cx="914400" cy="914400"/>
            </a:xfrm>
            <a:prstGeom prst="rect">
              <a:avLst/>
            </a:prstGeom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962DF4-CD2E-4166-AE50-9BF4FBAB4454}"/>
                </a:ext>
              </a:extLst>
            </p:cNvPr>
            <p:cNvCxnSpPr/>
            <p:nvPr/>
          </p:nvCxnSpPr>
          <p:spPr>
            <a:xfrm flipH="1">
              <a:off x="4133850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5C4AD0-CF76-486A-8164-451B72FC88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538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Single Corner Snipped 67">
            <a:extLst>
              <a:ext uri="{FF2B5EF4-FFF2-40B4-BE49-F238E27FC236}">
                <a16:creationId xmlns:a16="http://schemas.microsoft.com/office/drawing/2014/main" id="{8B020A4F-2ECA-4C86-A0B0-9DA1C3FC6792}"/>
              </a:ext>
            </a:extLst>
          </p:cNvPr>
          <p:cNvSpPr/>
          <p:nvPr/>
        </p:nvSpPr>
        <p:spPr>
          <a:xfrm>
            <a:off x="9159598" y="5143340"/>
            <a:ext cx="1123513" cy="146180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9144" rIns="9144" bIns="914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Z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F5DCD8E-CBAD-4112-9C05-3AAC12BBD641}"/>
              </a:ext>
            </a:extLst>
          </p:cNvPr>
          <p:cNvSpPr/>
          <p:nvPr/>
        </p:nvSpPr>
        <p:spPr>
          <a:xfrm>
            <a:off x="2799225" y="5081016"/>
            <a:ext cx="1123513" cy="14618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9144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</a:t>
            </a:r>
            <a:r>
              <a:rPr kumimoji="0" lang="en-US" sz="8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ModelObjectC</a:t>
            </a:r>
            <a:r>
              <a: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X: </a:t>
            </a:r>
            <a:r>
              <a:rPr kumimoji="0" lang="en-US" sz="8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ObjectX</a:t>
            </a:r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Y: </a:t>
            </a:r>
            <a:r>
              <a:rPr kumimoji="0" lang="en-US" sz="8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ObjectY</a:t>
            </a:r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Z: </a:t>
            </a:r>
            <a:r>
              <a:rPr kumimoji="0" lang="en-US" sz="8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ObjectZ</a:t>
            </a:r>
            <a:endParaRPr kumimoji="0" lang="en-US" sz="8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6D278C2-F704-49F3-AFE8-4B9DF998F001}"/>
              </a:ext>
            </a:extLst>
          </p:cNvPr>
          <p:cNvCxnSpPr/>
          <p:nvPr/>
        </p:nvCxnSpPr>
        <p:spPr>
          <a:xfrm>
            <a:off x="3960808" y="5320982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B5EAA2-9350-451C-8931-853ACDFFFF3D}"/>
              </a:ext>
            </a:extLst>
          </p:cNvPr>
          <p:cNvCxnSpPr/>
          <p:nvPr/>
        </p:nvCxnSpPr>
        <p:spPr>
          <a:xfrm>
            <a:off x="3960808" y="5820727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96A29F2-82C2-4FEB-BFE7-8029AC3A7BDA}"/>
              </a:ext>
            </a:extLst>
          </p:cNvPr>
          <p:cNvCxnSpPr/>
          <p:nvPr/>
        </p:nvCxnSpPr>
        <p:spPr>
          <a:xfrm>
            <a:off x="3956998" y="6309677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ouble Bracket 78">
            <a:extLst>
              <a:ext uri="{FF2B5EF4-FFF2-40B4-BE49-F238E27FC236}">
                <a16:creationId xmlns:a16="http://schemas.microsoft.com/office/drawing/2014/main" id="{8A4288C4-1712-4F3A-8F01-907738C0519B}"/>
              </a:ext>
            </a:extLst>
          </p:cNvPr>
          <p:cNvSpPr/>
          <p:nvPr/>
        </p:nvSpPr>
        <p:spPr>
          <a:xfrm>
            <a:off x="1014413" y="801714"/>
            <a:ext cx="4601651" cy="58793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DA0C9045-9B5A-42FE-91CA-AA40E60275D4}"/>
              </a:ext>
            </a:extLst>
          </p:cNvPr>
          <p:cNvSpPr/>
          <p:nvPr/>
        </p:nvSpPr>
        <p:spPr>
          <a:xfrm>
            <a:off x="6692084" y="801714"/>
            <a:ext cx="4601651" cy="587935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1B5E7EC-887A-4CED-8CB3-C3CDC4A631C3}"/>
              </a:ext>
            </a:extLst>
          </p:cNvPr>
          <p:cNvCxnSpPr>
            <a:cxnSpLocks/>
          </p:cNvCxnSpPr>
          <p:nvPr/>
        </p:nvCxnSpPr>
        <p:spPr>
          <a:xfrm>
            <a:off x="5949950" y="3605092"/>
            <a:ext cx="4667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1FD8862-7A13-454C-800D-BA56EDA8CD55}"/>
              </a:ext>
            </a:extLst>
          </p:cNvPr>
          <p:cNvCxnSpPr>
            <a:cxnSpLocks/>
          </p:cNvCxnSpPr>
          <p:nvPr/>
        </p:nvCxnSpPr>
        <p:spPr>
          <a:xfrm>
            <a:off x="5949950" y="3474124"/>
            <a:ext cx="4667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015FAB-A31D-4DB7-89BA-456C20D84CCF}"/>
              </a:ext>
            </a:extLst>
          </p:cNvPr>
          <p:cNvCxnSpPr>
            <a:cxnSpLocks/>
          </p:cNvCxnSpPr>
          <p:nvPr/>
        </p:nvCxnSpPr>
        <p:spPr>
          <a:xfrm>
            <a:off x="5949950" y="3738442"/>
            <a:ext cx="4667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A8D3A5-2ACF-483B-8109-77E0648C8B2B}"/>
              </a:ext>
            </a:extLst>
          </p:cNvPr>
          <p:cNvGrpSpPr/>
          <p:nvPr/>
        </p:nvGrpSpPr>
        <p:grpSpPr>
          <a:xfrm>
            <a:off x="10097240" y="5143340"/>
            <a:ext cx="185872" cy="190660"/>
            <a:chOff x="7441923" y="3085287"/>
            <a:chExt cx="85604" cy="98444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5C7DD-E5B0-4769-BDA2-82147EDA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826B1C-5556-44E6-A0F0-5F870255B1D7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9E3B9B4-8198-437E-8B19-4BE6025FE48E}"/>
              </a:ext>
            </a:extLst>
          </p:cNvPr>
          <p:cNvGrpSpPr/>
          <p:nvPr/>
        </p:nvGrpSpPr>
        <p:grpSpPr>
          <a:xfrm>
            <a:off x="7617186" y="3605092"/>
            <a:ext cx="1116557" cy="951644"/>
            <a:chOff x="7544971" y="3624950"/>
            <a:chExt cx="1256408" cy="119341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A1728BA-4DFF-45C3-BE44-46EBC2704646}"/>
                </a:ext>
              </a:extLst>
            </p:cNvPr>
            <p:cNvGrpSpPr/>
            <p:nvPr/>
          </p:nvGrpSpPr>
          <p:grpSpPr>
            <a:xfrm>
              <a:off x="7704640" y="3624950"/>
              <a:ext cx="1008491" cy="582422"/>
              <a:chOff x="7285439" y="3727664"/>
              <a:chExt cx="1341788" cy="882236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995EA36-A056-4F12-A3E0-D7597E53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497" y="3727665"/>
                <a:ext cx="9672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AABBD41-548A-40CE-BF07-D95E02EFC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2542" y="3727665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5C0E197-E16A-4D59-88CC-FD8E3F5AB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5439" y="3727664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6AB013B-FC72-47EF-8294-C4D19610637E}"/>
                </a:ext>
              </a:extLst>
            </p:cNvPr>
            <p:cNvGrpSpPr/>
            <p:nvPr/>
          </p:nvGrpSpPr>
          <p:grpSpPr>
            <a:xfrm>
              <a:off x="7544971" y="4274171"/>
              <a:ext cx="1256408" cy="544198"/>
              <a:chOff x="8108733" y="2963592"/>
              <a:chExt cx="1837223" cy="745283"/>
            </a:xfrm>
          </p:grpSpPr>
          <p:sp>
            <p:nvSpPr>
              <p:cNvPr id="100" name="Rectangle: Single Corner Snipped 99">
                <a:extLst>
                  <a:ext uri="{FF2B5EF4-FFF2-40B4-BE49-F238E27FC236}">
                    <a16:creationId xmlns:a16="http://schemas.microsoft.com/office/drawing/2014/main" id="{2FCA58A8-30FE-425F-A065-B90956AF41E0}"/>
                  </a:ext>
                </a:extLst>
              </p:cNvPr>
              <p:cNvSpPr/>
              <p:nvPr/>
            </p:nvSpPr>
            <p:spPr>
              <a:xfrm>
                <a:off x="8108733" y="2963592"/>
                <a:ext cx="505107" cy="745283"/>
              </a:xfrm>
              <a:prstGeom prst="snip1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01" name="Rectangle: Single Corner Snipped 100">
                <a:extLst>
                  <a:ext uri="{FF2B5EF4-FFF2-40B4-BE49-F238E27FC236}">
                    <a16:creationId xmlns:a16="http://schemas.microsoft.com/office/drawing/2014/main" id="{25DC8CEE-C4AA-4CF7-9599-574445A97023}"/>
                  </a:ext>
                </a:extLst>
              </p:cNvPr>
              <p:cNvSpPr/>
              <p:nvPr/>
            </p:nvSpPr>
            <p:spPr>
              <a:xfrm>
                <a:off x="8774791" y="2963592"/>
                <a:ext cx="505107" cy="745283"/>
              </a:xfrm>
              <a:prstGeom prst="snip1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02" name="Rectangle: Single Corner Snipped 101">
                <a:extLst>
                  <a:ext uri="{FF2B5EF4-FFF2-40B4-BE49-F238E27FC236}">
                    <a16:creationId xmlns:a16="http://schemas.microsoft.com/office/drawing/2014/main" id="{D5203ED7-9665-4A41-BABE-CB61377C4CF3}"/>
                  </a:ext>
                </a:extLst>
              </p:cNvPr>
              <p:cNvSpPr/>
              <p:nvPr/>
            </p:nvSpPr>
            <p:spPr>
              <a:xfrm>
                <a:off x="9440849" y="2963592"/>
                <a:ext cx="505107" cy="745283"/>
              </a:xfrm>
              <a:prstGeom prst="snip1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B82838B-EADB-42FB-AB3E-A2073A68919B}"/>
              </a:ext>
            </a:extLst>
          </p:cNvPr>
          <p:cNvGrpSpPr/>
          <p:nvPr/>
        </p:nvGrpSpPr>
        <p:grpSpPr>
          <a:xfrm>
            <a:off x="1298286" y="3605092"/>
            <a:ext cx="1116557" cy="951644"/>
            <a:chOff x="7544971" y="3624950"/>
            <a:chExt cx="1256408" cy="119341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5CB8062-B483-49E9-8F11-DFD4FB674342}"/>
                </a:ext>
              </a:extLst>
            </p:cNvPr>
            <p:cNvGrpSpPr/>
            <p:nvPr/>
          </p:nvGrpSpPr>
          <p:grpSpPr>
            <a:xfrm>
              <a:off x="7704640" y="3624950"/>
              <a:ext cx="1008491" cy="582422"/>
              <a:chOff x="7285439" y="3727664"/>
              <a:chExt cx="1341788" cy="882236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B72A3F8C-8BE0-470D-985C-2FC55C6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497" y="3727665"/>
                <a:ext cx="9672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79EF1EA-5FA7-4008-9B80-2666BCEB3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2542" y="3727665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CEDE998-2EEE-403A-96BB-D01606E70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5439" y="3727664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2D79CF3-779E-498C-8517-2FFE192309B7}"/>
                </a:ext>
              </a:extLst>
            </p:cNvPr>
            <p:cNvGrpSpPr/>
            <p:nvPr/>
          </p:nvGrpSpPr>
          <p:grpSpPr>
            <a:xfrm>
              <a:off x="7544971" y="4274171"/>
              <a:ext cx="1256408" cy="544198"/>
              <a:chOff x="8108733" y="2963592"/>
              <a:chExt cx="1837223" cy="745283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79EFF8C-BCCF-40AA-BE07-7B9F39BD53AB}"/>
                  </a:ext>
                </a:extLst>
              </p:cNvPr>
              <p:cNvSpPr/>
              <p:nvPr/>
            </p:nvSpPr>
            <p:spPr>
              <a:xfrm>
                <a:off x="8108733" y="2963592"/>
                <a:ext cx="505107" cy="745283"/>
              </a:xfrm>
              <a:prstGeom prst="round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34BD10FB-7C82-424A-B8A5-2C8A0D9D2EF4}"/>
                  </a:ext>
                </a:extLst>
              </p:cNvPr>
              <p:cNvSpPr/>
              <p:nvPr/>
            </p:nvSpPr>
            <p:spPr>
              <a:xfrm>
                <a:off x="8774791" y="2963592"/>
                <a:ext cx="505107" cy="745283"/>
              </a:xfrm>
              <a:prstGeom prst="round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8277E91-16F3-4266-88FB-41CDB9AFD696}"/>
                  </a:ext>
                </a:extLst>
              </p:cNvPr>
              <p:cNvSpPr/>
              <p:nvPr/>
            </p:nvSpPr>
            <p:spPr>
              <a:xfrm>
                <a:off x="9440849" y="2963592"/>
                <a:ext cx="505107" cy="745283"/>
              </a:xfrm>
              <a:prstGeom prst="round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2A315B6-8350-4E4E-8EC8-2F7A14E166A1}"/>
              </a:ext>
            </a:extLst>
          </p:cNvPr>
          <p:cNvSpPr/>
          <p:nvPr/>
        </p:nvSpPr>
        <p:spPr>
          <a:xfrm>
            <a:off x="1240435" y="3605092"/>
            <a:ext cx="1228183" cy="102664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754208-895B-4D34-AE7C-FC02B9103B7D}"/>
              </a:ext>
            </a:extLst>
          </p:cNvPr>
          <p:cNvGrpSpPr/>
          <p:nvPr/>
        </p:nvGrpSpPr>
        <p:grpSpPr>
          <a:xfrm>
            <a:off x="7862514" y="4118137"/>
            <a:ext cx="61647" cy="70764"/>
            <a:chOff x="7441923" y="3085287"/>
            <a:chExt cx="85604" cy="9844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4F96962-75FA-4FBC-BFA1-DBA2CE5832A5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8B72ADB-B6D0-4B84-8760-25705CFF2022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DF8FCCA-DC27-45BB-99BD-08ED56FF6722}"/>
              </a:ext>
            </a:extLst>
          </p:cNvPr>
          <p:cNvGrpSpPr/>
          <p:nvPr/>
        </p:nvGrpSpPr>
        <p:grpSpPr>
          <a:xfrm>
            <a:off x="8267305" y="4118137"/>
            <a:ext cx="61647" cy="70764"/>
            <a:chOff x="7441923" y="3085287"/>
            <a:chExt cx="85604" cy="98444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D418B4-FDE5-4CA4-97C9-FAE3988A2A81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B458D4-6C73-45C9-B42A-5AB449CD3B1E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CA98BBD7-FE29-40D0-880A-B8DE0CD71CD9}"/>
              </a:ext>
            </a:extLst>
          </p:cNvPr>
          <p:cNvSpPr/>
          <p:nvPr/>
        </p:nvSpPr>
        <p:spPr>
          <a:xfrm>
            <a:off x="3036004" y="3145631"/>
            <a:ext cx="522405" cy="526044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9C5CAD2-A082-4C15-A7B2-79ACA976ECCB}"/>
              </a:ext>
            </a:extLst>
          </p:cNvPr>
          <p:cNvGrpSpPr/>
          <p:nvPr/>
        </p:nvGrpSpPr>
        <p:grpSpPr>
          <a:xfrm>
            <a:off x="8672096" y="4118137"/>
            <a:ext cx="61647" cy="70764"/>
            <a:chOff x="7441923" y="3085287"/>
            <a:chExt cx="85604" cy="9844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B5273C3-9D4E-4073-B18E-82A3DD1F2E9D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AAFAEFF-A7BB-4C5E-8661-EA585FB4A85B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BDB3102-B724-4294-9987-12E31A0E3761}"/>
              </a:ext>
            </a:extLst>
          </p:cNvPr>
          <p:cNvSpPr/>
          <p:nvPr/>
        </p:nvSpPr>
        <p:spPr>
          <a:xfrm>
            <a:off x="7585123" y="3599300"/>
            <a:ext cx="1228183" cy="1026643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A6A2136-8815-49A5-A97E-A2D6D75A895C}"/>
              </a:ext>
            </a:extLst>
          </p:cNvPr>
          <p:cNvSpPr/>
          <p:nvPr/>
        </p:nvSpPr>
        <p:spPr>
          <a:xfrm>
            <a:off x="9382939" y="3141381"/>
            <a:ext cx="522405" cy="526044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7917351-BBCD-4D6F-B239-484A7E2E4562}"/>
              </a:ext>
            </a:extLst>
          </p:cNvPr>
          <p:cNvGrpSpPr/>
          <p:nvPr/>
        </p:nvGrpSpPr>
        <p:grpSpPr>
          <a:xfrm>
            <a:off x="4179098" y="5087865"/>
            <a:ext cx="1123515" cy="1454954"/>
            <a:chOff x="1584063" y="5084286"/>
            <a:chExt cx="1123515" cy="145495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78FA9DC-568B-4F23-AB60-FFB5C752023A}"/>
                </a:ext>
              </a:extLst>
            </p:cNvPr>
            <p:cNvSpPr/>
            <p:nvPr/>
          </p:nvSpPr>
          <p:spPr>
            <a:xfrm>
              <a:off x="1584063" y="5084286"/>
              <a:ext cx="1123513" cy="457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ObjectX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…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70C2A11D-A690-4E10-B1B3-6BF3DF38F9F0}"/>
                </a:ext>
              </a:extLst>
            </p:cNvPr>
            <p:cNvSpPr/>
            <p:nvPr/>
          </p:nvSpPr>
          <p:spPr>
            <a:xfrm>
              <a:off x="1584063" y="5584279"/>
              <a:ext cx="1123513" cy="457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ObjectY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…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C1A63D3F-E2AF-4568-9DC0-E4327906BEC8}"/>
                </a:ext>
              </a:extLst>
            </p:cNvPr>
            <p:cNvSpPr/>
            <p:nvPr/>
          </p:nvSpPr>
          <p:spPr>
            <a:xfrm>
              <a:off x="1584065" y="6082040"/>
              <a:ext cx="1123513" cy="457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ObjectZ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1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16A5E-EF95-49D6-96BB-3B060407077D}"/>
              </a:ext>
            </a:extLst>
          </p:cNvPr>
          <p:cNvSpPr/>
          <p:nvPr/>
        </p:nvSpPr>
        <p:spPr>
          <a:xfrm>
            <a:off x="1425498" y="212987"/>
            <a:ext cx="3869499" cy="473528"/>
          </a:xfrm>
          <a:prstGeom prst="rect">
            <a:avLst/>
          </a:prstGeom>
          <a:solidFill>
            <a:srgbClr val="0D3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Hydrolib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-core Flow FM representation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77195-4B2D-4A87-AE38-494CB42C14ED}"/>
              </a:ext>
            </a:extLst>
          </p:cNvPr>
          <p:cNvSpPr/>
          <p:nvPr/>
        </p:nvSpPr>
        <p:spPr>
          <a:xfrm>
            <a:off x="7058954" y="208806"/>
            <a:ext cx="3867912" cy="473528"/>
          </a:xfrm>
          <a:prstGeom prst="rect">
            <a:avLst/>
          </a:prstGeom>
          <a:solidFill>
            <a:srgbClr val="0D3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FM Kernel files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6941EEF6-6DA3-45EA-8B0D-B6AFF7C18F7B}"/>
              </a:ext>
            </a:extLst>
          </p:cNvPr>
          <p:cNvSpPr/>
          <p:nvPr/>
        </p:nvSpPr>
        <p:spPr>
          <a:xfrm>
            <a:off x="8418144" y="801715"/>
            <a:ext cx="814299" cy="1024528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MDU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55BF9F-C9F4-45DF-869C-FD038221FEA6}"/>
              </a:ext>
            </a:extLst>
          </p:cNvPr>
          <p:cNvCxnSpPr>
            <a:cxnSpLocks/>
          </p:cNvCxnSpPr>
          <p:nvPr/>
        </p:nvCxnSpPr>
        <p:spPr>
          <a:xfrm>
            <a:off x="8865273" y="1860482"/>
            <a:ext cx="9672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373BB5-62B9-401B-8BF3-9EE306300B6C}"/>
              </a:ext>
            </a:extLst>
          </p:cNvPr>
          <p:cNvCxnSpPr>
            <a:cxnSpLocks/>
          </p:cNvCxnSpPr>
          <p:nvPr/>
        </p:nvCxnSpPr>
        <p:spPr>
          <a:xfrm>
            <a:off x="8976318" y="1860482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BA80DC-5D3B-4B11-AD87-1A170C12ABC3}"/>
              </a:ext>
            </a:extLst>
          </p:cNvPr>
          <p:cNvCxnSpPr>
            <a:cxnSpLocks/>
          </p:cNvCxnSpPr>
          <p:nvPr/>
        </p:nvCxnSpPr>
        <p:spPr>
          <a:xfrm flipH="1">
            <a:off x="8199215" y="1860481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Single Corner Snipped 23">
            <a:extLst>
              <a:ext uri="{FF2B5EF4-FFF2-40B4-BE49-F238E27FC236}">
                <a16:creationId xmlns:a16="http://schemas.microsoft.com/office/drawing/2014/main" id="{5AD4C2C9-488F-40D1-A864-0DE3BC88DB04}"/>
              </a:ext>
            </a:extLst>
          </p:cNvPr>
          <p:cNvSpPr/>
          <p:nvPr/>
        </p:nvSpPr>
        <p:spPr>
          <a:xfrm>
            <a:off x="7956333" y="2811192"/>
            <a:ext cx="505107" cy="74528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forcing file (EXT)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8F16336D-3960-475F-A8DA-FF034F56BFF9}"/>
              </a:ext>
            </a:extLst>
          </p:cNvPr>
          <p:cNvSpPr/>
          <p:nvPr/>
        </p:nvSpPr>
        <p:spPr>
          <a:xfrm>
            <a:off x="8622391" y="2811192"/>
            <a:ext cx="505107" cy="74528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(NC)</a:t>
            </a:r>
          </a:p>
        </p:txBody>
      </p:sp>
      <p:sp>
        <p:nvSpPr>
          <p:cNvPr id="26" name="Rectangle: Single Corner Snipped 25">
            <a:extLst>
              <a:ext uri="{FF2B5EF4-FFF2-40B4-BE49-F238E27FC236}">
                <a16:creationId xmlns:a16="http://schemas.microsoft.com/office/drawing/2014/main" id="{3D8AFCB1-EEE1-4AD8-AC86-611202BEE420}"/>
              </a:ext>
            </a:extLst>
          </p:cNvPr>
          <p:cNvSpPr/>
          <p:nvPr/>
        </p:nvSpPr>
        <p:spPr>
          <a:xfrm>
            <a:off x="9288449" y="2811192"/>
            <a:ext cx="505107" cy="74528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(INI)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EB7937-4E69-498B-92F3-22D50DC14740}"/>
              </a:ext>
            </a:extLst>
          </p:cNvPr>
          <p:cNvSpPr/>
          <p:nvPr/>
        </p:nvSpPr>
        <p:spPr>
          <a:xfrm>
            <a:off x="2101458" y="801715"/>
            <a:ext cx="814299" cy="10245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FM 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2AD65E-4688-4A76-AA9D-E351675B5B86}"/>
              </a:ext>
            </a:extLst>
          </p:cNvPr>
          <p:cNvCxnSpPr>
            <a:cxnSpLocks/>
          </p:cNvCxnSpPr>
          <p:nvPr/>
        </p:nvCxnSpPr>
        <p:spPr>
          <a:xfrm>
            <a:off x="2529538" y="1860482"/>
            <a:ext cx="9672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75BF38-7B1D-41EB-9D28-DE5BE6D127F9}"/>
              </a:ext>
            </a:extLst>
          </p:cNvPr>
          <p:cNvCxnSpPr>
            <a:cxnSpLocks/>
          </p:cNvCxnSpPr>
          <p:nvPr/>
        </p:nvCxnSpPr>
        <p:spPr>
          <a:xfrm>
            <a:off x="2640583" y="1860482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32C7E9-EE21-4FCA-B6BA-42364F3BE9AE}"/>
              </a:ext>
            </a:extLst>
          </p:cNvPr>
          <p:cNvCxnSpPr>
            <a:cxnSpLocks/>
          </p:cNvCxnSpPr>
          <p:nvPr/>
        </p:nvCxnSpPr>
        <p:spPr>
          <a:xfrm flipH="1">
            <a:off x="1863480" y="1860481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F4158-6B3D-4EE3-A171-49C3D58AA049}"/>
              </a:ext>
            </a:extLst>
          </p:cNvPr>
          <p:cNvSpPr/>
          <p:nvPr/>
        </p:nvSpPr>
        <p:spPr>
          <a:xfrm>
            <a:off x="1620598" y="2811192"/>
            <a:ext cx="505107" cy="7452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40CC7B-5C32-432B-8C29-252CB742074E}"/>
              </a:ext>
            </a:extLst>
          </p:cNvPr>
          <p:cNvSpPr/>
          <p:nvPr/>
        </p:nvSpPr>
        <p:spPr>
          <a:xfrm>
            <a:off x="2286656" y="2811192"/>
            <a:ext cx="505107" cy="7452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F118B3-3BCD-4A71-BFE4-F462A2F65F47}"/>
              </a:ext>
            </a:extLst>
          </p:cNvPr>
          <p:cNvSpPr/>
          <p:nvPr/>
        </p:nvSpPr>
        <p:spPr>
          <a:xfrm>
            <a:off x="2952714" y="2811192"/>
            <a:ext cx="505107" cy="74528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153A16CF-7F29-44CE-911F-6DDAEDED6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761" y="3036831"/>
            <a:ext cx="914400" cy="9144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73DDC1-67D4-419D-AAA2-47844A6A77ED}"/>
              </a:ext>
            </a:extLst>
          </p:cNvPr>
          <p:cNvCxnSpPr/>
          <p:nvPr/>
        </p:nvCxnSpPr>
        <p:spPr>
          <a:xfrm flipH="1">
            <a:off x="2662180" y="3760731"/>
            <a:ext cx="483870" cy="11887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F90A50A-6B07-4CD9-8593-1D736F519F9C}"/>
              </a:ext>
            </a:extLst>
          </p:cNvPr>
          <p:cNvCxnSpPr>
            <a:cxnSpLocks/>
          </p:cNvCxnSpPr>
          <p:nvPr/>
        </p:nvCxnSpPr>
        <p:spPr>
          <a:xfrm flipH="1" flipV="1">
            <a:off x="3438868" y="3760731"/>
            <a:ext cx="483870" cy="11887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19D0E8-5B29-45D8-B884-DE861B55E286}"/>
              </a:ext>
            </a:extLst>
          </p:cNvPr>
          <p:cNvGrpSpPr/>
          <p:nvPr/>
        </p:nvGrpSpPr>
        <p:grpSpPr>
          <a:xfrm>
            <a:off x="8373971" y="2811192"/>
            <a:ext cx="85604" cy="98444"/>
            <a:chOff x="7441923" y="3085287"/>
            <a:chExt cx="85604" cy="9844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95EBF6-E399-4E90-88E7-F14DB5A1DB15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F186456-15E2-4457-943A-716675EFB076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C190C1-1F22-4DF1-B6A9-960FFC3F6BF4}"/>
              </a:ext>
            </a:extLst>
          </p:cNvPr>
          <p:cNvGrpSpPr/>
          <p:nvPr/>
        </p:nvGrpSpPr>
        <p:grpSpPr>
          <a:xfrm>
            <a:off x="9041894" y="2811192"/>
            <a:ext cx="85604" cy="98444"/>
            <a:chOff x="7441923" y="3085287"/>
            <a:chExt cx="85604" cy="9844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D6D867-0994-43EB-9DA7-43CBE9D74419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320EC2-CA5F-4023-B91A-8DEFFC7FDB86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E60ED0-F0E5-446B-9B8F-0467C72851B3}"/>
              </a:ext>
            </a:extLst>
          </p:cNvPr>
          <p:cNvGrpSpPr/>
          <p:nvPr/>
        </p:nvGrpSpPr>
        <p:grpSpPr>
          <a:xfrm>
            <a:off x="9707952" y="2811192"/>
            <a:ext cx="85604" cy="98444"/>
            <a:chOff x="7441923" y="3085287"/>
            <a:chExt cx="85604" cy="9844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7B00AB-D58A-4249-89D5-78FF143B5223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EDB28D-41BA-4EA2-A9F7-EACCAF35382A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6B9C7A-1605-4D44-9063-2BD40BAAC274}"/>
              </a:ext>
            </a:extLst>
          </p:cNvPr>
          <p:cNvGrpSpPr/>
          <p:nvPr/>
        </p:nvGrpSpPr>
        <p:grpSpPr>
          <a:xfrm>
            <a:off x="9094013" y="799334"/>
            <a:ext cx="138430" cy="144580"/>
            <a:chOff x="7441923" y="3085287"/>
            <a:chExt cx="85604" cy="9844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87B336-B9BE-40B2-9183-3A2C005DB57F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9232D6B-CF24-4CE3-AAC0-21A04F90CD7C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8446483-231C-47C4-AA26-45453F8201F4}"/>
              </a:ext>
            </a:extLst>
          </p:cNvPr>
          <p:cNvGrpSpPr/>
          <p:nvPr/>
        </p:nvGrpSpPr>
        <p:grpSpPr>
          <a:xfrm>
            <a:off x="9009152" y="3036831"/>
            <a:ext cx="1260558" cy="1912620"/>
            <a:chOff x="4133850" y="3341370"/>
            <a:chExt cx="1260558" cy="1912620"/>
          </a:xfrm>
          <a:solidFill>
            <a:srgbClr val="0EA2ED"/>
          </a:solidFill>
        </p:grpSpPr>
        <p:pic>
          <p:nvPicPr>
            <p:cNvPr id="65" name="Graphic 64" descr="Magnifying glass">
              <a:extLst>
                <a:ext uri="{FF2B5EF4-FFF2-40B4-BE49-F238E27FC236}">
                  <a16:creationId xmlns:a16="http://schemas.microsoft.com/office/drawing/2014/main" id="{BD1D7D2A-D32A-4000-8A8B-3B12E0A3B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5431" y="3341370"/>
              <a:ext cx="914400" cy="914400"/>
            </a:xfrm>
            <a:prstGeom prst="rect">
              <a:avLst/>
            </a:prstGeom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962DF4-CD2E-4166-AE50-9BF4FBAB4454}"/>
                </a:ext>
              </a:extLst>
            </p:cNvPr>
            <p:cNvCxnSpPr/>
            <p:nvPr/>
          </p:nvCxnSpPr>
          <p:spPr>
            <a:xfrm flipH="1">
              <a:off x="4133850" y="4065270"/>
              <a:ext cx="483870" cy="1188720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95C4AD0-CF76-486A-8164-451B72FC88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538" y="4065270"/>
              <a:ext cx="483870" cy="1188720"/>
            </a:xfrm>
            <a:prstGeom prst="line">
              <a:avLst/>
            </a:prstGeom>
            <a:grpFill/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: Single Corner Snipped 67">
            <a:extLst>
              <a:ext uri="{FF2B5EF4-FFF2-40B4-BE49-F238E27FC236}">
                <a16:creationId xmlns:a16="http://schemas.microsoft.com/office/drawing/2014/main" id="{8B020A4F-2ECA-4C86-A0B0-9DA1C3FC6792}"/>
              </a:ext>
            </a:extLst>
          </p:cNvPr>
          <p:cNvSpPr/>
          <p:nvPr/>
        </p:nvSpPr>
        <p:spPr>
          <a:xfrm>
            <a:off x="9159598" y="5143340"/>
            <a:ext cx="1123513" cy="146180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9144" rIns="9144" bIns="914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fileVersion = …                fileType      =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 =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=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branchId =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chainage =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=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79" name="Double Bracket 78">
            <a:extLst>
              <a:ext uri="{FF2B5EF4-FFF2-40B4-BE49-F238E27FC236}">
                <a16:creationId xmlns:a16="http://schemas.microsoft.com/office/drawing/2014/main" id="{8A4288C4-1712-4F3A-8F01-907738C0519B}"/>
              </a:ext>
            </a:extLst>
          </p:cNvPr>
          <p:cNvSpPr/>
          <p:nvPr/>
        </p:nvSpPr>
        <p:spPr>
          <a:xfrm>
            <a:off x="1014413" y="801714"/>
            <a:ext cx="4601651" cy="58793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Double Bracket 80">
            <a:extLst>
              <a:ext uri="{FF2B5EF4-FFF2-40B4-BE49-F238E27FC236}">
                <a16:creationId xmlns:a16="http://schemas.microsoft.com/office/drawing/2014/main" id="{DA0C9045-9B5A-42FE-91CA-AA40E60275D4}"/>
              </a:ext>
            </a:extLst>
          </p:cNvPr>
          <p:cNvSpPr/>
          <p:nvPr/>
        </p:nvSpPr>
        <p:spPr>
          <a:xfrm>
            <a:off x="6692084" y="801714"/>
            <a:ext cx="4601651" cy="587935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1B5E7EC-887A-4CED-8CB3-C3CDC4A631C3}"/>
              </a:ext>
            </a:extLst>
          </p:cNvPr>
          <p:cNvCxnSpPr>
            <a:cxnSpLocks/>
          </p:cNvCxnSpPr>
          <p:nvPr/>
        </p:nvCxnSpPr>
        <p:spPr>
          <a:xfrm>
            <a:off x="5949950" y="3605092"/>
            <a:ext cx="4667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1FD8862-7A13-454C-800D-BA56EDA8CD55}"/>
              </a:ext>
            </a:extLst>
          </p:cNvPr>
          <p:cNvCxnSpPr>
            <a:cxnSpLocks/>
          </p:cNvCxnSpPr>
          <p:nvPr/>
        </p:nvCxnSpPr>
        <p:spPr>
          <a:xfrm>
            <a:off x="5949950" y="3474124"/>
            <a:ext cx="4667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015FAB-A31D-4DB7-89BA-456C20D84CCF}"/>
              </a:ext>
            </a:extLst>
          </p:cNvPr>
          <p:cNvCxnSpPr>
            <a:cxnSpLocks/>
          </p:cNvCxnSpPr>
          <p:nvPr/>
        </p:nvCxnSpPr>
        <p:spPr>
          <a:xfrm>
            <a:off x="5949950" y="3738442"/>
            <a:ext cx="4667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A8D3A5-2ACF-483B-8109-77E0648C8B2B}"/>
              </a:ext>
            </a:extLst>
          </p:cNvPr>
          <p:cNvGrpSpPr/>
          <p:nvPr/>
        </p:nvGrpSpPr>
        <p:grpSpPr>
          <a:xfrm>
            <a:off x="10097240" y="5143340"/>
            <a:ext cx="185872" cy="190660"/>
            <a:chOff x="7441923" y="3085287"/>
            <a:chExt cx="85604" cy="98444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E85C7DD-E5B0-4769-BDA2-82147EDA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E826B1C-5556-44E6-A0F0-5F870255B1D7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9E3B9B4-8198-437E-8B19-4BE6025FE48E}"/>
              </a:ext>
            </a:extLst>
          </p:cNvPr>
          <p:cNvGrpSpPr/>
          <p:nvPr/>
        </p:nvGrpSpPr>
        <p:grpSpPr>
          <a:xfrm>
            <a:off x="7617186" y="3605092"/>
            <a:ext cx="1116557" cy="951644"/>
            <a:chOff x="7544971" y="3624950"/>
            <a:chExt cx="1256408" cy="1193419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A1728BA-4DFF-45C3-BE44-46EBC2704646}"/>
                </a:ext>
              </a:extLst>
            </p:cNvPr>
            <p:cNvGrpSpPr/>
            <p:nvPr/>
          </p:nvGrpSpPr>
          <p:grpSpPr>
            <a:xfrm>
              <a:off x="7704640" y="3624950"/>
              <a:ext cx="1008491" cy="582422"/>
              <a:chOff x="7285439" y="3727664"/>
              <a:chExt cx="1341788" cy="882236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995EA36-A056-4F12-A3E0-D7597E53F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497" y="3727665"/>
                <a:ext cx="9672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AABBD41-548A-40CE-BF07-D95E02EFC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2542" y="3727665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5C0E197-E16A-4D59-88CC-FD8E3F5AB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5439" y="3727664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6AB013B-FC72-47EF-8294-C4D19610637E}"/>
                </a:ext>
              </a:extLst>
            </p:cNvPr>
            <p:cNvGrpSpPr/>
            <p:nvPr/>
          </p:nvGrpSpPr>
          <p:grpSpPr>
            <a:xfrm>
              <a:off x="7544971" y="4274171"/>
              <a:ext cx="1256408" cy="544198"/>
              <a:chOff x="8108733" y="2963592"/>
              <a:chExt cx="1837223" cy="745283"/>
            </a:xfrm>
          </p:grpSpPr>
          <p:sp>
            <p:nvSpPr>
              <p:cNvPr id="100" name="Rectangle: Single Corner Snipped 99">
                <a:extLst>
                  <a:ext uri="{FF2B5EF4-FFF2-40B4-BE49-F238E27FC236}">
                    <a16:creationId xmlns:a16="http://schemas.microsoft.com/office/drawing/2014/main" id="{2FCA58A8-30FE-425F-A065-B90956AF41E0}"/>
                  </a:ext>
                </a:extLst>
              </p:cNvPr>
              <p:cNvSpPr/>
              <p:nvPr/>
            </p:nvSpPr>
            <p:spPr>
              <a:xfrm>
                <a:off x="8108733" y="2963592"/>
                <a:ext cx="505107" cy="745283"/>
              </a:xfrm>
              <a:prstGeom prst="snip1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BC</a:t>
                </a:r>
              </a:p>
            </p:txBody>
          </p:sp>
          <p:sp>
            <p:nvSpPr>
              <p:cNvPr id="101" name="Rectangle: Single Corner Snipped 100">
                <a:extLst>
                  <a:ext uri="{FF2B5EF4-FFF2-40B4-BE49-F238E27FC236}">
                    <a16:creationId xmlns:a16="http://schemas.microsoft.com/office/drawing/2014/main" id="{25DC8CEE-C4AA-4CF7-9599-574445A97023}"/>
                  </a:ext>
                </a:extLst>
              </p:cNvPr>
              <p:cNvSpPr/>
              <p:nvPr/>
            </p:nvSpPr>
            <p:spPr>
              <a:xfrm>
                <a:off x="8774791" y="2963592"/>
                <a:ext cx="505107" cy="745283"/>
              </a:xfrm>
              <a:prstGeom prst="snip1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BC</a:t>
                </a:r>
              </a:p>
            </p:txBody>
          </p:sp>
          <p:sp>
            <p:nvSpPr>
              <p:cNvPr id="102" name="Rectangle: Single Corner Snipped 101">
                <a:extLst>
                  <a:ext uri="{FF2B5EF4-FFF2-40B4-BE49-F238E27FC236}">
                    <a16:creationId xmlns:a16="http://schemas.microsoft.com/office/drawing/2014/main" id="{D5203ED7-9665-4A41-BABE-CB61377C4CF3}"/>
                  </a:ext>
                </a:extLst>
              </p:cNvPr>
              <p:cNvSpPr/>
              <p:nvPr/>
            </p:nvSpPr>
            <p:spPr>
              <a:xfrm>
                <a:off x="9440849" y="2963592"/>
                <a:ext cx="505107" cy="745283"/>
              </a:xfrm>
              <a:prstGeom prst="snip1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BC</a:t>
                </a: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B82838B-EADB-42FB-AB3E-A2073A68919B}"/>
              </a:ext>
            </a:extLst>
          </p:cNvPr>
          <p:cNvGrpSpPr/>
          <p:nvPr/>
        </p:nvGrpSpPr>
        <p:grpSpPr>
          <a:xfrm>
            <a:off x="1298286" y="3605092"/>
            <a:ext cx="1116557" cy="951644"/>
            <a:chOff x="7544971" y="3624950"/>
            <a:chExt cx="1256408" cy="119341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5CB8062-B483-49E9-8F11-DFD4FB674342}"/>
                </a:ext>
              </a:extLst>
            </p:cNvPr>
            <p:cNvGrpSpPr/>
            <p:nvPr/>
          </p:nvGrpSpPr>
          <p:grpSpPr>
            <a:xfrm>
              <a:off x="7704640" y="3624950"/>
              <a:ext cx="1008491" cy="582422"/>
              <a:chOff x="7285439" y="3727664"/>
              <a:chExt cx="1341788" cy="882236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B72A3F8C-8BE0-470D-985C-2FC55C608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497" y="3727665"/>
                <a:ext cx="9672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479EF1EA-5FA7-4008-9B80-2666BCEB3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2542" y="3727665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4CEDE998-2EEE-403A-96BB-D01606E70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5439" y="3727664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2D79CF3-779E-498C-8517-2FFE192309B7}"/>
                </a:ext>
              </a:extLst>
            </p:cNvPr>
            <p:cNvGrpSpPr/>
            <p:nvPr/>
          </p:nvGrpSpPr>
          <p:grpSpPr>
            <a:xfrm>
              <a:off x="7544971" y="4274171"/>
              <a:ext cx="1256408" cy="544198"/>
              <a:chOff x="8108733" y="2963592"/>
              <a:chExt cx="1837223" cy="745283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979EFF8C-BCCF-40AA-BE07-7B9F39BD53AB}"/>
                  </a:ext>
                </a:extLst>
              </p:cNvPr>
              <p:cNvSpPr/>
              <p:nvPr/>
            </p:nvSpPr>
            <p:spPr>
              <a:xfrm>
                <a:off x="8108733" y="2963592"/>
                <a:ext cx="505107" cy="745283"/>
              </a:xfrm>
              <a:prstGeom prst="round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Forcing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</a:t>
                </a: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34BD10FB-7C82-424A-B8A5-2C8A0D9D2EF4}"/>
                  </a:ext>
                </a:extLst>
              </p:cNvPr>
              <p:cNvSpPr/>
              <p:nvPr/>
            </p:nvSpPr>
            <p:spPr>
              <a:xfrm>
                <a:off x="8774791" y="2963592"/>
                <a:ext cx="505107" cy="745283"/>
              </a:xfrm>
              <a:prstGeom prst="round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Forcing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</a:t>
                </a: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B8277E91-16F3-4266-88FB-41CDB9AFD696}"/>
                  </a:ext>
                </a:extLst>
              </p:cNvPr>
              <p:cNvSpPr/>
              <p:nvPr/>
            </p:nvSpPr>
            <p:spPr>
              <a:xfrm>
                <a:off x="9440849" y="2963592"/>
                <a:ext cx="505107" cy="745283"/>
              </a:xfrm>
              <a:prstGeom prst="roundRect">
                <a:avLst/>
              </a:prstGeom>
              <a:ln>
                <a:solidFill>
                  <a:schemeClr val="accent3">
                    <a:shade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Forcing model</a:t>
                </a: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754208-895B-4D34-AE7C-FC02B9103B7D}"/>
              </a:ext>
            </a:extLst>
          </p:cNvPr>
          <p:cNvGrpSpPr/>
          <p:nvPr/>
        </p:nvGrpSpPr>
        <p:grpSpPr>
          <a:xfrm>
            <a:off x="7862514" y="4118137"/>
            <a:ext cx="61647" cy="70764"/>
            <a:chOff x="7441923" y="3085287"/>
            <a:chExt cx="85604" cy="9844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4F96962-75FA-4FBC-BFA1-DBA2CE5832A5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8B72ADB-B6D0-4B84-8760-25705CFF2022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DF8FCCA-DC27-45BB-99BD-08ED56FF6722}"/>
              </a:ext>
            </a:extLst>
          </p:cNvPr>
          <p:cNvGrpSpPr/>
          <p:nvPr/>
        </p:nvGrpSpPr>
        <p:grpSpPr>
          <a:xfrm>
            <a:off x="8267305" y="4118137"/>
            <a:ext cx="61647" cy="70764"/>
            <a:chOff x="7441923" y="3085287"/>
            <a:chExt cx="85604" cy="98444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4D418B4-FDE5-4CA4-97C9-FAE3988A2A81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B458D4-6C73-45C9-B42A-5AB449CD3B1E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CA98BBD7-FE29-40D0-880A-B8DE0CD71CD9}"/>
              </a:ext>
            </a:extLst>
          </p:cNvPr>
          <p:cNvSpPr/>
          <p:nvPr/>
        </p:nvSpPr>
        <p:spPr>
          <a:xfrm>
            <a:off x="3036004" y="3145631"/>
            <a:ext cx="522405" cy="526044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9C5CAD2-A082-4C15-A7B2-79ACA976ECCB}"/>
              </a:ext>
            </a:extLst>
          </p:cNvPr>
          <p:cNvGrpSpPr/>
          <p:nvPr/>
        </p:nvGrpSpPr>
        <p:grpSpPr>
          <a:xfrm>
            <a:off x="8672096" y="4118137"/>
            <a:ext cx="61647" cy="70764"/>
            <a:chOff x="7441923" y="3085287"/>
            <a:chExt cx="85604" cy="9844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B5273C3-9D4E-4073-B18E-82A3DD1F2E9D}"/>
                </a:ext>
              </a:extLst>
            </p:cNvPr>
            <p:cNvCxnSpPr>
              <a:cxnSpLocks/>
            </p:cNvCxnSpPr>
            <p:nvPr/>
          </p:nvCxnSpPr>
          <p:spPr>
            <a:xfrm>
              <a:off x="7441923" y="3085287"/>
              <a:ext cx="2502" cy="9844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AAFAEFF-A7BB-4C5E-8661-EA585FB4A85B}"/>
                </a:ext>
              </a:extLst>
            </p:cNvPr>
            <p:cNvCxnSpPr/>
            <p:nvPr/>
          </p:nvCxnSpPr>
          <p:spPr>
            <a:xfrm flipH="1">
              <a:off x="7441923" y="3181349"/>
              <a:ext cx="8560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Oval 135">
            <a:extLst>
              <a:ext uri="{FF2B5EF4-FFF2-40B4-BE49-F238E27FC236}">
                <a16:creationId xmlns:a16="http://schemas.microsoft.com/office/drawing/2014/main" id="{5A6A2136-8815-49A5-A97E-A2D6D75A895C}"/>
              </a:ext>
            </a:extLst>
          </p:cNvPr>
          <p:cNvSpPr/>
          <p:nvPr/>
        </p:nvSpPr>
        <p:spPr>
          <a:xfrm>
            <a:off x="9382939" y="3141381"/>
            <a:ext cx="522405" cy="526044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BD05168-C932-44C6-9D57-8A796B7FF622}"/>
              </a:ext>
            </a:extLst>
          </p:cNvPr>
          <p:cNvSpPr/>
          <p:nvPr/>
        </p:nvSpPr>
        <p:spPr>
          <a:xfrm>
            <a:off x="2799225" y="5081016"/>
            <a:ext cx="1123513" cy="14618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91440" rIns="9144" bIns="914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StructureGeneral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List[Structure]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CE4E97E-36EA-46DA-B623-B5ACF59AA19D}"/>
              </a:ext>
            </a:extLst>
          </p:cNvPr>
          <p:cNvCxnSpPr/>
          <p:nvPr/>
        </p:nvCxnSpPr>
        <p:spPr>
          <a:xfrm>
            <a:off x="3960808" y="5320982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D15954-5EA5-4A38-9BFA-EEE1C5DEB68B}"/>
              </a:ext>
            </a:extLst>
          </p:cNvPr>
          <p:cNvCxnSpPr/>
          <p:nvPr/>
        </p:nvCxnSpPr>
        <p:spPr>
          <a:xfrm>
            <a:off x="3960808" y="5820727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9B5644C-F69E-40A0-AF7E-A4A331AD993B}"/>
              </a:ext>
            </a:extLst>
          </p:cNvPr>
          <p:cNvSpPr/>
          <p:nvPr/>
        </p:nvSpPr>
        <p:spPr>
          <a:xfrm>
            <a:off x="4179098" y="5087865"/>
            <a:ext cx="1123513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StructureGeneral: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fileversion: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filetype: str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379850B-5219-42E5-B8F4-A71CC8EA46D8}"/>
              </a:ext>
            </a:extLst>
          </p:cNvPr>
          <p:cNvSpPr/>
          <p:nvPr/>
        </p:nvSpPr>
        <p:spPr>
          <a:xfrm>
            <a:off x="4179098" y="5587857"/>
            <a:ext cx="1123513" cy="9549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id: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name: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branchid: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chainage: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type: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16A5E-EF95-49D6-96BB-3B060407077D}"/>
              </a:ext>
            </a:extLst>
          </p:cNvPr>
          <p:cNvSpPr/>
          <p:nvPr/>
        </p:nvSpPr>
        <p:spPr>
          <a:xfrm>
            <a:off x="1425498" y="212987"/>
            <a:ext cx="3869499" cy="473528"/>
          </a:xfrm>
          <a:prstGeom prst="rect">
            <a:avLst/>
          </a:prstGeom>
          <a:solidFill>
            <a:srgbClr val="0D3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Hydrolib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-core Flow FM representation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EB7937-4E69-498B-92F3-22D50DC14740}"/>
              </a:ext>
            </a:extLst>
          </p:cNvPr>
          <p:cNvSpPr/>
          <p:nvPr/>
        </p:nvSpPr>
        <p:spPr>
          <a:xfrm>
            <a:off x="2101458" y="801715"/>
            <a:ext cx="814299" cy="10245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FM 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2AD65E-4688-4A76-AA9D-E351675B5B86}"/>
              </a:ext>
            </a:extLst>
          </p:cNvPr>
          <p:cNvCxnSpPr>
            <a:cxnSpLocks/>
          </p:cNvCxnSpPr>
          <p:nvPr/>
        </p:nvCxnSpPr>
        <p:spPr>
          <a:xfrm>
            <a:off x="2529538" y="1860482"/>
            <a:ext cx="9672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75BF38-7B1D-41EB-9D28-DE5BE6D127F9}"/>
              </a:ext>
            </a:extLst>
          </p:cNvPr>
          <p:cNvCxnSpPr>
            <a:cxnSpLocks/>
          </p:cNvCxnSpPr>
          <p:nvPr/>
        </p:nvCxnSpPr>
        <p:spPr>
          <a:xfrm>
            <a:off x="2640583" y="1860482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32C7E9-EE21-4FCA-B6BA-42364F3BE9AE}"/>
              </a:ext>
            </a:extLst>
          </p:cNvPr>
          <p:cNvCxnSpPr>
            <a:cxnSpLocks/>
          </p:cNvCxnSpPr>
          <p:nvPr/>
        </p:nvCxnSpPr>
        <p:spPr>
          <a:xfrm flipH="1">
            <a:off x="1863480" y="1860481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F4158-6B3D-4EE3-A171-49C3D58AA049}"/>
              </a:ext>
            </a:extLst>
          </p:cNvPr>
          <p:cNvSpPr/>
          <p:nvPr/>
        </p:nvSpPr>
        <p:spPr>
          <a:xfrm>
            <a:off x="1620598" y="2811192"/>
            <a:ext cx="505107" cy="745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40CC7B-5C32-432B-8C29-252CB742074E}"/>
              </a:ext>
            </a:extLst>
          </p:cNvPr>
          <p:cNvSpPr/>
          <p:nvPr/>
        </p:nvSpPr>
        <p:spPr>
          <a:xfrm>
            <a:off x="2286656" y="2811192"/>
            <a:ext cx="505107" cy="745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F118B3-3BCD-4A71-BFE4-F462A2F65F47}"/>
              </a:ext>
            </a:extLst>
          </p:cNvPr>
          <p:cNvSpPr/>
          <p:nvPr/>
        </p:nvSpPr>
        <p:spPr>
          <a:xfrm>
            <a:off x="2952714" y="2811192"/>
            <a:ext cx="505107" cy="745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CC46D4A-ABED-4493-861E-F81231DF8D99}"/>
              </a:ext>
            </a:extLst>
          </p:cNvPr>
          <p:cNvGrpSpPr/>
          <p:nvPr/>
        </p:nvGrpSpPr>
        <p:grpSpPr>
          <a:xfrm>
            <a:off x="2662180" y="3036831"/>
            <a:ext cx="1260558" cy="1912620"/>
            <a:chOff x="4133850" y="3341370"/>
            <a:chExt cx="1260558" cy="1912620"/>
          </a:xfrm>
        </p:grpSpPr>
        <p:pic>
          <p:nvPicPr>
            <p:cNvPr id="41" name="Graphic 40" descr="Magnifying glass">
              <a:extLst>
                <a:ext uri="{FF2B5EF4-FFF2-40B4-BE49-F238E27FC236}">
                  <a16:creationId xmlns:a16="http://schemas.microsoft.com/office/drawing/2014/main" id="{153A16CF-7F29-44CE-911F-6DDAEDED6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5431" y="3341370"/>
              <a:ext cx="914400" cy="914400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73DDC1-67D4-419D-AAA2-47844A6A77ED}"/>
                </a:ext>
              </a:extLst>
            </p:cNvPr>
            <p:cNvCxnSpPr/>
            <p:nvPr/>
          </p:nvCxnSpPr>
          <p:spPr>
            <a:xfrm flipH="1">
              <a:off x="4133850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90A50A-6B07-4CD9-8593-1D736F51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538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uble Bracket 78">
            <a:extLst>
              <a:ext uri="{FF2B5EF4-FFF2-40B4-BE49-F238E27FC236}">
                <a16:creationId xmlns:a16="http://schemas.microsoft.com/office/drawing/2014/main" id="{8A4288C4-1712-4F3A-8F01-907738C0519B}"/>
              </a:ext>
            </a:extLst>
          </p:cNvPr>
          <p:cNvSpPr/>
          <p:nvPr/>
        </p:nvSpPr>
        <p:spPr>
          <a:xfrm>
            <a:off x="1014413" y="801714"/>
            <a:ext cx="4601651" cy="58793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5CB8062-B483-49E9-8F11-DFD4FB674342}"/>
              </a:ext>
            </a:extLst>
          </p:cNvPr>
          <p:cNvGrpSpPr/>
          <p:nvPr/>
        </p:nvGrpSpPr>
        <p:grpSpPr>
          <a:xfrm>
            <a:off x="1440182" y="3605092"/>
            <a:ext cx="896236" cy="464429"/>
            <a:chOff x="7285439" y="3727664"/>
            <a:chExt cx="1341788" cy="882236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72A3F8C-8BE0-470D-985C-2FC55C6087DC}"/>
                </a:ext>
              </a:extLst>
            </p:cNvPr>
            <p:cNvCxnSpPr>
              <a:cxnSpLocks/>
            </p:cNvCxnSpPr>
            <p:nvPr/>
          </p:nvCxnSpPr>
          <p:spPr>
            <a:xfrm>
              <a:off x="7951497" y="3727665"/>
              <a:ext cx="9672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79EF1EA-5FA7-4008-9B80-2666BCEB312F}"/>
                </a:ext>
              </a:extLst>
            </p:cNvPr>
            <p:cNvCxnSpPr>
              <a:cxnSpLocks/>
            </p:cNvCxnSpPr>
            <p:nvPr/>
          </p:nvCxnSpPr>
          <p:spPr>
            <a:xfrm>
              <a:off x="8062542" y="3727665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CEDE998-2EEE-403A-96BB-D01606E70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5439" y="3727664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79EFF8C-BCCF-40AA-BE07-7B9F39BD53AB}"/>
              </a:ext>
            </a:extLst>
          </p:cNvPr>
          <p:cNvSpPr/>
          <p:nvPr/>
        </p:nvSpPr>
        <p:spPr>
          <a:xfrm>
            <a:off x="1298286" y="4122787"/>
            <a:ext cx="306975" cy="4339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4BD10FB-7C82-424A-B8A5-2C8A0D9D2EF4}"/>
              </a:ext>
            </a:extLst>
          </p:cNvPr>
          <p:cNvSpPr/>
          <p:nvPr/>
        </p:nvSpPr>
        <p:spPr>
          <a:xfrm>
            <a:off x="1703077" y="4122787"/>
            <a:ext cx="306975" cy="4339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8277E91-16F3-4266-88FB-41CDB9AFD696}"/>
              </a:ext>
            </a:extLst>
          </p:cNvPr>
          <p:cNvSpPr/>
          <p:nvPr/>
        </p:nvSpPr>
        <p:spPr>
          <a:xfrm>
            <a:off x="2107868" y="4122787"/>
            <a:ext cx="306975" cy="4339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Forcing model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A98BBD7-FE29-40D0-880A-B8DE0CD71CD9}"/>
              </a:ext>
            </a:extLst>
          </p:cNvPr>
          <p:cNvSpPr/>
          <p:nvPr/>
        </p:nvSpPr>
        <p:spPr>
          <a:xfrm>
            <a:off x="3036004" y="3145631"/>
            <a:ext cx="522405" cy="526044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BD05168-C932-44C6-9D57-8A796B7FF622}"/>
              </a:ext>
            </a:extLst>
          </p:cNvPr>
          <p:cNvSpPr/>
          <p:nvPr/>
        </p:nvSpPr>
        <p:spPr>
          <a:xfrm>
            <a:off x="2799225" y="5081016"/>
            <a:ext cx="1123513" cy="14618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91440" rIns="9144" bIns="914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StructureGeneral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List[Structure]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CE4E97E-36EA-46DA-B623-B5ACF59AA19D}"/>
              </a:ext>
            </a:extLst>
          </p:cNvPr>
          <p:cNvCxnSpPr/>
          <p:nvPr/>
        </p:nvCxnSpPr>
        <p:spPr>
          <a:xfrm>
            <a:off x="3960808" y="5320982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D15954-5EA5-4A38-9BFA-EEE1C5DEB68B}"/>
              </a:ext>
            </a:extLst>
          </p:cNvPr>
          <p:cNvCxnSpPr/>
          <p:nvPr/>
        </p:nvCxnSpPr>
        <p:spPr>
          <a:xfrm>
            <a:off x="3960808" y="5820727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9B5644C-F69E-40A0-AF7E-A4A331AD993B}"/>
              </a:ext>
            </a:extLst>
          </p:cNvPr>
          <p:cNvSpPr/>
          <p:nvPr/>
        </p:nvSpPr>
        <p:spPr>
          <a:xfrm>
            <a:off x="4179098" y="5087865"/>
            <a:ext cx="1123513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StructureGeneral: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fileversion: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filetype: str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379850B-5219-42E5-B8F4-A71CC8EA46D8}"/>
              </a:ext>
            </a:extLst>
          </p:cNvPr>
          <p:cNvSpPr/>
          <p:nvPr/>
        </p:nvSpPr>
        <p:spPr>
          <a:xfrm>
            <a:off x="4179098" y="5587857"/>
            <a:ext cx="1123513" cy="9549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id: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name: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branchid: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chainage: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type: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733FD-0A2F-4BCF-AF19-E0418956C461}"/>
              </a:ext>
            </a:extLst>
          </p:cNvPr>
          <p:cNvSpPr txBox="1"/>
          <p:nvPr/>
        </p:nvSpPr>
        <p:spPr>
          <a:xfrm>
            <a:off x="6658295" y="2327819"/>
            <a:ext cx="3171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D38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D38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450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B4CD-13D8-4411-814C-E78E3B7F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43" y="3195000"/>
            <a:ext cx="10517113" cy="468000"/>
          </a:xfrm>
        </p:spPr>
        <p:txBody>
          <a:bodyPr/>
          <a:lstStyle/>
          <a:p>
            <a:pPr algn="ctr"/>
            <a:r>
              <a:rPr lang="en-US"/>
              <a:t>Demo time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1076A-0553-4B75-B3C2-923E0F61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6527-66BD-4D94-9899-4D256BD9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EAB3-7BF6-4885-A1CB-1822C7D7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5744459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">
  <a:themeElements>
    <a:clrScheme name="Deltares">
      <a:dk1>
        <a:sysClr val="windowText" lastClr="000000"/>
      </a:dk1>
      <a:lt1>
        <a:sysClr val="window" lastClr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res - met voorbeelden.potx" id="{2EAC5490-D172-4A1F-8160-B1B73DF265D8}" vid="{1FC3C388-7D11-4DF2-9893-427F223C2E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CBE09418E094297756BB7D28E2B2D" ma:contentTypeVersion="13" ma:contentTypeDescription="Create a new document." ma:contentTypeScope="" ma:versionID="5acb8c9fc498f56d3e98187267de8d67">
  <xsd:schema xmlns:xsd="http://www.w3.org/2001/XMLSchema" xmlns:xs="http://www.w3.org/2001/XMLSchema" xmlns:p="http://schemas.microsoft.com/office/2006/metadata/properties" xmlns:ns2="5db5d4ef-9fd2-45ea-8e34-77d63cce28d8" xmlns:ns3="9dc10479-9fe1-482d-8b13-fa9fc147c365" xmlns:ns4="58dc3081-d8a1-4e92-884a-04f6ca0fc63f" targetNamespace="http://schemas.microsoft.com/office/2006/metadata/properties" ma:root="true" ma:fieldsID="7645359a46da86a00c1b5c07a9b3e3d3" ns2:_="" ns3:_="" ns4:_="">
    <xsd:import namespace="5db5d4ef-9fd2-45ea-8e34-77d63cce28d8"/>
    <xsd:import namespace="9dc10479-9fe1-482d-8b13-fa9fc147c365"/>
    <xsd:import namespace="58dc3081-d8a1-4e92-884a-04f6ca0fc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KeywordTaxHTField" minOccurs="0"/>
                <xsd:element ref="ns4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5d4ef-9fd2-45ea-8e34-77d63cce28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10479-9fe1-482d-8b13-fa9fc147c36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23b92cde-922f-41e6-b057-b97c56e4b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3081-d8a1-4e92-884a-04f6ca0fc63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c65bc13-3d8f-49fb-9e07-0ee17562167c}" ma:internalName="TaxCatchAll" ma:showField="CatchAllData" ma:web="9dc10479-9fe1-482d-8b13-fa9fc147c3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dc3081-d8a1-4e92-884a-04f6ca0fc63f"/>
    <TaxKeywordTaxHTField xmlns="9dc10479-9fe1-482d-8b13-fa9fc147c365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A5CA2BFC-8C85-4B5D-8882-E85DDA8D28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074E3-DCD1-4686-A94F-529026412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5d4ef-9fd2-45ea-8e34-77d63cce28d8"/>
    <ds:schemaRef ds:uri="9dc10479-9fe1-482d-8b13-fa9fc147c365"/>
    <ds:schemaRef ds:uri="58dc3081-d8a1-4e92-884a-04f6ca0fc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33BCE6-967D-4F57-8B44-D79DEB9F27C0}">
  <ds:schemaRefs>
    <ds:schemaRef ds:uri="http://schemas.microsoft.com/office/2006/metadata/properties"/>
    <ds:schemaRef ds:uri="http://schemas.microsoft.com/office/infopath/2007/PartnerControls"/>
    <ds:schemaRef ds:uri="58dc3081-d8a1-4e92-884a-04f6ca0fc63f"/>
    <ds:schemaRef ds:uri="9dc10479-9fe1-482d-8b13-fa9fc147c3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Deltares - Met voorbeelden</Template>
  <TotalTime>290</TotalTime>
  <Words>443</Words>
  <Application>Microsoft Office PowerPoint</Application>
  <PresentationFormat>Widescreen</PresentationFormat>
  <Paragraphs>177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Deltares</vt:lpstr>
      <vt:lpstr>Office Theme</vt:lpstr>
      <vt:lpstr>PowerPoint Presentation</vt:lpstr>
      <vt:lpstr>HYDROLIB-core breakout session </vt:lpstr>
      <vt:lpstr>This breakout session</vt:lpstr>
      <vt:lpstr>What does HYDROLIB-core offer?</vt:lpstr>
      <vt:lpstr>Hydrolib-core acts as a wrapper around kernel files</vt:lpstr>
      <vt:lpstr>PowerPoint Presentation</vt:lpstr>
      <vt:lpstr>PowerPoint Presentation</vt:lpstr>
      <vt:lpstr>PowerPoint Presentation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Prisca van der Sluis</dc:creator>
  <dc:description>Template implementation by HQ Solutions B.V.</dc:description>
  <cp:lastModifiedBy>Prisca van der Sluis</cp:lastModifiedBy>
  <cp:revision>18</cp:revision>
  <dcterms:created xsi:type="dcterms:W3CDTF">2022-11-16T15:05:52Z</dcterms:created>
  <dcterms:modified xsi:type="dcterms:W3CDTF">2024-10-29T12:00:46Z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0x01010080ECBE09418E094297756BB7D28E2B2D</vt:lpwstr>
  </property>
  <property fmtid="{D5CDD505-2E9C-101B-9397-08002B2CF9AE}" pid="3" name="TaxKeyword">
    <vt:lpwstr/>
  </property>
</Properties>
</file>