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12" d="100"/>
          <a:sy n="112" d="100"/>
        </p:scale>
        <p:origin x="-1452" y="-17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069E8-49CA-B67C-47BE-CB8D63B7F1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2C686F87-9567-C13E-FC53-35449D25EE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4A5324F0-BDCE-4469-B3A0-504F264602C4}"/>
              </a:ext>
            </a:extLst>
          </p:cNvPr>
          <p:cNvSpPr>
            <a:spLocks noGrp="1"/>
          </p:cNvSpPr>
          <p:nvPr>
            <p:ph type="dt" sz="half" idx="10"/>
          </p:nvPr>
        </p:nvSpPr>
        <p:spPr/>
        <p:txBody>
          <a:bodyPr/>
          <a:lstStyle/>
          <a:p>
            <a:fld id="{269371BF-FEE5-4F41-A1FC-EB7119BB4FDC}" type="datetimeFigureOut">
              <a:rPr lang="nl-NL" smtClean="0"/>
              <a:t>25-8-2022</a:t>
            </a:fld>
            <a:endParaRPr lang="nl-NL"/>
          </a:p>
        </p:txBody>
      </p:sp>
      <p:sp>
        <p:nvSpPr>
          <p:cNvPr id="5" name="Footer Placeholder 4">
            <a:extLst>
              <a:ext uri="{FF2B5EF4-FFF2-40B4-BE49-F238E27FC236}">
                <a16:creationId xmlns:a16="http://schemas.microsoft.com/office/drawing/2014/main" id="{E62F3989-D253-B874-7F33-565A48E1A5A5}"/>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47E5CA1C-60FB-D86E-B31B-0C2A68CC33DB}"/>
              </a:ext>
            </a:extLst>
          </p:cNvPr>
          <p:cNvSpPr>
            <a:spLocks noGrp="1"/>
          </p:cNvSpPr>
          <p:nvPr>
            <p:ph type="sldNum" sz="quarter" idx="12"/>
          </p:nvPr>
        </p:nvSpPr>
        <p:spPr/>
        <p:txBody>
          <a:bodyPr/>
          <a:lstStyle/>
          <a:p>
            <a:fld id="{70D08240-2399-4550-9996-FC4179A8797A}" type="slidenum">
              <a:rPr lang="nl-NL" smtClean="0"/>
              <a:t>‹#›</a:t>
            </a:fld>
            <a:endParaRPr lang="nl-NL"/>
          </a:p>
        </p:txBody>
      </p:sp>
    </p:spTree>
    <p:extLst>
      <p:ext uri="{BB962C8B-B14F-4D97-AF65-F5344CB8AC3E}">
        <p14:creationId xmlns:p14="http://schemas.microsoft.com/office/powerpoint/2010/main" val="554228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4DE44-DD91-6D53-7CA1-BD01A3D692A2}"/>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EA23C786-2624-2A05-99C5-5BF85406D0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12861A5-E1BB-791E-2D6E-67FD17F02E31}"/>
              </a:ext>
            </a:extLst>
          </p:cNvPr>
          <p:cNvSpPr>
            <a:spLocks noGrp="1"/>
          </p:cNvSpPr>
          <p:nvPr>
            <p:ph type="dt" sz="half" idx="10"/>
          </p:nvPr>
        </p:nvSpPr>
        <p:spPr/>
        <p:txBody>
          <a:bodyPr/>
          <a:lstStyle/>
          <a:p>
            <a:fld id="{269371BF-FEE5-4F41-A1FC-EB7119BB4FDC}" type="datetimeFigureOut">
              <a:rPr lang="nl-NL" smtClean="0"/>
              <a:t>25-8-2022</a:t>
            </a:fld>
            <a:endParaRPr lang="nl-NL"/>
          </a:p>
        </p:txBody>
      </p:sp>
      <p:sp>
        <p:nvSpPr>
          <p:cNvPr id="5" name="Footer Placeholder 4">
            <a:extLst>
              <a:ext uri="{FF2B5EF4-FFF2-40B4-BE49-F238E27FC236}">
                <a16:creationId xmlns:a16="http://schemas.microsoft.com/office/drawing/2014/main" id="{D463E9AF-A6F1-2139-78D3-89870F0DC5B5}"/>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9DF97BE-7C9B-8A30-EE55-801D14717805}"/>
              </a:ext>
            </a:extLst>
          </p:cNvPr>
          <p:cNvSpPr>
            <a:spLocks noGrp="1"/>
          </p:cNvSpPr>
          <p:nvPr>
            <p:ph type="sldNum" sz="quarter" idx="12"/>
          </p:nvPr>
        </p:nvSpPr>
        <p:spPr/>
        <p:txBody>
          <a:bodyPr/>
          <a:lstStyle/>
          <a:p>
            <a:fld id="{70D08240-2399-4550-9996-FC4179A8797A}" type="slidenum">
              <a:rPr lang="nl-NL" smtClean="0"/>
              <a:t>‹#›</a:t>
            </a:fld>
            <a:endParaRPr lang="nl-NL"/>
          </a:p>
        </p:txBody>
      </p:sp>
    </p:spTree>
    <p:extLst>
      <p:ext uri="{BB962C8B-B14F-4D97-AF65-F5344CB8AC3E}">
        <p14:creationId xmlns:p14="http://schemas.microsoft.com/office/powerpoint/2010/main" val="183472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0FF3AC-4D22-5DEC-4954-22FA107E3D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EDB8183-FC54-647B-350F-864526606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9F1ABF-345B-D59C-63E7-D1B0D15703BD}"/>
              </a:ext>
            </a:extLst>
          </p:cNvPr>
          <p:cNvSpPr>
            <a:spLocks noGrp="1"/>
          </p:cNvSpPr>
          <p:nvPr>
            <p:ph type="dt" sz="half" idx="10"/>
          </p:nvPr>
        </p:nvSpPr>
        <p:spPr/>
        <p:txBody>
          <a:bodyPr/>
          <a:lstStyle/>
          <a:p>
            <a:fld id="{269371BF-FEE5-4F41-A1FC-EB7119BB4FDC}" type="datetimeFigureOut">
              <a:rPr lang="nl-NL" smtClean="0"/>
              <a:t>25-8-2022</a:t>
            </a:fld>
            <a:endParaRPr lang="nl-NL"/>
          </a:p>
        </p:txBody>
      </p:sp>
      <p:sp>
        <p:nvSpPr>
          <p:cNvPr id="5" name="Footer Placeholder 4">
            <a:extLst>
              <a:ext uri="{FF2B5EF4-FFF2-40B4-BE49-F238E27FC236}">
                <a16:creationId xmlns:a16="http://schemas.microsoft.com/office/drawing/2014/main" id="{760C6DCA-FE7D-CB38-6309-5B21DB5F6D7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CBA14DFA-5B67-354E-1964-AFC3B72D7260}"/>
              </a:ext>
            </a:extLst>
          </p:cNvPr>
          <p:cNvSpPr>
            <a:spLocks noGrp="1"/>
          </p:cNvSpPr>
          <p:nvPr>
            <p:ph type="sldNum" sz="quarter" idx="12"/>
          </p:nvPr>
        </p:nvSpPr>
        <p:spPr/>
        <p:txBody>
          <a:bodyPr/>
          <a:lstStyle/>
          <a:p>
            <a:fld id="{70D08240-2399-4550-9996-FC4179A8797A}" type="slidenum">
              <a:rPr lang="nl-NL" smtClean="0"/>
              <a:t>‹#›</a:t>
            </a:fld>
            <a:endParaRPr lang="nl-NL"/>
          </a:p>
        </p:txBody>
      </p:sp>
    </p:spTree>
    <p:extLst>
      <p:ext uri="{BB962C8B-B14F-4D97-AF65-F5344CB8AC3E}">
        <p14:creationId xmlns:p14="http://schemas.microsoft.com/office/powerpoint/2010/main" val="70165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5B27-8D4C-7E60-93FB-443E630E78BE}"/>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6D82E57-B2DB-E7ED-B7F2-058FBA7EE3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93FC3E38-A433-B547-ABDE-B5F7A1705ED7}"/>
              </a:ext>
            </a:extLst>
          </p:cNvPr>
          <p:cNvSpPr>
            <a:spLocks noGrp="1"/>
          </p:cNvSpPr>
          <p:nvPr>
            <p:ph type="dt" sz="half" idx="10"/>
          </p:nvPr>
        </p:nvSpPr>
        <p:spPr/>
        <p:txBody>
          <a:bodyPr/>
          <a:lstStyle/>
          <a:p>
            <a:fld id="{269371BF-FEE5-4F41-A1FC-EB7119BB4FDC}" type="datetimeFigureOut">
              <a:rPr lang="nl-NL" smtClean="0"/>
              <a:t>25-8-2022</a:t>
            </a:fld>
            <a:endParaRPr lang="nl-NL"/>
          </a:p>
        </p:txBody>
      </p:sp>
      <p:sp>
        <p:nvSpPr>
          <p:cNvPr id="5" name="Footer Placeholder 4">
            <a:extLst>
              <a:ext uri="{FF2B5EF4-FFF2-40B4-BE49-F238E27FC236}">
                <a16:creationId xmlns:a16="http://schemas.microsoft.com/office/drawing/2014/main" id="{CCDD571E-DC1D-8236-4AE5-DD5EDB80C04F}"/>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656093B9-2517-7077-6F9A-9928C7B65832}"/>
              </a:ext>
            </a:extLst>
          </p:cNvPr>
          <p:cNvSpPr>
            <a:spLocks noGrp="1"/>
          </p:cNvSpPr>
          <p:nvPr>
            <p:ph type="sldNum" sz="quarter" idx="12"/>
          </p:nvPr>
        </p:nvSpPr>
        <p:spPr/>
        <p:txBody>
          <a:bodyPr/>
          <a:lstStyle/>
          <a:p>
            <a:fld id="{70D08240-2399-4550-9996-FC4179A8797A}" type="slidenum">
              <a:rPr lang="nl-NL" smtClean="0"/>
              <a:t>‹#›</a:t>
            </a:fld>
            <a:endParaRPr lang="nl-NL"/>
          </a:p>
        </p:txBody>
      </p:sp>
    </p:spTree>
    <p:extLst>
      <p:ext uri="{BB962C8B-B14F-4D97-AF65-F5344CB8AC3E}">
        <p14:creationId xmlns:p14="http://schemas.microsoft.com/office/powerpoint/2010/main" val="3395348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3B6B-25CD-0856-7A4F-24278021D6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0EA95999-6488-516C-9676-E91FC9538B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9DCCA1-901D-DF13-63D5-ACBC97E4E04A}"/>
              </a:ext>
            </a:extLst>
          </p:cNvPr>
          <p:cNvSpPr>
            <a:spLocks noGrp="1"/>
          </p:cNvSpPr>
          <p:nvPr>
            <p:ph type="dt" sz="half" idx="10"/>
          </p:nvPr>
        </p:nvSpPr>
        <p:spPr/>
        <p:txBody>
          <a:bodyPr/>
          <a:lstStyle/>
          <a:p>
            <a:fld id="{269371BF-FEE5-4F41-A1FC-EB7119BB4FDC}" type="datetimeFigureOut">
              <a:rPr lang="nl-NL" smtClean="0"/>
              <a:t>25-8-2022</a:t>
            </a:fld>
            <a:endParaRPr lang="nl-NL"/>
          </a:p>
        </p:txBody>
      </p:sp>
      <p:sp>
        <p:nvSpPr>
          <p:cNvPr id="5" name="Footer Placeholder 4">
            <a:extLst>
              <a:ext uri="{FF2B5EF4-FFF2-40B4-BE49-F238E27FC236}">
                <a16:creationId xmlns:a16="http://schemas.microsoft.com/office/drawing/2014/main" id="{8D609BA1-C157-7344-9EDA-A656DFD4A8D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116BC38B-71ED-5306-EF6C-0E1CEE52FD73}"/>
              </a:ext>
            </a:extLst>
          </p:cNvPr>
          <p:cNvSpPr>
            <a:spLocks noGrp="1"/>
          </p:cNvSpPr>
          <p:nvPr>
            <p:ph type="sldNum" sz="quarter" idx="12"/>
          </p:nvPr>
        </p:nvSpPr>
        <p:spPr/>
        <p:txBody>
          <a:bodyPr/>
          <a:lstStyle/>
          <a:p>
            <a:fld id="{70D08240-2399-4550-9996-FC4179A8797A}" type="slidenum">
              <a:rPr lang="nl-NL" smtClean="0"/>
              <a:t>‹#›</a:t>
            </a:fld>
            <a:endParaRPr lang="nl-NL"/>
          </a:p>
        </p:txBody>
      </p:sp>
    </p:spTree>
    <p:extLst>
      <p:ext uri="{BB962C8B-B14F-4D97-AF65-F5344CB8AC3E}">
        <p14:creationId xmlns:p14="http://schemas.microsoft.com/office/powerpoint/2010/main" val="3582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B5ECA-8DEF-744D-5AA2-F7EC4E98FC3F}"/>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DE0973EF-CA24-1FE0-08B9-5BE0DD4D9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1163C270-3352-82E4-95DB-3CE9B750AE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35BBADF7-0722-FBFA-EE29-D318E30F83B3}"/>
              </a:ext>
            </a:extLst>
          </p:cNvPr>
          <p:cNvSpPr>
            <a:spLocks noGrp="1"/>
          </p:cNvSpPr>
          <p:nvPr>
            <p:ph type="dt" sz="half" idx="10"/>
          </p:nvPr>
        </p:nvSpPr>
        <p:spPr/>
        <p:txBody>
          <a:bodyPr/>
          <a:lstStyle/>
          <a:p>
            <a:fld id="{269371BF-FEE5-4F41-A1FC-EB7119BB4FDC}" type="datetimeFigureOut">
              <a:rPr lang="nl-NL" smtClean="0"/>
              <a:t>25-8-2022</a:t>
            </a:fld>
            <a:endParaRPr lang="nl-NL"/>
          </a:p>
        </p:txBody>
      </p:sp>
      <p:sp>
        <p:nvSpPr>
          <p:cNvPr id="6" name="Footer Placeholder 5">
            <a:extLst>
              <a:ext uri="{FF2B5EF4-FFF2-40B4-BE49-F238E27FC236}">
                <a16:creationId xmlns:a16="http://schemas.microsoft.com/office/drawing/2014/main" id="{A3546D98-9B03-0FC7-A507-CBDA4AECA462}"/>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5617782D-EF03-414E-5212-5380CBEF3E61}"/>
              </a:ext>
            </a:extLst>
          </p:cNvPr>
          <p:cNvSpPr>
            <a:spLocks noGrp="1"/>
          </p:cNvSpPr>
          <p:nvPr>
            <p:ph type="sldNum" sz="quarter" idx="12"/>
          </p:nvPr>
        </p:nvSpPr>
        <p:spPr/>
        <p:txBody>
          <a:bodyPr/>
          <a:lstStyle/>
          <a:p>
            <a:fld id="{70D08240-2399-4550-9996-FC4179A8797A}" type="slidenum">
              <a:rPr lang="nl-NL" smtClean="0"/>
              <a:t>‹#›</a:t>
            </a:fld>
            <a:endParaRPr lang="nl-NL"/>
          </a:p>
        </p:txBody>
      </p:sp>
    </p:spTree>
    <p:extLst>
      <p:ext uri="{BB962C8B-B14F-4D97-AF65-F5344CB8AC3E}">
        <p14:creationId xmlns:p14="http://schemas.microsoft.com/office/powerpoint/2010/main" val="2491411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1C6B-5EF6-0AF6-517E-8C8A6718A5E3}"/>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95C1B72D-A955-D8F3-60FC-A7C585F85A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E34017-A6C3-C2D8-81BE-FC011E0012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09320EC0-5A70-2810-49BB-9B13316024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9ED975-9AC1-374A-3815-C3E605E478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D67E5600-482A-7D39-C40C-1ED4AF6EDC0A}"/>
              </a:ext>
            </a:extLst>
          </p:cNvPr>
          <p:cNvSpPr>
            <a:spLocks noGrp="1"/>
          </p:cNvSpPr>
          <p:nvPr>
            <p:ph type="dt" sz="half" idx="10"/>
          </p:nvPr>
        </p:nvSpPr>
        <p:spPr/>
        <p:txBody>
          <a:bodyPr/>
          <a:lstStyle/>
          <a:p>
            <a:fld id="{269371BF-FEE5-4F41-A1FC-EB7119BB4FDC}" type="datetimeFigureOut">
              <a:rPr lang="nl-NL" smtClean="0"/>
              <a:t>25-8-2022</a:t>
            </a:fld>
            <a:endParaRPr lang="nl-NL"/>
          </a:p>
        </p:txBody>
      </p:sp>
      <p:sp>
        <p:nvSpPr>
          <p:cNvPr id="8" name="Footer Placeholder 7">
            <a:extLst>
              <a:ext uri="{FF2B5EF4-FFF2-40B4-BE49-F238E27FC236}">
                <a16:creationId xmlns:a16="http://schemas.microsoft.com/office/drawing/2014/main" id="{07C7668E-E282-4A2D-0E47-E301F0784E39}"/>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9FE23942-A1A8-2AF2-E135-2834B38D4EE7}"/>
              </a:ext>
            </a:extLst>
          </p:cNvPr>
          <p:cNvSpPr>
            <a:spLocks noGrp="1"/>
          </p:cNvSpPr>
          <p:nvPr>
            <p:ph type="sldNum" sz="quarter" idx="12"/>
          </p:nvPr>
        </p:nvSpPr>
        <p:spPr/>
        <p:txBody>
          <a:bodyPr/>
          <a:lstStyle/>
          <a:p>
            <a:fld id="{70D08240-2399-4550-9996-FC4179A8797A}" type="slidenum">
              <a:rPr lang="nl-NL" smtClean="0"/>
              <a:t>‹#›</a:t>
            </a:fld>
            <a:endParaRPr lang="nl-NL"/>
          </a:p>
        </p:txBody>
      </p:sp>
    </p:spTree>
    <p:extLst>
      <p:ext uri="{BB962C8B-B14F-4D97-AF65-F5344CB8AC3E}">
        <p14:creationId xmlns:p14="http://schemas.microsoft.com/office/powerpoint/2010/main" val="2430440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D8D2-6805-06AF-E834-646039DC1337}"/>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6F499E74-A91C-1966-6E5F-812378658157}"/>
              </a:ext>
            </a:extLst>
          </p:cNvPr>
          <p:cNvSpPr>
            <a:spLocks noGrp="1"/>
          </p:cNvSpPr>
          <p:nvPr>
            <p:ph type="dt" sz="half" idx="10"/>
          </p:nvPr>
        </p:nvSpPr>
        <p:spPr/>
        <p:txBody>
          <a:bodyPr/>
          <a:lstStyle/>
          <a:p>
            <a:fld id="{269371BF-FEE5-4F41-A1FC-EB7119BB4FDC}" type="datetimeFigureOut">
              <a:rPr lang="nl-NL" smtClean="0"/>
              <a:t>25-8-2022</a:t>
            </a:fld>
            <a:endParaRPr lang="nl-NL"/>
          </a:p>
        </p:txBody>
      </p:sp>
      <p:sp>
        <p:nvSpPr>
          <p:cNvPr id="4" name="Footer Placeholder 3">
            <a:extLst>
              <a:ext uri="{FF2B5EF4-FFF2-40B4-BE49-F238E27FC236}">
                <a16:creationId xmlns:a16="http://schemas.microsoft.com/office/drawing/2014/main" id="{1C1B118B-80B3-3B9D-44E4-3F3C6456FC33}"/>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69C06266-0030-5076-1082-4CF6B9939E20}"/>
              </a:ext>
            </a:extLst>
          </p:cNvPr>
          <p:cNvSpPr>
            <a:spLocks noGrp="1"/>
          </p:cNvSpPr>
          <p:nvPr>
            <p:ph type="sldNum" sz="quarter" idx="12"/>
          </p:nvPr>
        </p:nvSpPr>
        <p:spPr/>
        <p:txBody>
          <a:bodyPr/>
          <a:lstStyle/>
          <a:p>
            <a:fld id="{70D08240-2399-4550-9996-FC4179A8797A}" type="slidenum">
              <a:rPr lang="nl-NL" smtClean="0"/>
              <a:t>‹#›</a:t>
            </a:fld>
            <a:endParaRPr lang="nl-NL"/>
          </a:p>
        </p:txBody>
      </p:sp>
    </p:spTree>
    <p:extLst>
      <p:ext uri="{BB962C8B-B14F-4D97-AF65-F5344CB8AC3E}">
        <p14:creationId xmlns:p14="http://schemas.microsoft.com/office/powerpoint/2010/main" val="2994488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DC2FF-A5EF-8A01-F6F3-3ABD23AEF76C}"/>
              </a:ext>
            </a:extLst>
          </p:cNvPr>
          <p:cNvSpPr>
            <a:spLocks noGrp="1"/>
          </p:cNvSpPr>
          <p:nvPr>
            <p:ph type="dt" sz="half" idx="10"/>
          </p:nvPr>
        </p:nvSpPr>
        <p:spPr/>
        <p:txBody>
          <a:bodyPr/>
          <a:lstStyle/>
          <a:p>
            <a:fld id="{269371BF-FEE5-4F41-A1FC-EB7119BB4FDC}" type="datetimeFigureOut">
              <a:rPr lang="nl-NL" smtClean="0"/>
              <a:t>25-8-2022</a:t>
            </a:fld>
            <a:endParaRPr lang="nl-NL"/>
          </a:p>
        </p:txBody>
      </p:sp>
      <p:sp>
        <p:nvSpPr>
          <p:cNvPr id="3" name="Footer Placeholder 2">
            <a:extLst>
              <a:ext uri="{FF2B5EF4-FFF2-40B4-BE49-F238E27FC236}">
                <a16:creationId xmlns:a16="http://schemas.microsoft.com/office/drawing/2014/main" id="{570DC0F3-4F7F-40BC-2BBF-658EB42CEFBB}"/>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BDBF373D-464B-DF42-4041-9355A1E47BFA}"/>
              </a:ext>
            </a:extLst>
          </p:cNvPr>
          <p:cNvSpPr>
            <a:spLocks noGrp="1"/>
          </p:cNvSpPr>
          <p:nvPr>
            <p:ph type="sldNum" sz="quarter" idx="12"/>
          </p:nvPr>
        </p:nvSpPr>
        <p:spPr/>
        <p:txBody>
          <a:bodyPr/>
          <a:lstStyle/>
          <a:p>
            <a:fld id="{70D08240-2399-4550-9996-FC4179A8797A}" type="slidenum">
              <a:rPr lang="nl-NL" smtClean="0"/>
              <a:t>‹#›</a:t>
            </a:fld>
            <a:endParaRPr lang="nl-NL"/>
          </a:p>
        </p:txBody>
      </p:sp>
    </p:spTree>
    <p:extLst>
      <p:ext uri="{BB962C8B-B14F-4D97-AF65-F5344CB8AC3E}">
        <p14:creationId xmlns:p14="http://schemas.microsoft.com/office/powerpoint/2010/main" val="3651272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E76F7-C31C-551B-7B52-9F61BD4C37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474BCE46-6C92-C23C-3523-92C7CB8488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0495ECA2-E276-A08E-085C-5366CA35E4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21834D-1528-7B01-7C35-CFD5098BC671}"/>
              </a:ext>
            </a:extLst>
          </p:cNvPr>
          <p:cNvSpPr>
            <a:spLocks noGrp="1"/>
          </p:cNvSpPr>
          <p:nvPr>
            <p:ph type="dt" sz="half" idx="10"/>
          </p:nvPr>
        </p:nvSpPr>
        <p:spPr/>
        <p:txBody>
          <a:bodyPr/>
          <a:lstStyle/>
          <a:p>
            <a:fld id="{269371BF-FEE5-4F41-A1FC-EB7119BB4FDC}" type="datetimeFigureOut">
              <a:rPr lang="nl-NL" smtClean="0"/>
              <a:t>25-8-2022</a:t>
            </a:fld>
            <a:endParaRPr lang="nl-NL"/>
          </a:p>
        </p:txBody>
      </p:sp>
      <p:sp>
        <p:nvSpPr>
          <p:cNvPr id="6" name="Footer Placeholder 5">
            <a:extLst>
              <a:ext uri="{FF2B5EF4-FFF2-40B4-BE49-F238E27FC236}">
                <a16:creationId xmlns:a16="http://schemas.microsoft.com/office/drawing/2014/main" id="{2C1A7312-FC9D-1720-25F5-AB6A24CEBDD4}"/>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BE1F8E67-C061-4D0E-5705-C8AA8B90996A}"/>
              </a:ext>
            </a:extLst>
          </p:cNvPr>
          <p:cNvSpPr>
            <a:spLocks noGrp="1"/>
          </p:cNvSpPr>
          <p:nvPr>
            <p:ph type="sldNum" sz="quarter" idx="12"/>
          </p:nvPr>
        </p:nvSpPr>
        <p:spPr/>
        <p:txBody>
          <a:bodyPr/>
          <a:lstStyle/>
          <a:p>
            <a:fld id="{70D08240-2399-4550-9996-FC4179A8797A}" type="slidenum">
              <a:rPr lang="nl-NL" smtClean="0"/>
              <a:t>‹#›</a:t>
            </a:fld>
            <a:endParaRPr lang="nl-NL"/>
          </a:p>
        </p:txBody>
      </p:sp>
    </p:spTree>
    <p:extLst>
      <p:ext uri="{BB962C8B-B14F-4D97-AF65-F5344CB8AC3E}">
        <p14:creationId xmlns:p14="http://schemas.microsoft.com/office/powerpoint/2010/main" val="3091391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8F16-2BEF-1C1E-AF65-0952C67E6E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83E7ADE8-7289-0D5F-E65D-1CCE018BC2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BB85F58E-CB54-8184-3703-ADBA2EF8F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69F4DA-F4C9-0FC6-4679-6436F45C88A0}"/>
              </a:ext>
            </a:extLst>
          </p:cNvPr>
          <p:cNvSpPr>
            <a:spLocks noGrp="1"/>
          </p:cNvSpPr>
          <p:nvPr>
            <p:ph type="dt" sz="half" idx="10"/>
          </p:nvPr>
        </p:nvSpPr>
        <p:spPr/>
        <p:txBody>
          <a:bodyPr/>
          <a:lstStyle/>
          <a:p>
            <a:fld id="{269371BF-FEE5-4F41-A1FC-EB7119BB4FDC}" type="datetimeFigureOut">
              <a:rPr lang="nl-NL" smtClean="0"/>
              <a:t>25-8-2022</a:t>
            </a:fld>
            <a:endParaRPr lang="nl-NL"/>
          </a:p>
        </p:txBody>
      </p:sp>
      <p:sp>
        <p:nvSpPr>
          <p:cNvPr id="6" name="Footer Placeholder 5">
            <a:extLst>
              <a:ext uri="{FF2B5EF4-FFF2-40B4-BE49-F238E27FC236}">
                <a16:creationId xmlns:a16="http://schemas.microsoft.com/office/drawing/2014/main" id="{AC978D7D-6927-0167-1A03-90D38FBEAE51}"/>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29382027-D982-9D42-D8CA-EF1D2029802D}"/>
              </a:ext>
            </a:extLst>
          </p:cNvPr>
          <p:cNvSpPr>
            <a:spLocks noGrp="1"/>
          </p:cNvSpPr>
          <p:nvPr>
            <p:ph type="sldNum" sz="quarter" idx="12"/>
          </p:nvPr>
        </p:nvSpPr>
        <p:spPr/>
        <p:txBody>
          <a:bodyPr/>
          <a:lstStyle/>
          <a:p>
            <a:fld id="{70D08240-2399-4550-9996-FC4179A8797A}" type="slidenum">
              <a:rPr lang="nl-NL" smtClean="0"/>
              <a:t>‹#›</a:t>
            </a:fld>
            <a:endParaRPr lang="nl-NL"/>
          </a:p>
        </p:txBody>
      </p:sp>
    </p:spTree>
    <p:extLst>
      <p:ext uri="{BB962C8B-B14F-4D97-AF65-F5344CB8AC3E}">
        <p14:creationId xmlns:p14="http://schemas.microsoft.com/office/powerpoint/2010/main" val="1088543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1CA826-8898-1709-9193-10C33BEE5D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C95DB4D6-DDA4-51A3-8A8D-325792F825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6284F067-2455-A293-71DE-E02C30A7A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9371BF-FEE5-4F41-A1FC-EB7119BB4FDC}" type="datetimeFigureOut">
              <a:rPr lang="nl-NL" smtClean="0"/>
              <a:t>25-8-2022</a:t>
            </a:fld>
            <a:endParaRPr lang="nl-NL"/>
          </a:p>
        </p:txBody>
      </p:sp>
      <p:sp>
        <p:nvSpPr>
          <p:cNvPr id="5" name="Footer Placeholder 4">
            <a:extLst>
              <a:ext uri="{FF2B5EF4-FFF2-40B4-BE49-F238E27FC236}">
                <a16:creationId xmlns:a16="http://schemas.microsoft.com/office/drawing/2014/main" id="{80048687-9B19-CCE7-9086-F37F10AB4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DFF6E6A1-7C0C-8068-BD7F-3420BBD954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D08240-2399-4550-9996-FC4179A8797A}" type="slidenum">
              <a:rPr lang="nl-NL" smtClean="0"/>
              <a:t>‹#›</a:t>
            </a:fld>
            <a:endParaRPr lang="nl-NL"/>
          </a:p>
        </p:txBody>
      </p:sp>
    </p:spTree>
    <p:extLst>
      <p:ext uri="{BB962C8B-B14F-4D97-AF65-F5344CB8AC3E}">
        <p14:creationId xmlns:p14="http://schemas.microsoft.com/office/powerpoint/2010/main" val="2006567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Shape 60">
            <a:extLst>
              <a:ext uri="{FF2B5EF4-FFF2-40B4-BE49-F238E27FC236}">
                <a16:creationId xmlns:a16="http://schemas.microsoft.com/office/drawing/2014/main" id="{60505F3E-FA24-8BBA-3BD3-1D0231E53748}"/>
              </a:ext>
            </a:extLst>
          </p:cNvPr>
          <p:cNvSpPr/>
          <p:nvPr/>
        </p:nvSpPr>
        <p:spPr>
          <a:xfrm>
            <a:off x="10664852" y="3212966"/>
            <a:ext cx="4991449" cy="1222609"/>
          </a:xfrm>
          <a:custGeom>
            <a:avLst/>
            <a:gdLst>
              <a:gd name="connsiteX0" fmla="*/ 0 w 4991449"/>
              <a:gd name="connsiteY0" fmla="*/ 6206 h 1222609"/>
              <a:gd name="connsiteX1" fmla="*/ 343948 w 4991449"/>
              <a:gd name="connsiteY1" fmla="*/ 31373 h 1222609"/>
              <a:gd name="connsiteX2" fmla="*/ 385893 w 4991449"/>
              <a:gd name="connsiteY2" fmla="*/ 56540 h 1222609"/>
              <a:gd name="connsiteX3" fmla="*/ 453005 w 4991449"/>
              <a:gd name="connsiteY3" fmla="*/ 81707 h 1222609"/>
              <a:gd name="connsiteX4" fmla="*/ 553673 w 4991449"/>
              <a:gd name="connsiteY4" fmla="*/ 106873 h 1222609"/>
              <a:gd name="connsiteX5" fmla="*/ 578840 w 4991449"/>
              <a:gd name="connsiteY5" fmla="*/ 123651 h 1222609"/>
              <a:gd name="connsiteX6" fmla="*/ 629174 w 4991449"/>
              <a:gd name="connsiteY6" fmla="*/ 165596 h 1222609"/>
              <a:gd name="connsiteX7" fmla="*/ 662730 w 4991449"/>
              <a:gd name="connsiteY7" fmla="*/ 182374 h 1222609"/>
              <a:gd name="connsiteX8" fmla="*/ 847288 w 4991449"/>
              <a:gd name="connsiteY8" fmla="*/ 199152 h 1222609"/>
              <a:gd name="connsiteX9" fmla="*/ 914400 w 4991449"/>
              <a:gd name="connsiteY9" fmla="*/ 215930 h 1222609"/>
              <a:gd name="connsiteX10" fmla="*/ 947956 w 4991449"/>
              <a:gd name="connsiteY10" fmla="*/ 232708 h 1222609"/>
              <a:gd name="connsiteX11" fmla="*/ 989901 w 4991449"/>
              <a:gd name="connsiteY11" fmla="*/ 249486 h 1222609"/>
              <a:gd name="connsiteX12" fmla="*/ 1040234 w 4991449"/>
              <a:gd name="connsiteY12" fmla="*/ 291431 h 1222609"/>
              <a:gd name="connsiteX13" fmla="*/ 1107346 w 4991449"/>
              <a:gd name="connsiteY13" fmla="*/ 358543 h 1222609"/>
              <a:gd name="connsiteX14" fmla="*/ 1174458 w 4991449"/>
              <a:gd name="connsiteY14" fmla="*/ 450822 h 1222609"/>
              <a:gd name="connsiteX15" fmla="*/ 1208014 w 4991449"/>
              <a:gd name="connsiteY15" fmla="*/ 492767 h 1222609"/>
              <a:gd name="connsiteX16" fmla="*/ 1224792 w 4991449"/>
              <a:gd name="connsiteY16" fmla="*/ 534712 h 1222609"/>
              <a:gd name="connsiteX17" fmla="*/ 1249959 w 4991449"/>
              <a:gd name="connsiteY17" fmla="*/ 568268 h 1222609"/>
              <a:gd name="connsiteX18" fmla="*/ 1308682 w 4991449"/>
              <a:gd name="connsiteY18" fmla="*/ 635380 h 1222609"/>
              <a:gd name="connsiteX19" fmla="*/ 1359016 w 4991449"/>
              <a:gd name="connsiteY19" fmla="*/ 677325 h 1222609"/>
              <a:gd name="connsiteX20" fmla="*/ 1392572 w 4991449"/>
              <a:gd name="connsiteY20" fmla="*/ 685714 h 1222609"/>
              <a:gd name="connsiteX21" fmla="*/ 1434517 w 4991449"/>
              <a:gd name="connsiteY21" fmla="*/ 702492 h 1222609"/>
              <a:gd name="connsiteX22" fmla="*/ 1468073 w 4991449"/>
              <a:gd name="connsiteY22" fmla="*/ 719270 h 1222609"/>
              <a:gd name="connsiteX23" fmla="*/ 1535185 w 4991449"/>
              <a:gd name="connsiteY23" fmla="*/ 744437 h 1222609"/>
              <a:gd name="connsiteX24" fmla="*/ 1568741 w 4991449"/>
              <a:gd name="connsiteY24" fmla="*/ 761215 h 1222609"/>
              <a:gd name="connsiteX25" fmla="*/ 1694576 w 4991449"/>
              <a:gd name="connsiteY25" fmla="*/ 803160 h 1222609"/>
              <a:gd name="connsiteX26" fmla="*/ 1753299 w 4991449"/>
              <a:gd name="connsiteY26" fmla="*/ 845105 h 1222609"/>
              <a:gd name="connsiteX27" fmla="*/ 1853967 w 4991449"/>
              <a:gd name="connsiteY27" fmla="*/ 928995 h 1222609"/>
              <a:gd name="connsiteX28" fmla="*/ 1904301 w 4991449"/>
              <a:gd name="connsiteY28" fmla="*/ 954162 h 1222609"/>
              <a:gd name="connsiteX29" fmla="*/ 2080469 w 4991449"/>
              <a:gd name="connsiteY29" fmla="*/ 1004496 h 1222609"/>
              <a:gd name="connsiteX30" fmla="*/ 2239860 w 4991449"/>
              <a:gd name="connsiteY30" fmla="*/ 1054829 h 1222609"/>
              <a:gd name="connsiteX31" fmla="*/ 2499919 w 4991449"/>
              <a:gd name="connsiteY31" fmla="*/ 1079996 h 1222609"/>
              <a:gd name="connsiteX32" fmla="*/ 2667699 w 4991449"/>
              <a:gd name="connsiteY32" fmla="*/ 1113552 h 1222609"/>
              <a:gd name="connsiteX33" fmla="*/ 2793534 w 4991449"/>
              <a:gd name="connsiteY33" fmla="*/ 1121941 h 1222609"/>
              <a:gd name="connsiteX34" fmla="*/ 2835478 w 4991449"/>
              <a:gd name="connsiteY34" fmla="*/ 1180664 h 1222609"/>
              <a:gd name="connsiteX35" fmla="*/ 2910979 w 4991449"/>
              <a:gd name="connsiteY35" fmla="*/ 1197442 h 1222609"/>
              <a:gd name="connsiteX36" fmla="*/ 2952924 w 4991449"/>
              <a:gd name="connsiteY36" fmla="*/ 1214220 h 1222609"/>
              <a:gd name="connsiteX37" fmla="*/ 2986480 w 4991449"/>
              <a:gd name="connsiteY37" fmla="*/ 1222609 h 1222609"/>
              <a:gd name="connsiteX38" fmla="*/ 3045203 w 4991449"/>
              <a:gd name="connsiteY38" fmla="*/ 1197442 h 1222609"/>
              <a:gd name="connsiteX39" fmla="*/ 3053592 w 4991449"/>
              <a:gd name="connsiteY39" fmla="*/ 1172275 h 1222609"/>
              <a:gd name="connsiteX40" fmla="*/ 3087148 w 4991449"/>
              <a:gd name="connsiteY40" fmla="*/ 1163886 h 1222609"/>
              <a:gd name="connsiteX41" fmla="*/ 3145871 w 4991449"/>
              <a:gd name="connsiteY41" fmla="*/ 1147108 h 1222609"/>
              <a:gd name="connsiteX42" fmla="*/ 3154260 w 4991449"/>
              <a:gd name="connsiteY42" fmla="*/ 1121941 h 1222609"/>
              <a:gd name="connsiteX43" fmla="*/ 3229761 w 4991449"/>
              <a:gd name="connsiteY43" fmla="*/ 1105163 h 1222609"/>
              <a:gd name="connsiteX44" fmla="*/ 3439486 w 4991449"/>
              <a:gd name="connsiteY44" fmla="*/ 1071607 h 1222609"/>
              <a:gd name="connsiteX45" fmla="*/ 3481431 w 4991449"/>
              <a:gd name="connsiteY45" fmla="*/ 1021273 h 1222609"/>
              <a:gd name="connsiteX46" fmla="*/ 3498209 w 4991449"/>
              <a:gd name="connsiteY46" fmla="*/ 954162 h 1222609"/>
              <a:gd name="connsiteX47" fmla="*/ 3573710 w 4991449"/>
              <a:gd name="connsiteY47" fmla="*/ 895439 h 1222609"/>
              <a:gd name="connsiteX48" fmla="*/ 3598877 w 4991449"/>
              <a:gd name="connsiteY48" fmla="*/ 853494 h 1222609"/>
              <a:gd name="connsiteX49" fmla="*/ 3682767 w 4991449"/>
              <a:gd name="connsiteY49" fmla="*/ 685714 h 1222609"/>
              <a:gd name="connsiteX50" fmla="*/ 3699545 w 4991449"/>
              <a:gd name="connsiteY50" fmla="*/ 626991 h 1222609"/>
              <a:gd name="connsiteX51" fmla="*/ 3716323 w 4991449"/>
              <a:gd name="connsiteY51" fmla="*/ 576657 h 1222609"/>
              <a:gd name="connsiteX52" fmla="*/ 3724712 w 4991449"/>
              <a:gd name="connsiteY52" fmla="*/ 509545 h 1222609"/>
              <a:gd name="connsiteX53" fmla="*/ 3758267 w 4991449"/>
              <a:gd name="connsiteY53" fmla="*/ 484378 h 1222609"/>
              <a:gd name="connsiteX54" fmla="*/ 3816990 w 4991449"/>
              <a:gd name="connsiteY54" fmla="*/ 467600 h 1222609"/>
              <a:gd name="connsiteX55" fmla="*/ 3967992 w 4991449"/>
              <a:gd name="connsiteY55" fmla="*/ 450822 h 1222609"/>
              <a:gd name="connsiteX56" fmla="*/ 3993159 w 4991449"/>
              <a:gd name="connsiteY56" fmla="*/ 434044 h 1222609"/>
              <a:gd name="connsiteX57" fmla="*/ 4026715 w 4991449"/>
              <a:gd name="connsiteY57" fmla="*/ 417266 h 1222609"/>
              <a:gd name="connsiteX58" fmla="*/ 4051882 w 4991449"/>
              <a:gd name="connsiteY58" fmla="*/ 392099 h 1222609"/>
              <a:gd name="connsiteX59" fmla="*/ 4085438 w 4991449"/>
              <a:gd name="connsiteY59" fmla="*/ 383710 h 1222609"/>
              <a:gd name="connsiteX60" fmla="*/ 4311941 w 4991449"/>
              <a:gd name="connsiteY60" fmla="*/ 366932 h 1222609"/>
              <a:gd name="connsiteX61" fmla="*/ 4337108 w 4991449"/>
              <a:gd name="connsiteY61" fmla="*/ 333376 h 1222609"/>
              <a:gd name="connsiteX62" fmla="*/ 4370664 w 4991449"/>
              <a:gd name="connsiteY62" fmla="*/ 249486 h 1222609"/>
              <a:gd name="connsiteX63" fmla="*/ 4387442 w 4991449"/>
              <a:gd name="connsiteY63" fmla="*/ 123651 h 1222609"/>
              <a:gd name="connsiteX64" fmla="*/ 4420998 w 4991449"/>
              <a:gd name="connsiteY64" fmla="*/ 98485 h 1222609"/>
              <a:gd name="connsiteX65" fmla="*/ 4488110 w 4991449"/>
              <a:gd name="connsiteY65" fmla="*/ 64929 h 1222609"/>
              <a:gd name="connsiteX66" fmla="*/ 4991449 w 4991449"/>
              <a:gd name="connsiteY66" fmla="*/ 56540 h 1222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991449" h="1222609">
                <a:moveTo>
                  <a:pt x="0" y="6206"/>
                </a:moveTo>
                <a:cubicBezTo>
                  <a:pt x="125234" y="9685"/>
                  <a:pt x="237183" y="-22010"/>
                  <a:pt x="343948" y="31373"/>
                </a:cubicBezTo>
                <a:cubicBezTo>
                  <a:pt x="358532" y="38665"/>
                  <a:pt x="371088" y="49707"/>
                  <a:pt x="385893" y="56540"/>
                </a:cubicBezTo>
                <a:cubicBezTo>
                  <a:pt x="407586" y="66552"/>
                  <a:pt x="430121" y="74842"/>
                  <a:pt x="453005" y="81707"/>
                </a:cubicBezTo>
                <a:cubicBezTo>
                  <a:pt x="486135" y="91646"/>
                  <a:pt x="553673" y="106873"/>
                  <a:pt x="553673" y="106873"/>
                </a:cubicBezTo>
                <a:cubicBezTo>
                  <a:pt x="562062" y="112466"/>
                  <a:pt x="571095" y="117196"/>
                  <a:pt x="578840" y="123651"/>
                </a:cubicBezTo>
                <a:cubicBezTo>
                  <a:pt x="616696" y="155198"/>
                  <a:pt x="589411" y="142874"/>
                  <a:pt x="629174" y="165596"/>
                </a:cubicBezTo>
                <a:cubicBezTo>
                  <a:pt x="640032" y="171801"/>
                  <a:pt x="650370" y="180472"/>
                  <a:pt x="662730" y="182374"/>
                </a:cubicBezTo>
                <a:cubicBezTo>
                  <a:pt x="723785" y="191767"/>
                  <a:pt x="785769" y="193559"/>
                  <a:pt x="847288" y="199152"/>
                </a:cubicBezTo>
                <a:cubicBezTo>
                  <a:pt x="869659" y="204745"/>
                  <a:pt x="892524" y="208638"/>
                  <a:pt x="914400" y="215930"/>
                </a:cubicBezTo>
                <a:cubicBezTo>
                  <a:pt x="926264" y="219885"/>
                  <a:pt x="936528" y="227629"/>
                  <a:pt x="947956" y="232708"/>
                </a:cubicBezTo>
                <a:cubicBezTo>
                  <a:pt x="961717" y="238824"/>
                  <a:pt x="975919" y="243893"/>
                  <a:pt x="989901" y="249486"/>
                </a:cubicBezTo>
                <a:cubicBezTo>
                  <a:pt x="1132091" y="391681"/>
                  <a:pt x="911802" y="174674"/>
                  <a:pt x="1040234" y="291431"/>
                </a:cubicBezTo>
                <a:cubicBezTo>
                  <a:pt x="1063643" y="312712"/>
                  <a:pt x="1086968" y="334344"/>
                  <a:pt x="1107346" y="358543"/>
                </a:cubicBezTo>
                <a:cubicBezTo>
                  <a:pt x="1131845" y="387636"/>
                  <a:pt x="1151637" y="420395"/>
                  <a:pt x="1174458" y="450822"/>
                </a:cubicBezTo>
                <a:cubicBezTo>
                  <a:pt x="1185201" y="465146"/>
                  <a:pt x="1201364" y="476142"/>
                  <a:pt x="1208014" y="492767"/>
                </a:cubicBezTo>
                <a:cubicBezTo>
                  <a:pt x="1213607" y="506749"/>
                  <a:pt x="1217479" y="521548"/>
                  <a:pt x="1224792" y="534712"/>
                </a:cubicBezTo>
                <a:cubicBezTo>
                  <a:pt x="1231582" y="546934"/>
                  <a:pt x="1241832" y="556891"/>
                  <a:pt x="1249959" y="568268"/>
                </a:cubicBezTo>
                <a:cubicBezTo>
                  <a:pt x="1278723" y="608538"/>
                  <a:pt x="1257611" y="588952"/>
                  <a:pt x="1308682" y="635380"/>
                </a:cubicBezTo>
                <a:cubicBezTo>
                  <a:pt x="1324842" y="650071"/>
                  <a:pt x="1340288" y="666088"/>
                  <a:pt x="1359016" y="677325"/>
                </a:cubicBezTo>
                <a:cubicBezTo>
                  <a:pt x="1368903" y="683257"/>
                  <a:pt x="1381634" y="682068"/>
                  <a:pt x="1392572" y="685714"/>
                </a:cubicBezTo>
                <a:cubicBezTo>
                  <a:pt x="1406858" y="690476"/>
                  <a:pt x="1420756" y="696376"/>
                  <a:pt x="1434517" y="702492"/>
                </a:cubicBezTo>
                <a:cubicBezTo>
                  <a:pt x="1445945" y="707571"/>
                  <a:pt x="1456529" y="714460"/>
                  <a:pt x="1468073" y="719270"/>
                </a:cubicBezTo>
                <a:cubicBezTo>
                  <a:pt x="1490127" y="728459"/>
                  <a:pt x="1513131" y="735248"/>
                  <a:pt x="1535185" y="744437"/>
                </a:cubicBezTo>
                <a:cubicBezTo>
                  <a:pt x="1546729" y="749247"/>
                  <a:pt x="1556988" y="756941"/>
                  <a:pt x="1568741" y="761215"/>
                </a:cubicBezTo>
                <a:cubicBezTo>
                  <a:pt x="1619441" y="779651"/>
                  <a:pt x="1644780" y="776602"/>
                  <a:pt x="1694576" y="803160"/>
                </a:cubicBezTo>
                <a:cubicBezTo>
                  <a:pt x="1715801" y="814480"/>
                  <a:pt x="1734419" y="830199"/>
                  <a:pt x="1753299" y="845105"/>
                </a:cubicBezTo>
                <a:cubicBezTo>
                  <a:pt x="1787583" y="872171"/>
                  <a:pt x="1814898" y="909461"/>
                  <a:pt x="1853967" y="928995"/>
                </a:cubicBezTo>
                <a:lnTo>
                  <a:pt x="1904301" y="954162"/>
                </a:lnTo>
                <a:cubicBezTo>
                  <a:pt x="1969376" y="1019240"/>
                  <a:pt x="1901302" y="960915"/>
                  <a:pt x="2080469" y="1004496"/>
                </a:cubicBezTo>
                <a:cubicBezTo>
                  <a:pt x="2134607" y="1017665"/>
                  <a:pt x="2184632" y="1047465"/>
                  <a:pt x="2239860" y="1054829"/>
                </a:cubicBezTo>
                <a:cubicBezTo>
                  <a:pt x="2410130" y="1077532"/>
                  <a:pt x="2323461" y="1068967"/>
                  <a:pt x="2499919" y="1079996"/>
                </a:cubicBezTo>
                <a:cubicBezTo>
                  <a:pt x="2566573" y="1096659"/>
                  <a:pt x="2593651" y="1105324"/>
                  <a:pt x="2667699" y="1113552"/>
                </a:cubicBezTo>
                <a:cubicBezTo>
                  <a:pt x="2709480" y="1118194"/>
                  <a:pt x="2751589" y="1119145"/>
                  <a:pt x="2793534" y="1121941"/>
                </a:cubicBezTo>
                <a:cubicBezTo>
                  <a:pt x="2800331" y="1132136"/>
                  <a:pt x="2828859" y="1175936"/>
                  <a:pt x="2835478" y="1180664"/>
                </a:cubicBezTo>
                <a:cubicBezTo>
                  <a:pt x="2840152" y="1184003"/>
                  <a:pt x="2910553" y="1197314"/>
                  <a:pt x="2910979" y="1197442"/>
                </a:cubicBezTo>
                <a:cubicBezTo>
                  <a:pt x="2925403" y="1201769"/>
                  <a:pt x="2938638" y="1209458"/>
                  <a:pt x="2952924" y="1214220"/>
                </a:cubicBezTo>
                <a:cubicBezTo>
                  <a:pt x="2963862" y="1217866"/>
                  <a:pt x="2975295" y="1219813"/>
                  <a:pt x="2986480" y="1222609"/>
                </a:cubicBezTo>
                <a:cubicBezTo>
                  <a:pt x="3006054" y="1214220"/>
                  <a:pt x="3028166" y="1210220"/>
                  <a:pt x="3045203" y="1197442"/>
                </a:cubicBezTo>
                <a:cubicBezTo>
                  <a:pt x="3052277" y="1192136"/>
                  <a:pt x="3046687" y="1177799"/>
                  <a:pt x="3053592" y="1172275"/>
                </a:cubicBezTo>
                <a:cubicBezTo>
                  <a:pt x="3062595" y="1165073"/>
                  <a:pt x="3076062" y="1167053"/>
                  <a:pt x="3087148" y="1163886"/>
                </a:cubicBezTo>
                <a:cubicBezTo>
                  <a:pt x="3171393" y="1139816"/>
                  <a:pt x="3040970" y="1173333"/>
                  <a:pt x="3145871" y="1147108"/>
                </a:cubicBezTo>
                <a:cubicBezTo>
                  <a:pt x="3148667" y="1138719"/>
                  <a:pt x="3146351" y="1125896"/>
                  <a:pt x="3154260" y="1121941"/>
                </a:cubicBezTo>
                <a:cubicBezTo>
                  <a:pt x="3177319" y="1110411"/>
                  <a:pt x="3204640" y="1110960"/>
                  <a:pt x="3229761" y="1105163"/>
                </a:cubicBezTo>
                <a:cubicBezTo>
                  <a:pt x="3340794" y="1079540"/>
                  <a:pt x="3149369" y="1113052"/>
                  <a:pt x="3439486" y="1071607"/>
                </a:cubicBezTo>
                <a:cubicBezTo>
                  <a:pt x="3475487" y="1044606"/>
                  <a:pt x="3471549" y="1057508"/>
                  <a:pt x="3481431" y="1021273"/>
                </a:cubicBezTo>
                <a:cubicBezTo>
                  <a:pt x="3487498" y="999027"/>
                  <a:pt x="3479023" y="966953"/>
                  <a:pt x="3498209" y="954162"/>
                </a:cubicBezTo>
                <a:cubicBezTo>
                  <a:pt x="3524909" y="936362"/>
                  <a:pt x="3553997" y="921723"/>
                  <a:pt x="3573710" y="895439"/>
                </a:cubicBezTo>
                <a:cubicBezTo>
                  <a:pt x="3583493" y="882395"/>
                  <a:pt x="3589832" y="867061"/>
                  <a:pt x="3598877" y="853494"/>
                </a:cubicBezTo>
                <a:cubicBezTo>
                  <a:pt x="3657238" y="765953"/>
                  <a:pt x="3604845" y="884848"/>
                  <a:pt x="3682767" y="685714"/>
                </a:cubicBezTo>
                <a:cubicBezTo>
                  <a:pt x="3690185" y="666756"/>
                  <a:pt x="3693558" y="646448"/>
                  <a:pt x="3699545" y="626991"/>
                </a:cubicBezTo>
                <a:cubicBezTo>
                  <a:pt x="3704746" y="610088"/>
                  <a:pt x="3710730" y="593435"/>
                  <a:pt x="3716323" y="576657"/>
                </a:cubicBezTo>
                <a:cubicBezTo>
                  <a:pt x="3719119" y="554286"/>
                  <a:pt x="3715383" y="530069"/>
                  <a:pt x="3724712" y="509545"/>
                </a:cubicBezTo>
                <a:cubicBezTo>
                  <a:pt x="3730497" y="496817"/>
                  <a:pt x="3745539" y="490164"/>
                  <a:pt x="3758267" y="484378"/>
                </a:cubicBezTo>
                <a:cubicBezTo>
                  <a:pt x="3776800" y="475954"/>
                  <a:pt x="3797154" y="472178"/>
                  <a:pt x="3816990" y="467600"/>
                </a:cubicBezTo>
                <a:cubicBezTo>
                  <a:pt x="3864213" y="456702"/>
                  <a:pt x="3922284" y="454631"/>
                  <a:pt x="3967992" y="450822"/>
                </a:cubicBezTo>
                <a:cubicBezTo>
                  <a:pt x="3976381" y="445229"/>
                  <a:pt x="3984405" y="439046"/>
                  <a:pt x="3993159" y="434044"/>
                </a:cubicBezTo>
                <a:cubicBezTo>
                  <a:pt x="4004017" y="427839"/>
                  <a:pt x="4016539" y="424535"/>
                  <a:pt x="4026715" y="417266"/>
                </a:cubicBezTo>
                <a:cubicBezTo>
                  <a:pt x="4036369" y="410370"/>
                  <a:pt x="4041581" y="397985"/>
                  <a:pt x="4051882" y="392099"/>
                </a:cubicBezTo>
                <a:cubicBezTo>
                  <a:pt x="4061892" y="386379"/>
                  <a:pt x="4073962" y="384821"/>
                  <a:pt x="4085438" y="383710"/>
                </a:cubicBezTo>
                <a:cubicBezTo>
                  <a:pt x="4160794" y="376418"/>
                  <a:pt x="4236440" y="372525"/>
                  <a:pt x="4311941" y="366932"/>
                </a:cubicBezTo>
                <a:cubicBezTo>
                  <a:pt x="4320330" y="355747"/>
                  <a:pt x="4329914" y="345365"/>
                  <a:pt x="4337108" y="333376"/>
                </a:cubicBezTo>
                <a:cubicBezTo>
                  <a:pt x="4354740" y="303990"/>
                  <a:pt x="4365526" y="282027"/>
                  <a:pt x="4370664" y="249486"/>
                </a:cubicBezTo>
                <a:cubicBezTo>
                  <a:pt x="4377264" y="207688"/>
                  <a:pt x="4374060" y="163796"/>
                  <a:pt x="4387442" y="123651"/>
                </a:cubicBezTo>
                <a:cubicBezTo>
                  <a:pt x="4391863" y="110387"/>
                  <a:pt x="4409621" y="106611"/>
                  <a:pt x="4420998" y="98485"/>
                </a:cubicBezTo>
                <a:cubicBezTo>
                  <a:pt x="4437861" y="86440"/>
                  <a:pt x="4467921" y="65906"/>
                  <a:pt x="4488110" y="64929"/>
                </a:cubicBezTo>
                <a:cubicBezTo>
                  <a:pt x="4664523" y="56393"/>
                  <a:pt x="4823188" y="56540"/>
                  <a:pt x="4991449" y="56540"/>
                </a:cubicBezTo>
              </a:path>
            </a:pathLst>
          </a:custGeom>
          <a:solidFill>
            <a:schemeClr val="accent1">
              <a:lumMod val="20000"/>
              <a:lumOff val="80000"/>
            </a:schemeClr>
          </a:solidFill>
          <a:ln w="603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Freeform: Shape 14">
            <a:extLst>
              <a:ext uri="{FF2B5EF4-FFF2-40B4-BE49-F238E27FC236}">
                <a16:creationId xmlns:a16="http://schemas.microsoft.com/office/drawing/2014/main" id="{0270967E-E2BB-5C77-F4D0-588D0AC99308}"/>
              </a:ext>
            </a:extLst>
          </p:cNvPr>
          <p:cNvSpPr/>
          <p:nvPr/>
        </p:nvSpPr>
        <p:spPr>
          <a:xfrm>
            <a:off x="10664853" y="-719668"/>
            <a:ext cx="4991449" cy="1222609"/>
          </a:xfrm>
          <a:custGeom>
            <a:avLst/>
            <a:gdLst>
              <a:gd name="connsiteX0" fmla="*/ 0 w 4991449"/>
              <a:gd name="connsiteY0" fmla="*/ 6206 h 1222609"/>
              <a:gd name="connsiteX1" fmla="*/ 343948 w 4991449"/>
              <a:gd name="connsiteY1" fmla="*/ 31373 h 1222609"/>
              <a:gd name="connsiteX2" fmla="*/ 385893 w 4991449"/>
              <a:gd name="connsiteY2" fmla="*/ 56540 h 1222609"/>
              <a:gd name="connsiteX3" fmla="*/ 453005 w 4991449"/>
              <a:gd name="connsiteY3" fmla="*/ 81707 h 1222609"/>
              <a:gd name="connsiteX4" fmla="*/ 553673 w 4991449"/>
              <a:gd name="connsiteY4" fmla="*/ 106873 h 1222609"/>
              <a:gd name="connsiteX5" fmla="*/ 578840 w 4991449"/>
              <a:gd name="connsiteY5" fmla="*/ 123651 h 1222609"/>
              <a:gd name="connsiteX6" fmla="*/ 629174 w 4991449"/>
              <a:gd name="connsiteY6" fmla="*/ 165596 h 1222609"/>
              <a:gd name="connsiteX7" fmla="*/ 662730 w 4991449"/>
              <a:gd name="connsiteY7" fmla="*/ 182374 h 1222609"/>
              <a:gd name="connsiteX8" fmla="*/ 847288 w 4991449"/>
              <a:gd name="connsiteY8" fmla="*/ 199152 h 1222609"/>
              <a:gd name="connsiteX9" fmla="*/ 914400 w 4991449"/>
              <a:gd name="connsiteY9" fmla="*/ 215930 h 1222609"/>
              <a:gd name="connsiteX10" fmla="*/ 947956 w 4991449"/>
              <a:gd name="connsiteY10" fmla="*/ 232708 h 1222609"/>
              <a:gd name="connsiteX11" fmla="*/ 989901 w 4991449"/>
              <a:gd name="connsiteY11" fmla="*/ 249486 h 1222609"/>
              <a:gd name="connsiteX12" fmla="*/ 1040234 w 4991449"/>
              <a:gd name="connsiteY12" fmla="*/ 291431 h 1222609"/>
              <a:gd name="connsiteX13" fmla="*/ 1107346 w 4991449"/>
              <a:gd name="connsiteY13" fmla="*/ 358543 h 1222609"/>
              <a:gd name="connsiteX14" fmla="*/ 1174458 w 4991449"/>
              <a:gd name="connsiteY14" fmla="*/ 450822 h 1222609"/>
              <a:gd name="connsiteX15" fmla="*/ 1208014 w 4991449"/>
              <a:gd name="connsiteY15" fmla="*/ 492767 h 1222609"/>
              <a:gd name="connsiteX16" fmla="*/ 1224792 w 4991449"/>
              <a:gd name="connsiteY16" fmla="*/ 534712 h 1222609"/>
              <a:gd name="connsiteX17" fmla="*/ 1249959 w 4991449"/>
              <a:gd name="connsiteY17" fmla="*/ 568268 h 1222609"/>
              <a:gd name="connsiteX18" fmla="*/ 1308682 w 4991449"/>
              <a:gd name="connsiteY18" fmla="*/ 635380 h 1222609"/>
              <a:gd name="connsiteX19" fmla="*/ 1359016 w 4991449"/>
              <a:gd name="connsiteY19" fmla="*/ 677325 h 1222609"/>
              <a:gd name="connsiteX20" fmla="*/ 1392572 w 4991449"/>
              <a:gd name="connsiteY20" fmla="*/ 685714 h 1222609"/>
              <a:gd name="connsiteX21" fmla="*/ 1434517 w 4991449"/>
              <a:gd name="connsiteY21" fmla="*/ 702492 h 1222609"/>
              <a:gd name="connsiteX22" fmla="*/ 1468073 w 4991449"/>
              <a:gd name="connsiteY22" fmla="*/ 719270 h 1222609"/>
              <a:gd name="connsiteX23" fmla="*/ 1535185 w 4991449"/>
              <a:gd name="connsiteY23" fmla="*/ 744437 h 1222609"/>
              <a:gd name="connsiteX24" fmla="*/ 1568741 w 4991449"/>
              <a:gd name="connsiteY24" fmla="*/ 761215 h 1222609"/>
              <a:gd name="connsiteX25" fmla="*/ 1694576 w 4991449"/>
              <a:gd name="connsiteY25" fmla="*/ 803160 h 1222609"/>
              <a:gd name="connsiteX26" fmla="*/ 1753299 w 4991449"/>
              <a:gd name="connsiteY26" fmla="*/ 845105 h 1222609"/>
              <a:gd name="connsiteX27" fmla="*/ 1853967 w 4991449"/>
              <a:gd name="connsiteY27" fmla="*/ 928995 h 1222609"/>
              <a:gd name="connsiteX28" fmla="*/ 1904301 w 4991449"/>
              <a:gd name="connsiteY28" fmla="*/ 954162 h 1222609"/>
              <a:gd name="connsiteX29" fmla="*/ 2080469 w 4991449"/>
              <a:gd name="connsiteY29" fmla="*/ 1004496 h 1222609"/>
              <a:gd name="connsiteX30" fmla="*/ 2239860 w 4991449"/>
              <a:gd name="connsiteY30" fmla="*/ 1054829 h 1222609"/>
              <a:gd name="connsiteX31" fmla="*/ 2499919 w 4991449"/>
              <a:gd name="connsiteY31" fmla="*/ 1079996 h 1222609"/>
              <a:gd name="connsiteX32" fmla="*/ 2667699 w 4991449"/>
              <a:gd name="connsiteY32" fmla="*/ 1113552 h 1222609"/>
              <a:gd name="connsiteX33" fmla="*/ 2793534 w 4991449"/>
              <a:gd name="connsiteY33" fmla="*/ 1121941 h 1222609"/>
              <a:gd name="connsiteX34" fmla="*/ 2835478 w 4991449"/>
              <a:gd name="connsiteY34" fmla="*/ 1180664 h 1222609"/>
              <a:gd name="connsiteX35" fmla="*/ 2910979 w 4991449"/>
              <a:gd name="connsiteY35" fmla="*/ 1197442 h 1222609"/>
              <a:gd name="connsiteX36" fmla="*/ 2952924 w 4991449"/>
              <a:gd name="connsiteY36" fmla="*/ 1214220 h 1222609"/>
              <a:gd name="connsiteX37" fmla="*/ 2986480 w 4991449"/>
              <a:gd name="connsiteY37" fmla="*/ 1222609 h 1222609"/>
              <a:gd name="connsiteX38" fmla="*/ 3045203 w 4991449"/>
              <a:gd name="connsiteY38" fmla="*/ 1197442 h 1222609"/>
              <a:gd name="connsiteX39" fmla="*/ 3053592 w 4991449"/>
              <a:gd name="connsiteY39" fmla="*/ 1172275 h 1222609"/>
              <a:gd name="connsiteX40" fmla="*/ 3087148 w 4991449"/>
              <a:gd name="connsiteY40" fmla="*/ 1163886 h 1222609"/>
              <a:gd name="connsiteX41" fmla="*/ 3145871 w 4991449"/>
              <a:gd name="connsiteY41" fmla="*/ 1147108 h 1222609"/>
              <a:gd name="connsiteX42" fmla="*/ 3154260 w 4991449"/>
              <a:gd name="connsiteY42" fmla="*/ 1121941 h 1222609"/>
              <a:gd name="connsiteX43" fmla="*/ 3229761 w 4991449"/>
              <a:gd name="connsiteY43" fmla="*/ 1105163 h 1222609"/>
              <a:gd name="connsiteX44" fmla="*/ 3439486 w 4991449"/>
              <a:gd name="connsiteY44" fmla="*/ 1071607 h 1222609"/>
              <a:gd name="connsiteX45" fmla="*/ 3481431 w 4991449"/>
              <a:gd name="connsiteY45" fmla="*/ 1021273 h 1222609"/>
              <a:gd name="connsiteX46" fmla="*/ 3498209 w 4991449"/>
              <a:gd name="connsiteY46" fmla="*/ 954162 h 1222609"/>
              <a:gd name="connsiteX47" fmla="*/ 3573710 w 4991449"/>
              <a:gd name="connsiteY47" fmla="*/ 895439 h 1222609"/>
              <a:gd name="connsiteX48" fmla="*/ 3598877 w 4991449"/>
              <a:gd name="connsiteY48" fmla="*/ 853494 h 1222609"/>
              <a:gd name="connsiteX49" fmla="*/ 3682767 w 4991449"/>
              <a:gd name="connsiteY49" fmla="*/ 685714 h 1222609"/>
              <a:gd name="connsiteX50" fmla="*/ 3699545 w 4991449"/>
              <a:gd name="connsiteY50" fmla="*/ 626991 h 1222609"/>
              <a:gd name="connsiteX51" fmla="*/ 3716323 w 4991449"/>
              <a:gd name="connsiteY51" fmla="*/ 576657 h 1222609"/>
              <a:gd name="connsiteX52" fmla="*/ 3724712 w 4991449"/>
              <a:gd name="connsiteY52" fmla="*/ 509545 h 1222609"/>
              <a:gd name="connsiteX53" fmla="*/ 3758267 w 4991449"/>
              <a:gd name="connsiteY53" fmla="*/ 484378 h 1222609"/>
              <a:gd name="connsiteX54" fmla="*/ 3816990 w 4991449"/>
              <a:gd name="connsiteY54" fmla="*/ 467600 h 1222609"/>
              <a:gd name="connsiteX55" fmla="*/ 3967992 w 4991449"/>
              <a:gd name="connsiteY55" fmla="*/ 450822 h 1222609"/>
              <a:gd name="connsiteX56" fmla="*/ 3993159 w 4991449"/>
              <a:gd name="connsiteY56" fmla="*/ 434044 h 1222609"/>
              <a:gd name="connsiteX57" fmla="*/ 4026715 w 4991449"/>
              <a:gd name="connsiteY57" fmla="*/ 417266 h 1222609"/>
              <a:gd name="connsiteX58" fmla="*/ 4051882 w 4991449"/>
              <a:gd name="connsiteY58" fmla="*/ 392099 h 1222609"/>
              <a:gd name="connsiteX59" fmla="*/ 4085438 w 4991449"/>
              <a:gd name="connsiteY59" fmla="*/ 383710 h 1222609"/>
              <a:gd name="connsiteX60" fmla="*/ 4311941 w 4991449"/>
              <a:gd name="connsiteY60" fmla="*/ 366932 h 1222609"/>
              <a:gd name="connsiteX61" fmla="*/ 4337108 w 4991449"/>
              <a:gd name="connsiteY61" fmla="*/ 333376 h 1222609"/>
              <a:gd name="connsiteX62" fmla="*/ 4370664 w 4991449"/>
              <a:gd name="connsiteY62" fmla="*/ 249486 h 1222609"/>
              <a:gd name="connsiteX63" fmla="*/ 4387442 w 4991449"/>
              <a:gd name="connsiteY63" fmla="*/ 123651 h 1222609"/>
              <a:gd name="connsiteX64" fmla="*/ 4420998 w 4991449"/>
              <a:gd name="connsiteY64" fmla="*/ 98485 h 1222609"/>
              <a:gd name="connsiteX65" fmla="*/ 4488110 w 4991449"/>
              <a:gd name="connsiteY65" fmla="*/ 64929 h 1222609"/>
              <a:gd name="connsiteX66" fmla="*/ 4991449 w 4991449"/>
              <a:gd name="connsiteY66" fmla="*/ 56540 h 1222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991449" h="1222609">
                <a:moveTo>
                  <a:pt x="0" y="6206"/>
                </a:moveTo>
                <a:cubicBezTo>
                  <a:pt x="125234" y="9685"/>
                  <a:pt x="237183" y="-22010"/>
                  <a:pt x="343948" y="31373"/>
                </a:cubicBezTo>
                <a:cubicBezTo>
                  <a:pt x="358532" y="38665"/>
                  <a:pt x="371088" y="49707"/>
                  <a:pt x="385893" y="56540"/>
                </a:cubicBezTo>
                <a:cubicBezTo>
                  <a:pt x="407586" y="66552"/>
                  <a:pt x="430121" y="74842"/>
                  <a:pt x="453005" y="81707"/>
                </a:cubicBezTo>
                <a:cubicBezTo>
                  <a:pt x="486135" y="91646"/>
                  <a:pt x="553673" y="106873"/>
                  <a:pt x="553673" y="106873"/>
                </a:cubicBezTo>
                <a:cubicBezTo>
                  <a:pt x="562062" y="112466"/>
                  <a:pt x="571095" y="117196"/>
                  <a:pt x="578840" y="123651"/>
                </a:cubicBezTo>
                <a:cubicBezTo>
                  <a:pt x="616696" y="155198"/>
                  <a:pt x="589411" y="142874"/>
                  <a:pt x="629174" y="165596"/>
                </a:cubicBezTo>
                <a:cubicBezTo>
                  <a:pt x="640032" y="171801"/>
                  <a:pt x="650370" y="180472"/>
                  <a:pt x="662730" y="182374"/>
                </a:cubicBezTo>
                <a:cubicBezTo>
                  <a:pt x="723785" y="191767"/>
                  <a:pt x="785769" y="193559"/>
                  <a:pt x="847288" y="199152"/>
                </a:cubicBezTo>
                <a:cubicBezTo>
                  <a:pt x="869659" y="204745"/>
                  <a:pt x="892524" y="208638"/>
                  <a:pt x="914400" y="215930"/>
                </a:cubicBezTo>
                <a:cubicBezTo>
                  <a:pt x="926264" y="219885"/>
                  <a:pt x="936528" y="227629"/>
                  <a:pt x="947956" y="232708"/>
                </a:cubicBezTo>
                <a:cubicBezTo>
                  <a:pt x="961717" y="238824"/>
                  <a:pt x="975919" y="243893"/>
                  <a:pt x="989901" y="249486"/>
                </a:cubicBezTo>
                <a:cubicBezTo>
                  <a:pt x="1132091" y="391681"/>
                  <a:pt x="911802" y="174674"/>
                  <a:pt x="1040234" y="291431"/>
                </a:cubicBezTo>
                <a:cubicBezTo>
                  <a:pt x="1063643" y="312712"/>
                  <a:pt x="1086968" y="334344"/>
                  <a:pt x="1107346" y="358543"/>
                </a:cubicBezTo>
                <a:cubicBezTo>
                  <a:pt x="1131845" y="387636"/>
                  <a:pt x="1151637" y="420395"/>
                  <a:pt x="1174458" y="450822"/>
                </a:cubicBezTo>
                <a:cubicBezTo>
                  <a:pt x="1185201" y="465146"/>
                  <a:pt x="1201364" y="476142"/>
                  <a:pt x="1208014" y="492767"/>
                </a:cubicBezTo>
                <a:cubicBezTo>
                  <a:pt x="1213607" y="506749"/>
                  <a:pt x="1217479" y="521548"/>
                  <a:pt x="1224792" y="534712"/>
                </a:cubicBezTo>
                <a:cubicBezTo>
                  <a:pt x="1231582" y="546934"/>
                  <a:pt x="1241832" y="556891"/>
                  <a:pt x="1249959" y="568268"/>
                </a:cubicBezTo>
                <a:cubicBezTo>
                  <a:pt x="1278723" y="608538"/>
                  <a:pt x="1257611" y="588952"/>
                  <a:pt x="1308682" y="635380"/>
                </a:cubicBezTo>
                <a:cubicBezTo>
                  <a:pt x="1324842" y="650071"/>
                  <a:pt x="1340288" y="666088"/>
                  <a:pt x="1359016" y="677325"/>
                </a:cubicBezTo>
                <a:cubicBezTo>
                  <a:pt x="1368903" y="683257"/>
                  <a:pt x="1381634" y="682068"/>
                  <a:pt x="1392572" y="685714"/>
                </a:cubicBezTo>
                <a:cubicBezTo>
                  <a:pt x="1406858" y="690476"/>
                  <a:pt x="1420756" y="696376"/>
                  <a:pt x="1434517" y="702492"/>
                </a:cubicBezTo>
                <a:cubicBezTo>
                  <a:pt x="1445945" y="707571"/>
                  <a:pt x="1456529" y="714460"/>
                  <a:pt x="1468073" y="719270"/>
                </a:cubicBezTo>
                <a:cubicBezTo>
                  <a:pt x="1490127" y="728459"/>
                  <a:pt x="1513131" y="735248"/>
                  <a:pt x="1535185" y="744437"/>
                </a:cubicBezTo>
                <a:cubicBezTo>
                  <a:pt x="1546729" y="749247"/>
                  <a:pt x="1556988" y="756941"/>
                  <a:pt x="1568741" y="761215"/>
                </a:cubicBezTo>
                <a:cubicBezTo>
                  <a:pt x="1619441" y="779651"/>
                  <a:pt x="1644780" y="776602"/>
                  <a:pt x="1694576" y="803160"/>
                </a:cubicBezTo>
                <a:cubicBezTo>
                  <a:pt x="1715801" y="814480"/>
                  <a:pt x="1734419" y="830199"/>
                  <a:pt x="1753299" y="845105"/>
                </a:cubicBezTo>
                <a:cubicBezTo>
                  <a:pt x="1787583" y="872171"/>
                  <a:pt x="1814898" y="909461"/>
                  <a:pt x="1853967" y="928995"/>
                </a:cubicBezTo>
                <a:lnTo>
                  <a:pt x="1904301" y="954162"/>
                </a:lnTo>
                <a:cubicBezTo>
                  <a:pt x="1969376" y="1019240"/>
                  <a:pt x="1901302" y="960915"/>
                  <a:pt x="2080469" y="1004496"/>
                </a:cubicBezTo>
                <a:cubicBezTo>
                  <a:pt x="2134607" y="1017665"/>
                  <a:pt x="2184632" y="1047465"/>
                  <a:pt x="2239860" y="1054829"/>
                </a:cubicBezTo>
                <a:cubicBezTo>
                  <a:pt x="2410130" y="1077532"/>
                  <a:pt x="2323461" y="1068967"/>
                  <a:pt x="2499919" y="1079996"/>
                </a:cubicBezTo>
                <a:cubicBezTo>
                  <a:pt x="2566573" y="1096659"/>
                  <a:pt x="2593651" y="1105324"/>
                  <a:pt x="2667699" y="1113552"/>
                </a:cubicBezTo>
                <a:cubicBezTo>
                  <a:pt x="2709480" y="1118194"/>
                  <a:pt x="2751589" y="1119145"/>
                  <a:pt x="2793534" y="1121941"/>
                </a:cubicBezTo>
                <a:cubicBezTo>
                  <a:pt x="2800331" y="1132136"/>
                  <a:pt x="2828859" y="1175936"/>
                  <a:pt x="2835478" y="1180664"/>
                </a:cubicBezTo>
                <a:cubicBezTo>
                  <a:pt x="2840152" y="1184003"/>
                  <a:pt x="2910553" y="1197314"/>
                  <a:pt x="2910979" y="1197442"/>
                </a:cubicBezTo>
                <a:cubicBezTo>
                  <a:pt x="2925403" y="1201769"/>
                  <a:pt x="2938638" y="1209458"/>
                  <a:pt x="2952924" y="1214220"/>
                </a:cubicBezTo>
                <a:cubicBezTo>
                  <a:pt x="2963862" y="1217866"/>
                  <a:pt x="2975295" y="1219813"/>
                  <a:pt x="2986480" y="1222609"/>
                </a:cubicBezTo>
                <a:cubicBezTo>
                  <a:pt x="3006054" y="1214220"/>
                  <a:pt x="3028166" y="1210220"/>
                  <a:pt x="3045203" y="1197442"/>
                </a:cubicBezTo>
                <a:cubicBezTo>
                  <a:pt x="3052277" y="1192136"/>
                  <a:pt x="3046687" y="1177799"/>
                  <a:pt x="3053592" y="1172275"/>
                </a:cubicBezTo>
                <a:cubicBezTo>
                  <a:pt x="3062595" y="1165073"/>
                  <a:pt x="3076062" y="1167053"/>
                  <a:pt x="3087148" y="1163886"/>
                </a:cubicBezTo>
                <a:cubicBezTo>
                  <a:pt x="3171393" y="1139816"/>
                  <a:pt x="3040970" y="1173333"/>
                  <a:pt x="3145871" y="1147108"/>
                </a:cubicBezTo>
                <a:cubicBezTo>
                  <a:pt x="3148667" y="1138719"/>
                  <a:pt x="3146351" y="1125896"/>
                  <a:pt x="3154260" y="1121941"/>
                </a:cubicBezTo>
                <a:cubicBezTo>
                  <a:pt x="3177319" y="1110411"/>
                  <a:pt x="3204640" y="1110960"/>
                  <a:pt x="3229761" y="1105163"/>
                </a:cubicBezTo>
                <a:cubicBezTo>
                  <a:pt x="3340794" y="1079540"/>
                  <a:pt x="3149369" y="1113052"/>
                  <a:pt x="3439486" y="1071607"/>
                </a:cubicBezTo>
                <a:cubicBezTo>
                  <a:pt x="3475487" y="1044606"/>
                  <a:pt x="3471549" y="1057508"/>
                  <a:pt x="3481431" y="1021273"/>
                </a:cubicBezTo>
                <a:cubicBezTo>
                  <a:pt x="3487498" y="999027"/>
                  <a:pt x="3479023" y="966953"/>
                  <a:pt x="3498209" y="954162"/>
                </a:cubicBezTo>
                <a:cubicBezTo>
                  <a:pt x="3524909" y="936362"/>
                  <a:pt x="3553997" y="921723"/>
                  <a:pt x="3573710" y="895439"/>
                </a:cubicBezTo>
                <a:cubicBezTo>
                  <a:pt x="3583493" y="882395"/>
                  <a:pt x="3589832" y="867061"/>
                  <a:pt x="3598877" y="853494"/>
                </a:cubicBezTo>
                <a:cubicBezTo>
                  <a:pt x="3657238" y="765953"/>
                  <a:pt x="3604845" y="884848"/>
                  <a:pt x="3682767" y="685714"/>
                </a:cubicBezTo>
                <a:cubicBezTo>
                  <a:pt x="3690185" y="666756"/>
                  <a:pt x="3693558" y="646448"/>
                  <a:pt x="3699545" y="626991"/>
                </a:cubicBezTo>
                <a:cubicBezTo>
                  <a:pt x="3704746" y="610088"/>
                  <a:pt x="3710730" y="593435"/>
                  <a:pt x="3716323" y="576657"/>
                </a:cubicBezTo>
                <a:cubicBezTo>
                  <a:pt x="3719119" y="554286"/>
                  <a:pt x="3715383" y="530069"/>
                  <a:pt x="3724712" y="509545"/>
                </a:cubicBezTo>
                <a:cubicBezTo>
                  <a:pt x="3730497" y="496817"/>
                  <a:pt x="3745539" y="490164"/>
                  <a:pt x="3758267" y="484378"/>
                </a:cubicBezTo>
                <a:cubicBezTo>
                  <a:pt x="3776800" y="475954"/>
                  <a:pt x="3797154" y="472178"/>
                  <a:pt x="3816990" y="467600"/>
                </a:cubicBezTo>
                <a:cubicBezTo>
                  <a:pt x="3864213" y="456702"/>
                  <a:pt x="3922284" y="454631"/>
                  <a:pt x="3967992" y="450822"/>
                </a:cubicBezTo>
                <a:cubicBezTo>
                  <a:pt x="3976381" y="445229"/>
                  <a:pt x="3984405" y="439046"/>
                  <a:pt x="3993159" y="434044"/>
                </a:cubicBezTo>
                <a:cubicBezTo>
                  <a:pt x="4004017" y="427839"/>
                  <a:pt x="4016539" y="424535"/>
                  <a:pt x="4026715" y="417266"/>
                </a:cubicBezTo>
                <a:cubicBezTo>
                  <a:pt x="4036369" y="410370"/>
                  <a:pt x="4041581" y="397985"/>
                  <a:pt x="4051882" y="392099"/>
                </a:cubicBezTo>
                <a:cubicBezTo>
                  <a:pt x="4061892" y="386379"/>
                  <a:pt x="4073962" y="384821"/>
                  <a:pt x="4085438" y="383710"/>
                </a:cubicBezTo>
                <a:cubicBezTo>
                  <a:pt x="4160794" y="376418"/>
                  <a:pt x="4236440" y="372525"/>
                  <a:pt x="4311941" y="366932"/>
                </a:cubicBezTo>
                <a:cubicBezTo>
                  <a:pt x="4320330" y="355747"/>
                  <a:pt x="4329914" y="345365"/>
                  <a:pt x="4337108" y="333376"/>
                </a:cubicBezTo>
                <a:cubicBezTo>
                  <a:pt x="4354740" y="303990"/>
                  <a:pt x="4365526" y="282027"/>
                  <a:pt x="4370664" y="249486"/>
                </a:cubicBezTo>
                <a:cubicBezTo>
                  <a:pt x="4377264" y="207688"/>
                  <a:pt x="4374060" y="163796"/>
                  <a:pt x="4387442" y="123651"/>
                </a:cubicBezTo>
                <a:cubicBezTo>
                  <a:pt x="4391863" y="110387"/>
                  <a:pt x="4409621" y="106611"/>
                  <a:pt x="4420998" y="98485"/>
                </a:cubicBezTo>
                <a:cubicBezTo>
                  <a:pt x="4437861" y="86440"/>
                  <a:pt x="4467921" y="65906"/>
                  <a:pt x="4488110" y="64929"/>
                </a:cubicBezTo>
                <a:cubicBezTo>
                  <a:pt x="4664523" y="56393"/>
                  <a:pt x="4823188" y="56540"/>
                  <a:pt x="4991449" y="56540"/>
                </a:cubicBezTo>
              </a:path>
            </a:pathLst>
          </a:custGeom>
          <a:solidFill>
            <a:schemeClr val="accent1">
              <a:lumMod val="20000"/>
              <a:lumOff val="80000"/>
            </a:schemeClr>
          </a:solidFill>
          <a:ln w="603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tangle 22">
            <a:extLst>
              <a:ext uri="{FF2B5EF4-FFF2-40B4-BE49-F238E27FC236}">
                <a16:creationId xmlns:a16="http://schemas.microsoft.com/office/drawing/2014/main" id="{0CA7D507-4847-74D2-C947-85F262D30C24}"/>
              </a:ext>
            </a:extLst>
          </p:cNvPr>
          <p:cNvSpPr/>
          <p:nvPr/>
        </p:nvSpPr>
        <p:spPr>
          <a:xfrm>
            <a:off x="7449422" y="217311"/>
            <a:ext cx="1400962" cy="796944"/>
          </a:xfrm>
          <a:prstGeom prst="rect">
            <a:avLst/>
          </a:prstGeom>
          <a:solidFill>
            <a:schemeClr val="accent1">
              <a:lumMod val="20000"/>
              <a:lumOff val="80000"/>
            </a:schemeClr>
          </a:solidFill>
          <a:ln w="603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Freeform: Shape 4">
            <a:extLst>
              <a:ext uri="{FF2B5EF4-FFF2-40B4-BE49-F238E27FC236}">
                <a16:creationId xmlns:a16="http://schemas.microsoft.com/office/drawing/2014/main" id="{742C327C-E59A-EDAC-D0E0-1F8B082E6F85}"/>
              </a:ext>
            </a:extLst>
          </p:cNvPr>
          <p:cNvSpPr/>
          <p:nvPr/>
        </p:nvSpPr>
        <p:spPr>
          <a:xfrm>
            <a:off x="5368954" y="-2639437"/>
            <a:ext cx="4991449" cy="1222609"/>
          </a:xfrm>
          <a:custGeom>
            <a:avLst/>
            <a:gdLst>
              <a:gd name="connsiteX0" fmla="*/ 0 w 4991449"/>
              <a:gd name="connsiteY0" fmla="*/ 6206 h 1222609"/>
              <a:gd name="connsiteX1" fmla="*/ 343948 w 4991449"/>
              <a:gd name="connsiteY1" fmla="*/ 31373 h 1222609"/>
              <a:gd name="connsiteX2" fmla="*/ 385893 w 4991449"/>
              <a:gd name="connsiteY2" fmla="*/ 56540 h 1222609"/>
              <a:gd name="connsiteX3" fmla="*/ 453005 w 4991449"/>
              <a:gd name="connsiteY3" fmla="*/ 81707 h 1222609"/>
              <a:gd name="connsiteX4" fmla="*/ 553673 w 4991449"/>
              <a:gd name="connsiteY4" fmla="*/ 106873 h 1222609"/>
              <a:gd name="connsiteX5" fmla="*/ 578840 w 4991449"/>
              <a:gd name="connsiteY5" fmla="*/ 123651 h 1222609"/>
              <a:gd name="connsiteX6" fmla="*/ 629174 w 4991449"/>
              <a:gd name="connsiteY6" fmla="*/ 165596 h 1222609"/>
              <a:gd name="connsiteX7" fmla="*/ 662730 w 4991449"/>
              <a:gd name="connsiteY7" fmla="*/ 182374 h 1222609"/>
              <a:gd name="connsiteX8" fmla="*/ 847288 w 4991449"/>
              <a:gd name="connsiteY8" fmla="*/ 199152 h 1222609"/>
              <a:gd name="connsiteX9" fmla="*/ 914400 w 4991449"/>
              <a:gd name="connsiteY9" fmla="*/ 215930 h 1222609"/>
              <a:gd name="connsiteX10" fmla="*/ 947956 w 4991449"/>
              <a:gd name="connsiteY10" fmla="*/ 232708 h 1222609"/>
              <a:gd name="connsiteX11" fmla="*/ 989901 w 4991449"/>
              <a:gd name="connsiteY11" fmla="*/ 249486 h 1222609"/>
              <a:gd name="connsiteX12" fmla="*/ 1040234 w 4991449"/>
              <a:gd name="connsiteY12" fmla="*/ 291431 h 1222609"/>
              <a:gd name="connsiteX13" fmla="*/ 1107346 w 4991449"/>
              <a:gd name="connsiteY13" fmla="*/ 358543 h 1222609"/>
              <a:gd name="connsiteX14" fmla="*/ 1174458 w 4991449"/>
              <a:gd name="connsiteY14" fmla="*/ 450822 h 1222609"/>
              <a:gd name="connsiteX15" fmla="*/ 1208014 w 4991449"/>
              <a:gd name="connsiteY15" fmla="*/ 492767 h 1222609"/>
              <a:gd name="connsiteX16" fmla="*/ 1224792 w 4991449"/>
              <a:gd name="connsiteY16" fmla="*/ 534712 h 1222609"/>
              <a:gd name="connsiteX17" fmla="*/ 1249959 w 4991449"/>
              <a:gd name="connsiteY17" fmla="*/ 568268 h 1222609"/>
              <a:gd name="connsiteX18" fmla="*/ 1308682 w 4991449"/>
              <a:gd name="connsiteY18" fmla="*/ 635380 h 1222609"/>
              <a:gd name="connsiteX19" fmla="*/ 1359016 w 4991449"/>
              <a:gd name="connsiteY19" fmla="*/ 677325 h 1222609"/>
              <a:gd name="connsiteX20" fmla="*/ 1392572 w 4991449"/>
              <a:gd name="connsiteY20" fmla="*/ 685714 h 1222609"/>
              <a:gd name="connsiteX21" fmla="*/ 1434517 w 4991449"/>
              <a:gd name="connsiteY21" fmla="*/ 702492 h 1222609"/>
              <a:gd name="connsiteX22" fmla="*/ 1468073 w 4991449"/>
              <a:gd name="connsiteY22" fmla="*/ 719270 h 1222609"/>
              <a:gd name="connsiteX23" fmla="*/ 1535185 w 4991449"/>
              <a:gd name="connsiteY23" fmla="*/ 744437 h 1222609"/>
              <a:gd name="connsiteX24" fmla="*/ 1568741 w 4991449"/>
              <a:gd name="connsiteY24" fmla="*/ 761215 h 1222609"/>
              <a:gd name="connsiteX25" fmla="*/ 1694576 w 4991449"/>
              <a:gd name="connsiteY25" fmla="*/ 803160 h 1222609"/>
              <a:gd name="connsiteX26" fmla="*/ 1753299 w 4991449"/>
              <a:gd name="connsiteY26" fmla="*/ 845105 h 1222609"/>
              <a:gd name="connsiteX27" fmla="*/ 1853967 w 4991449"/>
              <a:gd name="connsiteY27" fmla="*/ 928995 h 1222609"/>
              <a:gd name="connsiteX28" fmla="*/ 1904301 w 4991449"/>
              <a:gd name="connsiteY28" fmla="*/ 954162 h 1222609"/>
              <a:gd name="connsiteX29" fmla="*/ 2080469 w 4991449"/>
              <a:gd name="connsiteY29" fmla="*/ 1004496 h 1222609"/>
              <a:gd name="connsiteX30" fmla="*/ 2239860 w 4991449"/>
              <a:gd name="connsiteY30" fmla="*/ 1054829 h 1222609"/>
              <a:gd name="connsiteX31" fmla="*/ 2499919 w 4991449"/>
              <a:gd name="connsiteY31" fmla="*/ 1079996 h 1222609"/>
              <a:gd name="connsiteX32" fmla="*/ 2667699 w 4991449"/>
              <a:gd name="connsiteY32" fmla="*/ 1113552 h 1222609"/>
              <a:gd name="connsiteX33" fmla="*/ 2793534 w 4991449"/>
              <a:gd name="connsiteY33" fmla="*/ 1121941 h 1222609"/>
              <a:gd name="connsiteX34" fmla="*/ 2835478 w 4991449"/>
              <a:gd name="connsiteY34" fmla="*/ 1180664 h 1222609"/>
              <a:gd name="connsiteX35" fmla="*/ 2910979 w 4991449"/>
              <a:gd name="connsiteY35" fmla="*/ 1197442 h 1222609"/>
              <a:gd name="connsiteX36" fmla="*/ 2952924 w 4991449"/>
              <a:gd name="connsiteY36" fmla="*/ 1214220 h 1222609"/>
              <a:gd name="connsiteX37" fmla="*/ 2986480 w 4991449"/>
              <a:gd name="connsiteY37" fmla="*/ 1222609 h 1222609"/>
              <a:gd name="connsiteX38" fmla="*/ 3045203 w 4991449"/>
              <a:gd name="connsiteY38" fmla="*/ 1197442 h 1222609"/>
              <a:gd name="connsiteX39" fmla="*/ 3053592 w 4991449"/>
              <a:gd name="connsiteY39" fmla="*/ 1172275 h 1222609"/>
              <a:gd name="connsiteX40" fmla="*/ 3087148 w 4991449"/>
              <a:gd name="connsiteY40" fmla="*/ 1163886 h 1222609"/>
              <a:gd name="connsiteX41" fmla="*/ 3145871 w 4991449"/>
              <a:gd name="connsiteY41" fmla="*/ 1147108 h 1222609"/>
              <a:gd name="connsiteX42" fmla="*/ 3154260 w 4991449"/>
              <a:gd name="connsiteY42" fmla="*/ 1121941 h 1222609"/>
              <a:gd name="connsiteX43" fmla="*/ 3229761 w 4991449"/>
              <a:gd name="connsiteY43" fmla="*/ 1105163 h 1222609"/>
              <a:gd name="connsiteX44" fmla="*/ 3439486 w 4991449"/>
              <a:gd name="connsiteY44" fmla="*/ 1071607 h 1222609"/>
              <a:gd name="connsiteX45" fmla="*/ 3481431 w 4991449"/>
              <a:gd name="connsiteY45" fmla="*/ 1021273 h 1222609"/>
              <a:gd name="connsiteX46" fmla="*/ 3498209 w 4991449"/>
              <a:gd name="connsiteY46" fmla="*/ 954162 h 1222609"/>
              <a:gd name="connsiteX47" fmla="*/ 3573710 w 4991449"/>
              <a:gd name="connsiteY47" fmla="*/ 895439 h 1222609"/>
              <a:gd name="connsiteX48" fmla="*/ 3598877 w 4991449"/>
              <a:gd name="connsiteY48" fmla="*/ 853494 h 1222609"/>
              <a:gd name="connsiteX49" fmla="*/ 3682767 w 4991449"/>
              <a:gd name="connsiteY49" fmla="*/ 685714 h 1222609"/>
              <a:gd name="connsiteX50" fmla="*/ 3699545 w 4991449"/>
              <a:gd name="connsiteY50" fmla="*/ 626991 h 1222609"/>
              <a:gd name="connsiteX51" fmla="*/ 3716323 w 4991449"/>
              <a:gd name="connsiteY51" fmla="*/ 576657 h 1222609"/>
              <a:gd name="connsiteX52" fmla="*/ 3724712 w 4991449"/>
              <a:gd name="connsiteY52" fmla="*/ 509545 h 1222609"/>
              <a:gd name="connsiteX53" fmla="*/ 3758267 w 4991449"/>
              <a:gd name="connsiteY53" fmla="*/ 484378 h 1222609"/>
              <a:gd name="connsiteX54" fmla="*/ 3816990 w 4991449"/>
              <a:gd name="connsiteY54" fmla="*/ 467600 h 1222609"/>
              <a:gd name="connsiteX55" fmla="*/ 3967992 w 4991449"/>
              <a:gd name="connsiteY55" fmla="*/ 450822 h 1222609"/>
              <a:gd name="connsiteX56" fmla="*/ 3993159 w 4991449"/>
              <a:gd name="connsiteY56" fmla="*/ 434044 h 1222609"/>
              <a:gd name="connsiteX57" fmla="*/ 4026715 w 4991449"/>
              <a:gd name="connsiteY57" fmla="*/ 417266 h 1222609"/>
              <a:gd name="connsiteX58" fmla="*/ 4051882 w 4991449"/>
              <a:gd name="connsiteY58" fmla="*/ 392099 h 1222609"/>
              <a:gd name="connsiteX59" fmla="*/ 4085438 w 4991449"/>
              <a:gd name="connsiteY59" fmla="*/ 383710 h 1222609"/>
              <a:gd name="connsiteX60" fmla="*/ 4311941 w 4991449"/>
              <a:gd name="connsiteY60" fmla="*/ 366932 h 1222609"/>
              <a:gd name="connsiteX61" fmla="*/ 4337108 w 4991449"/>
              <a:gd name="connsiteY61" fmla="*/ 333376 h 1222609"/>
              <a:gd name="connsiteX62" fmla="*/ 4370664 w 4991449"/>
              <a:gd name="connsiteY62" fmla="*/ 249486 h 1222609"/>
              <a:gd name="connsiteX63" fmla="*/ 4387442 w 4991449"/>
              <a:gd name="connsiteY63" fmla="*/ 123651 h 1222609"/>
              <a:gd name="connsiteX64" fmla="*/ 4420998 w 4991449"/>
              <a:gd name="connsiteY64" fmla="*/ 98485 h 1222609"/>
              <a:gd name="connsiteX65" fmla="*/ 4488110 w 4991449"/>
              <a:gd name="connsiteY65" fmla="*/ 64929 h 1222609"/>
              <a:gd name="connsiteX66" fmla="*/ 4991449 w 4991449"/>
              <a:gd name="connsiteY66" fmla="*/ 56540 h 1222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991449" h="1222609">
                <a:moveTo>
                  <a:pt x="0" y="6206"/>
                </a:moveTo>
                <a:cubicBezTo>
                  <a:pt x="125234" y="9685"/>
                  <a:pt x="237183" y="-22010"/>
                  <a:pt x="343948" y="31373"/>
                </a:cubicBezTo>
                <a:cubicBezTo>
                  <a:pt x="358532" y="38665"/>
                  <a:pt x="371088" y="49707"/>
                  <a:pt x="385893" y="56540"/>
                </a:cubicBezTo>
                <a:cubicBezTo>
                  <a:pt x="407586" y="66552"/>
                  <a:pt x="430121" y="74842"/>
                  <a:pt x="453005" y="81707"/>
                </a:cubicBezTo>
                <a:cubicBezTo>
                  <a:pt x="486135" y="91646"/>
                  <a:pt x="553673" y="106873"/>
                  <a:pt x="553673" y="106873"/>
                </a:cubicBezTo>
                <a:cubicBezTo>
                  <a:pt x="562062" y="112466"/>
                  <a:pt x="571095" y="117196"/>
                  <a:pt x="578840" y="123651"/>
                </a:cubicBezTo>
                <a:cubicBezTo>
                  <a:pt x="616696" y="155198"/>
                  <a:pt x="589411" y="142874"/>
                  <a:pt x="629174" y="165596"/>
                </a:cubicBezTo>
                <a:cubicBezTo>
                  <a:pt x="640032" y="171801"/>
                  <a:pt x="650370" y="180472"/>
                  <a:pt x="662730" y="182374"/>
                </a:cubicBezTo>
                <a:cubicBezTo>
                  <a:pt x="723785" y="191767"/>
                  <a:pt x="785769" y="193559"/>
                  <a:pt x="847288" y="199152"/>
                </a:cubicBezTo>
                <a:cubicBezTo>
                  <a:pt x="869659" y="204745"/>
                  <a:pt x="892524" y="208638"/>
                  <a:pt x="914400" y="215930"/>
                </a:cubicBezTo>
                <a:cubicBezTo>
                  <a:pt x="926264" y="219885"/>
                  <a:pt x="936528" y="227629"/>
                  <a:pt x="947956" y="232708"/>
                </a:cubicBezTo>
                <a:cubicBezTo>
                  <a:pt x="961717" y="238824"/>
                  <a:pt x="975919" y="243893"/>
                  <a:pt x="989901" y="249486"/>
                </a:cubicBezTo>
                <a:cubicBezTo>
                  <a:pt x="1132091" y="391681"/>
                  <a:pt x="911802" y="174674"/>
                  <a:pt x="1040234" y="291431"/>
                </a:cubicBezTo>
                <a:cubicBezTo>
                  <a:pt x="1063643" y="312712"/>
                  <a:pt x="1086968" y="334344"/>
                  <a:pt x="1107346" y="358543"/>
                </a:cubicBezTo>
                <a:cubicBezTo>
                  <a:pt x="1131845" y="387636"/>
                  <a:pt x="1151637" y="420395"/>
                  <a:pt x="1174458" y="450822"/>
                </a:cubicBezTo>
                <a:cubicBezTo>
                  <a:pt x="1185201" y="465146"/>
                  <a:pt x="1201364" y="476142"/>
                  <a:pt x="1208014" y="492767"/>
                </a:cubicBezTo>
                <a:cubicBezTo>
                  <a:pt x="1213607" y="506749"/>
                  <a:pt x="1217479" y="521548"/>
                  <a:pt x="1224792" y="534712"/>
                </a:cubicBezTo>
                <a:cubicBezTo>
                  <a:pt x="1231582" y="546934"/>
                  <a:pt x="1241832" y="556891"/>
                  <a:pt x="1249959" y="568268"/>
                </a:cubicBezTo>
                <a:cubicBezTo>
                  <a:pt x="1278723" y="608538"/>
                  <a:pt x="1257611" y="588952"/>
                  <a:pt x="1308682" y="635380"/>
                </a:cubicBezTo>
                <a:cubicBezTo>
                  <a:pt x="1324842" y="650071"/>
                  <a:pt x="1340288" y="666088"/>
                  <a:pt x="1359016" y="677325"/>
                </a:cubicBezTo>
                <a:cubicBezTo>
                  <a:pt x="1368903" y="683257"/>
                  <a:pt x="1381634" y="682068"/>
                  <a:pt x="1392572" y="685714"/>
                </a:cubicBezTo>
                <a:cubicBezTo>
                  <a:pt x="1406858" y="690476"/>
                  <a:pt x="1420756" y="696376"/>
                  <a:pt x="1434517" y="702492"/>
                </a:cubicBezTo>
                <a:cubicBezTo>
                  <a:pt x="1445945" y="707571"/>
                  <a:pt x="1456529" y="714460"/>
                  <a:pt x="1468073" y="719270"/>
                </a:cubicBezTo>
                <a:cubicBezTo>
                  <a:pt x="1490127" y="728459"/>
                  <a:pt x="1513131" y="735248"/>
                  <a:pt x="1535185" y="744437"/>
                </a:cubicBezTo>
                <a:cubicBezTo>
                  <a:pt x="1546729" y="749247"/>
                  <a:pt x="1556988" y="756941"/>
                  <a:pt x="1568741" y="761215"/>
                </a:cubicBezTo>
                <a:cubicBezTo>
                  <a:pt x="1619441" y="779651"/>
                  <a:pt x="1644780" y="776602"/>
                  <a:pt x="1694576" y="803160"/>
                </a:cubicBezTo>
                <a:cubicBezTo>
                  <a:pt x="1715801" y="814480"/>
                  <a:pt x="1734419" y="830199"/>
                  <a:pt x="1753299" y="845105"/>
                </a:cubicBezTo>
                <a:cubicBezTo>
                  <a:pt x="1787583" y="872171"/>
                  <a:pt x="1814898" y="909461"/>
                  <a:pt x="1853967" y="928995"/>
                </a:cubicBezTo>
                <a:lnTo>
                  <a:pt x="1904301" y="954162"/>
                </a:lnTo>
                <a:cubicBezTo>
                  <a:pt x="1969376" y="1019240"/>
                  <a:pt x="1901302" y="960915"/>
                  <a:pt x="2080469" y="1004496"/>
                </a:cubicBezTo>
                <a:cubicBezTo>
                  <a:pt x="2134607" y="1017665"/>
                  <a:pt x="2184632" y="1047465"/>
                  <a:pt x="2239860" y="1054829"/>
                </a:cubicBezTo>
                <a:cubicBezTo>
                  <a:pt x="2410130" y="1077532"/>
                  <a:pt x="2323461" y="1068967"/>
                  <a:pt x="2499919" y="1079996"/>
                </a:cubicBezTo>
                <a:cubicBezTo>
                  <a:pt x="2566573" y="1096659"/>
                  <a:pt x="2593651" y="1105324"/>
                  <a:pt x="2667699" y="1113552"/>
                </a:cubicBezTo>
                <a:cubicBezTo>
                  <a:pt x="2709480" y="1118194"/>
                  <a:pt x="2751589" y="1119145"/>
                  <a:pt x="2793534" y="1121941"/>
                </a:cubicBezTo>
                <a:cubicBezTo>
                  <a:pt x="2800331" y="1132136"/>
                  <a:pt x="2828859" y="1175936"/>
                  <a:pt x="2835478" y="1180664"/>
                </a:cubicBezTo>
                <a:cubicBezTo>
                  <a:pt x="2840152" y="1184003"/>
                  <a:pt x="2910553" y="1197314"/>
                  <a:pt x="2910979" y="1197442"/>
                </a:cubicBezTo>
                <a:cubicBezTo>
                  <a:pt x="2925403" y="1201769"/>
                  <a:pt x="2938638" y="1209458"/>
                  <a:pt x="2952924" y="1214220"/>
                </a:cubicBezTo>
                <a:cubicBezTo>
                  <a:pt x="2963862" y="1217866"/>
                  <a:pt x="2975295" y="1219813"/>
                  <a:pt x="2986480" y="1222609"/>
                </a:cubicBezTo>
                <a:cubicBezTo>
                  <a:pt x="3006054" y="1214220"/>
                  <a:pt x="3028166" y="1210220"/>
                  <a:pt x="3045203" y="1197442"/>
                </a:cubicBezTo>
                <a:cubicBezTo>
                  <a:pt x="3052277" y="1192136"/>
                  <a:pt x="3046687" y="1177799"/>
                  <a:pt x="3053592" y="1172275"/>
                </a:cubicBezTo>
                <a:cubicBezTo>
                  <a:pt x="3062595" y="1165073"/>
                  <a:pt x="3076062" y="1167053"/>
                  <a:pt x="3087148" y="1163886"/>
                </a:cubicBezTo>
                <a:cubicBezTo>
                  <a:pt x="3171393" y="1139816"/>
                  <a:pt x="3040970" y="1173333"/>
                  <a:pt x="3145871" y="1147108"/>
                </a:cubicBezTo>
                <a:cubicBezTo>
                  <a:pt x="3148667" y="1138719"/>
                  <a:pt x="3146351" y="1125896"/>
                  <a:pt x="3154260" y="1121941"/>
                </a:cubicBezTo>
                <a:cubicBezTo>
                  <a:pt x="3177319" y="1110411"/>
                  <a:pt x="3204640" y="1110960"/>
                  <a:pt x="3229761" y="1105163"/>
                </a:cubicBezTo>
                <a:cubicBezTo>
                  <a:pt x="3340794" y="1079540"/>
                  <a:pt x="3149369" y="1113052"/>
                  <a:pt x="3439486" y="1071607"/>
                </a:cubicBezTo>
                <a:cubicBezTo>
                  <a:pt x="3475487" y="1044606"/>
                  <a:pt x="3471549" y="1057508"/>
                  <a:pt x="3481431" y="1021273"/>
                </a:cubicBezTo>
                <a:cubicBezTo>
                  <a:pt x="3487498" y="999027"/>
                  <a:pt x="3479023" y="966953"/>
                  <a:pt x="3498209" y="954162"/>
                </a:cubicBezTo>
                <a:cubicBezTo>
                  <a:pt x="3524909" y="936362"/>
                  <a:pt x="3553997" y="921723"/>
                  <a:pt x="3573710" y="895439"/>
                </a:cubicBezTo>
                <a:cubicBezTo>
                  <a:pt x="3583493" y="882395"/>
                  <a:pt x="3589832" y="867061"/>
                  <a:pt x="3598877" y="853494"/>
                </a:cubicBezTo>
                <a:cubicBezTo>
                  <a:pt x="3657238" y="765953"/>
                  <a:pt x="3604845" y="884848"/>
                  <a:pt x="3682767" y="685714"/>
                </a:cubicBezTo>
                <a:cubicBezTo>
                  <a:pt x="3690185" y="666756"/>
                  <a:pt x="3693558" y="646448"/>
                  <a:pt x="3699545" y="626991"/>
                </a:cubicBezTo>
                <a:cubicBezTo>
                  <a:pt x="3704746" y="610088"/>
                  <a:pt x="3710730" y="593435"/>
                  <a:pt x="3716323" y="576657"/>
                </a:cubicBezTo>
                <a:cubicBezTo>
                  <a:pt x="3719119" y="554286"/>
                  <a:pt x="3715383" y="530069"/>
                  <a:pt x="3724712" y="509545"/>
                </a:cubicBezTo>
                <a:cubicBezTo>
                  <a:pt x="3730497" y="496817"/>
                  <a:pt x="3745539" y="490164"/>
                  <a:pt x="3758267" y="484378"/>
                </a:cubicBezTo>
                <a:cubicBezTo>
                  <a:pt x="3776800" y="475954"/>
                  <a:pt x="3797154" y="472178"/>
                  <a:pt x="3816990" y="467600"/>
                </a:cubicBezTo>
                <a:cubicBezTo>
                  <a:pt x="3864213" y="456702"/>
                  <a:pt x="3922284" y="454631"/>
                  <a:pt x="3967992" y="450822"/>
                </a:cubicBezTo>
                <a:cubicBezTo>
                  <a:pt x="3976381" y="445229"/>
                  <a:pt x="3984405" y="439046"/>
                  <a:pt x="3993159" y="434044"/>
                </a:cubicBezTo>
                <a:cubicBezTo>
                  <a:pt x="4004017" y="427839"/>
                  <a:pt x="4016539" y="424535"/>
                  <a:pt x="4026715" y="417266"/>
                </a:cubicBezTo>
                <a:cubicBezTo>
                  <a:pt x="4036369" y="410370"/>
                  <a:pt x="4041581" y="397985"/>
                  <a:pt x="4051882" y="392099"/>
                </a:cubicBezTo>
                <a:cubicBezTo>
                  <a:pt x="4061892" y="386379"/>
                  <a:pt x="4073962" y="384821"/>
                  <a:pt x="4085438" y="383710"/>
                </a:cubicBezTo>
                <a:cubicBezTo>
                  <a:pt x="4160794" y="376418"/>
                  <a:pt x="4236440" y="372525"/>
                  <a:pt x="4311941" y="366932"/>
                </a:cubicBezTo>
                <a:cubicBezTo>
                  <a:pt x="4320330" y="355747"/>
                  <a:pt x="4329914" y="345365"/>
                  <a:pt x="4337108" y="333376"/>
                </a:cubicBezTo>
                <a:cubicBezTo>
                  <a:pt x="4354740" y="303990"/>
                  <a:pt x="4365526" y="282027"/>
                  <a:pt x="4370664" y="249486"/>
                </a:cubicBezTo>
                <a:cubicBezTo>
                  <a:pt x="4377264" y="207688"/>
                  <a:pt x="4374060" y="163796"/>
                  <a:pt x="4387442" y="123651"/>
                </a:cubicBezTo>
                <a:cubicBezTo>
                  <a:pt x="4391863" y="110387"/>
                  <a:pt x="4409621" y="106611"/>
                  <a:pt x="4420998" y="98485"/>
                </a:cubicBezTo>
                <a:cubicBezTo>
                  <a:pt x="4437861" y="86440"/>
                  <a:pt x="4467921" y="65906"/>
                  <a:pt x="4488110" y="64929"/>
                </a:cubicBezTo>
                <a:cubicBezTo>
                  <a:pt x="4664523" y="56393"/>
                  <a:pt x="4823188" y="56540"/>
                  <a:pt x="4991449" y="56540"/>
                </a:cubicBezTo>
              </a:path>
            </a:pathLst>
          </a:custGeom>
          <a:solidFill>
            <a:schemeClr val="accent1">
              <a:lumMod val="20000"/>
              <a:lumOff val="80000"/>
            </a:schemeClr>
          </a:solidFill>
          <a:ln w="603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 name="Straight Arrow Connector 12">
            <a:extLst>
              <a:ext uri="{FF2B5EF4-FFF2-40B4-BE49-F238E27FC236}">
                <a16:creationId xmlns:a16="http://schemas.microsoft.com/office/drawing/2014/main" id="{3D5FD920-77BE-96CA-B741-7B3145772BB8}"/>
              </a:ext>
            </a:extLst>
          </p:cNvPr>
          <p:cNvCxnSpPr>
            <a:cxnSpLocks/>
            <a:endCxn id="5" idx="37"/>
          </p:cNvCxnSpPr>
          <p:nvPr/>
        </p:nvCxnSpPr>
        <p:spPr>
          <a:xfrm flipV="1">
            <a:off x="8355434" y="-1416828"/>
            <a:ext cx="0" cy="3163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B9CD362-8245-DE60-1FBE-2599745DEFA2}"/>
              </a:ext>
            </a:extLst>
          </p:cNvPr>
          <p:cNvSpPr txBox="1"/>
          <p:nvPr/>
        </p:nvSpPr>
        <p:spPr>
          <a:xfrm>
            <a:off x="7864678" y="-1148181"/>
            <a:ext cx="1321181" cy="261610"/>
          </a:xfrm>
          <a:prstGeom prst="rect">
            <a:avLst/>
          </a:prstGeom>
          <a:noFill/>
        </p:spPr>
        <p:txBody>
          <a:bodyPr wrap="square" rtlCol="0">
            <a:spAutoFit/>
          </a:bodyPr>
          <a:lstStyle/>
          <a:p>
            <a:r>
              <a:rPr lang="nl-NL" sz="1100" dirty="0" err="1"/>
              <a:t>Lowest</a:t>
            </a:r>
            <a:r>
              <a:rPr lang="nl-NL" sz="1100" dirty="0"/>
              <a:t> point</a:t>
            </a:r>
          </a:p>
        </p:txBody>
      </p:sp>
      <p:sp>
        <p:nvSpPr>
          <p:cNvPr id="18" name="Freeform: Shape 17">
            <a:extLst>
              <a:ext uri="{FF2B5EF4-FFF2-40B4-BE49-F238E27FC236}">
                <a16:creationId xmlns:a16="http://schemas.microsoft.com/office/drawing/2014/main" id="{53EEA16A-316E-5760-6A86-62CC0C1ECDE2}"/>
              </a:ext>
            </a:extLst>
          </p:cNvPr>
          <p:cNvSpPr/>
          <p:nvPr/>
        </p:nvSpPr>
        <p:spPr>
          <a:xfrm>
            <a:off x="5368953" y="-770407"/>
            <a:ext cx="4991449" cy="1222609"/>
          </a:xfrm>
          <a:custGeom>
            <a:avLst/>
            <a:gdLst>
              <a:gd name="connsiteX0" fmla="*/ 0 w 4991449"/>
              <a:gd name="connsiteY0" fmla="*/ 6206 h 1222609"/>
              <a:gd name="connsiteX1" fmla="*/ 343948 w 4991449"/>
              <a:gd name="connsiteY1" fmla="*/ 31373 h 1222609"/>
              <a:gd name="connsiteX2" fmla="*/ 385893 w 4991449"/>
              <a:gd name="connsiteY2" fmla="*/ 56540 h 1222609"/>
              <a:gd name="connsiteX3" fmla="*/ 453005 w 4991449"/>
              <a:gd name="connsiteY3" fmla="*/ 81707 h 1222609"/>
              <a:gd name="connsiteX4" fmla="*/ 553673 w 4991449"/>
              <a:gd name="connsiteY4" fmla="*/ 106873 h 1222609"/>
              <a:gd name="connsiteX5" fmla="*/ 578840 w 4991449"/>
              <a:gd name="connsiteY5" fmla="*/ 123651 h 1222609"/>
              <a:gd name="connsiteX6" fmla="*/ 629174 w 4991449"/>
              <a:gd name="connsiteY6" fmla="*/ 165596 h 1222609"/>
              <a:gd name="connsiteX7" fmla="*/ 662730 w 4991449"/>
              <a:gd name="connsiteY7" fmla="*/ 182374 h 1222609"/>
              <a:gd name="connsiteX8" fmla="*/ 847288 w 4991449"/>
              <a:gd name="connsiteY8" fmla="*/ 199152 h 1222609"/>
              <a:gd name="connsiteX9" fmla="*/ 914400 w 4991449"/>
              <a:gd name="connsiteY9" fmla="*/ 215930 h 1222609"/>
              <a:gd name="connsiteX10" fmla="*/ 947956 w 4991449"/>
              <a:gd name="connsiteY10" fmla="*/ 232708 h 1222609"/>
              <a:gd name="connsiteX11" fmla="*/ 989901 w 4991449"/>
              <a:gd name="connsiteY11" fmla="*/ 249486 h 1222609"/>
              <a:gd name="connsiteX12" fmla="*/ 1040234 w 4991449"/>
              <a:gd name="connsiteY12" fmla="*/ 291431 h 1222609"/>
              <a:gd name="connsiteX13" fmla="*/ 1107346 w 4991449"/>
              <a:gd name="connsiteY13" fmla="*/ 358543 h 1222609"/>
              <a:gd name="connsiteX14" fmla="*/ 1174458 w 4991449"/>
              <a:gd name="connsiteY14" fmla="*/ 450822 h 1222609"/>
              <a:gd name="connsiteX15" fmla="*/ 1208014 w 4991449"/>
              <a:gd name="connsiteY15" fmla="*/ 492767 h 1222609"/>
              <a:gd name="connsiteX16" fmla="*/ 1224792 w 4991449"/>
              <a:gd name="connsiteY16" fmla="*/ 534712 h 1222609"/>
              <a:gd name="connsiteX17" fmla="*/ 1249959 w 4991449"/>
              <a:gd name="connsiteY17" fmla="*/ 568268 h 1222609"/>
              <a:gd name="connsiteX18" fmla="*/ 1308682 w 4991449"/>
              <a:gd name="connsiteY18" fmla="*/ 635380 h 1222609"/>
              <a:gd name="connsiteX19" fmla="*/ 1359016 w 4991449"/>
              <a:gd name="connsiteY19" fmla="*/ 677325 h 1222609"/>
              <a:gd name="connsiteX20" fmla="*/ 1392572 w 4991449"/>
              <a:gd name="connsiteY20" fmla="*/ 685714 h 1222609"/>
              <a:gd name="connsiteX21" fmla="*/ 1434517 w 4991449"/>
              <a:gd name="connsiteY21" fmla="*/ 702492 h 1222609"/>
              <a:gd name="connsiteX22" fmla="*/ 1468073 w 4991449"/>
              <a:gd name="connsiteY22" fmla="*/ 719270 h 1222609"/>
              <a:gd name="connsiteX23" fmla="*/ 1535185 w 4991449"/>
              <a:gd name="connsiteY23" fmla="*/ 744437 h 1222609"/>
              <a:gd name="connsiteX24" fmla="*/ 1568741 w 4991449"/>
              <a:gd name="connsiteY24" fmla="*/ 761215 h 1222609"/>
              <a:gd name="connsiteX25" fmla="*/ 1694576 w 4991449"/>
              <a:gd name="connsiteY25" fmla="*/ 803160 h 1222609"/>
              <a:gd name="connsiteX26" fmla="*/ 1753299 w 4991449"/>
              <a:gd name="connsiteY26" fmla="*/ 845105 h 1222609"/>
              <a:gd name="connsiteX27" fmla="*/ 1853967 w 4991449"/>
              <a:gd name="connsiteY27" fmla="*/ 928995 h 1222609"/>
              <a:gd name="connsiteX28" fmla="*/ 1904301 w 4991449"/>
              <a:gd name="connsiteY28" fmla="*/ 954162 h 1222609"/>
              <a:gd name="connsiteX29" fmla="*/ 2080469 w 4991449"/>
              <a:gd name="connsiteY29" fmla="*/ 1004496 h 1222609"/>
              <a:gd name="connsiteX30" fmla="*/ 2239860 w 4991449"/>
              <a:gd name="connsiteY30" fmla="*/ 1054829 h 1222609"/>
              <a:gd name="connsiteX31" fmla="*/ 2499919 w 4991449"/>
              <a:gd name="connsiteY31" fmla="*/ 1079996 h 1222609"/>
              <a:gd name="connsiteX32" fmla="*/ 2667699 w 4991449"/>
              <a:gd name="connsiteY32" fmla="*/ 1113552 h 1222609"/>
              <a:gd name="connsiteX33" fmla="*/ 2793534 w 4991449"/>
              <a:gd name="connsiteY33" fmla="*/ 1121941 h 1222609"/>
              <a:gd name="connsiteX34" fmla="*/ 2835478 w 4991449"/>
              <a:gd name="connsiteY34" fmla="*/ 1180664 h 1222609"/>
              <a:gd name="connsiteX35" fmla="*/ 2910979 w 4991449"/>
              <a:gd name="connsiteY35" fmla="*/ 1197442 h 1222609"/>
              <a:gd name="connsiteX36" fmla="*/ 2952924 w 4991449"/>
              <a:gd name="connsiteY36" fmla="*/ 1214220 h 1222609"/>
              <a:gd name="connsiteX37" fmla="*/ 2986480 w 4991449"/>
              <a:gd name="connsiteY37" fmla="*/ 1222609 h 1222609"/>
              <a:gd name="connsiteX38" fmla="*/ 3045203 w 4991449"/>
              <a:gd name="connsiteY38" fmla="*/ 1197442 h 1222609"/>
              <a:gd name="connsiteX39" fmla="*/ 3053592 w 4991449"/>
              <a:gd name="connsiteY39" fmla="*/ 1172275 h 1222609"/>
              <a:gd name="connsiteX40" fmla="*/ 3087148 w 4991449"/>
              <a:gd name="connsiteY40" fmla="*/ 1163886 h 1222609"/>
              <a:gd name="connsiteX41" fmla="*/ 3145871 w 4991449"/>
              <a:gd name="connsiteY41" fmla="*/ 1147108 h 1222609"/>
              <a:gd name="connsiteX42" fmla="*/ 3154260 w 4991449"/>
              <a:gd name="connsiteY42" fmla="*/ 1121941 h 1222609"/>
              <a:gd name="connsiteX43" fmla="*/ 3229761 w 4991449"/>
              <a:gd name="connsiteY43" fmla="*/ 1105163 h 1222609"/>
              <a:gd name="connsiteX44" fmla="*/ 3439486 w 4991449"/>
              <a:gd name="connsiteY44" fmla="*/ 1071607 h 1222609"/>
              <a:gd name="connsiteX45" fmla="*/ 3481431 w 4991449"/>
              <a:gd name="connsiteY45" fmla="*/ 1021273 h 1222609"/>
              <a:gd name="connsiteX46" fmla="*/ 3498209 w 4991449"/>
              <a:gd name="connsiteY46" fmla="*/ 954162 h 1222609"/>
              <a:gd name="connsiteX47" fmla="*/ 3573710 w 4991449"/>
              <a:gd name="connsiteY47" fmla="*/ 895439 h 1222609"/>
              <a:gd name="connsiteX48" fmla="*/ 3598877 w 4991449"/>
              <a:gd name="connsiteY48" fmla="*/ 853494 h 1222609"/>
              <a:gd name="connsiteX49" fmla="*/ 3682767 w 4991449"/>
              <a:gd name="connsiteY49" fmla="*/ 685714 h 1222609"/>
              <a:gd name="connsiteX50" fmla="*/ 3699545 w 4991449"/>
              <a:gd name="connsiteY50" fmla="*/ 626991 h 1222609"/>
              <a:gd name="connsiteX51" fmla="*/ 3716323 w 4991449"/>
              <a:gd name="connsiteY51" fmla="*/ 576657 h 1222609"/>
              <a:gd name="connsiteX52" fmla="*/ 3724712 w 4991449"/>
              <a:gd name="connsiteY52" fmla="*/ 509545 h 1222609"/>
              <a:gd name="connsiteX53" fmla="*/ 3758267 w 4991449"/>
              <a:gd name="connsiteY53" fmla="*/ 484378 h 1222609"/>
              <a:gd name="connsiteX54" fmla="*/ 3816990 w 4991449"/>
              <a:gd name="connsiteY54" fmla="*/ 467600 h 1222609"/>
              <a:gd name="connsiteX55" fmla="*/ 3967992 w 4991449"/>
              <a:gd name="connsiteY55" fmla="*/ 450822 h 1222609"/>
              <a:gd name="connsiteX56" fmla="*/ 3993159 w 4991449"/>
              <a:gd name="connsiteY56" fmla="*/ 434044 h 1222609"/>
              <a:gd name="connsiteX57" fmla="*/ 4026715 w 4991449"/>
              <a:gd name="connsiteY57" fmla="*/ 417266 h 1222609"/>
              <a:gd name="connsiteX58" fmla="*/ 4051882 w 4991449"/>
              <a:gd name="connsiteY58" fmla="*/ 392099 h 1222609"/>
              <a:gd name="connsiteX59" fmla="*/ 4085438 w 4991449"/>
              <a:gd name="connsiteY59" fmla="*/ 383710 h 1222609"/>
              <a:gd name="connsiteX60" fmla="*/ 4311941 w 4991449"/>
              <a:gd name="connsiteY60" fmla="*/ 366932 h 1222609"/>
              <a:gd name="connsiteX61" fmla="*/ 4337108 w 4991449"/>
              <a:gd name="connsiteY61" fmla="*/ 333376 h 1222609"/>
              <a:gd name="connsiteX62" fmla="*/ 4370664 w 4991449"/>
              <a:gd name="connsiteY62" fmla="*/ 249486 h 1222609"/>
              <a:gd name="connsiteX63" fmla="*/ 4387442 w 4991449"/>
              <a:gd name="connsiteY63" fmla="*/ 123651 h 1222609"/>
              <a:gd name="connsiteX64" fmla="*/ 4420998 w 4991449"/>
              <a:gd name="connsiteY64" fmla="*/ 98485 h 1222609"/>
              <a:gd name="connsiteX65" fmla="*/ 4488110 w 4991449"/>
              <a:gd name="connsiteY65" fmla="*/ 64929 h 1222609"/>
              <a:gd name="connsiteX66" fmla="*/ 4991449 w 4991449"/>
              <a:gd name="connsiteY66" fmla="*/ 56540 h 1222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991449" h="1222609">
                <a:moveTo>
                  <a:pt x="0" y="6206"/>
                </a:moveTo>
                <a:cubicBezTo>
                  <a:pt x="125234" y="9685"/>
                  <a:pt x="237183" y="-22010"/>
                  <a:pt x="343948" y="31373"/>
                </a:cubicBezTo>
                <a:cubicBezTo>
                  <a:pt x="358532" y="38665"/>
                  <a:pt x="371088" y="49707"/>
                  <a:pt x="385893" y="56540"/>
                </a:cubicBezTo>
                <a:cubicBezTo>
                  <a:pt x="407586" y="66552"/>
                  <a:pt x="430121" y="74842"/>
                  <a:pt x="453005" y="81707"/>
                </a:cubicBezTo>
                <a:cubicBezTo>
                  <a:pt x="486135" y="91646"/>
                  <a:pt x="553673" y="106873"/>
                  <a:pt x="553673" y="106873"/>
                </a:cubicBezTo>
                <a:cubicBezTo>
                  <a:pt x="562062" y="112466"/>
                  <a:pt x="571095" y="117196"/>
                  <a:pt x="578840" y="123651"/>
                </a:cubicBezTo>
                <a:cubicBezTo>
                  <a:pt x="616696" y="155198"/>
                  <a:pt x="589411" y="142874"/>
                  <a:pt x="629174" y="165596"/>
                </a:cubicBezTo>
                <a:cubicBezTo>
                  <a:pt x="640032" y="171801"/>
                  <a:pt x="650370" y="180472"/>
                  <a:pt x="662730" y="182374"/>
                </a:cubicBezTo>
                <a:cubicBezTo>
                  <a:pt x="723785" y="191767"/>
                  <a:pt x="785769" y="193559"/>
                  <a:pt x="847288" y="199152"/>
                </a:cubicBezTo>
                <a:cubicBezTo>
                  <a:pt x="869659" y="204745"/>
                  <a:pt x="892524" y="208638"/>
                  <a:pt x="914400" y="215930"/>
                </a:cubicBezTo>
                <a:cubicBezTo>
                  <a:pt x="926264" y="219885"/>
                  <a:pt x="936528" y="227629"/>
                  <a:pt x="947956" y="232708"/>
                </a:cubicBezTo>
                <a:cubicBezTo>
                  <a:pt x="961717" y="238824"/>
                  <a:pt x="975919" y="243893"/>
                  <a:pt x="989901" y="249486"/>
                </a:cubicBezTo>
                <a:cubicBezTo>
                  <a:pt x="1132091" y="391681"/>
                  <a:pt x="911802" y="174674"/>
                  <a:pt x="1040234" y="291431"/>
                </a:cubicBezTo>
                <a:cubicBezTo>
                  <a:pt x="1063643" y="312712"/>
                  <a:pt x="1086968" y="334344"/>
                  <a:pt x="1107346" y="358543"/>
                </a:cubicBezTo>
                <a:cubicBezTo>
                  <a:pt x="1131845" y="387636"/>
                  <a:pt x="1151637" y="420395"/>
                  <a:pt x="1174458" y="450822"/>
                </a:cubicBezTo>
                <a:cubicBezTo>
                  <a:pt x="1185201" y="465146"/>
                  <a:pt x="1201364" y="476142"/>
                  <a:pt x="1208014" y="492767"/>
                </a:cubicBezTo>
                <a:cubicBezTo>
                  <a:pt x="1213607" y="506749"/>
                  <a:pt x="1217479" y="521548"/>
                  <a:pt x="1224792" y="534712"/>
                </a:cubicBezTo>
                <a:cubicBezTo>
                  <a:pt x="1231582" y="546934"/>
                  <a:pt x="1241832" y="556891"/>
                  <a:pt x="1249959" y="568268"/>
                </a:cubicBezTo>
                <a:cubicBezTo>
                  <a:pt x="1278723" y="608538"/>
                  <a:pt x="1257611" y="588952"/>
                  <a:pt x="1308682" y="635380"/>
                </a:cubicBezTo>
                <a:cubicBezTo>
                  <a:pt x="1324842" y="650071"/>
                  <a:pt x="1340288" y="666088"/>
                  <a:pt x="1359016" y="677325"/>
                </a:cubicBezTo>
                <a:cubicBezTo>
                  <a:pt x="1368903" y="683257"/>
                  <a:pt x="1381634" y="682068"/>
                  <a:pt x="1392572" y="685714"/>
                </a:cubicBezTo>
                <a:cubicBezTo>
                  <a:pt x="1406858" y="690476"/>
                  <a:pt x="1420756" y="696376"/>
                  <a:pt x="1434517" y="702492"/>
                </a:cubicBezTo>
                <a:cubicBezTo>
                  <a:pt x="1445945" y="707571"/>
                  <a:pt x="1456529" y="714460"/>
                  <a:pt x="1468073" y="719270"/>
                </a:cubicBezTo>
                <a:cubicBezTo>
                  <a:pt x="1490127" y="728459"/>
                  <a:pt x="1513131" y="735248"/>
                  <a:pt x="1535185" y="744437"/>
                </a:cubicBezTo>
                <a:cubicBezTo>
                  <a:pt x="1546729" y="749247"/>
                  <a:pt x="1556988" y="756941"/>
                  <a:pt x="1568741" y="761215"/>
                </a:cubicBezTo>
                <a:cubicBezTo>
                  <a:pt x="1619441" y="779651"/>
                  <a:pt x="1644780" y="776602"/>
                  <a:pt x="1694576" y="803160"/>
                </a:cubicBezTo>
                <a:cubicBezTo>
                  <a:pt x="1715801" y="814480"/>
                  <a:pt x="1734419" y="830199"/>
                  <a:pt x="1753299" y="845105"/>
                </a:cubicBezTo>
                <a:cubicBezTo>
                  <a:pt x="1787583" y="872171"/>
                  <a:pt x="1814898" y="909461"/>
                  <a:pt x="1853967" y="928995"/>
                </a:cubicBezTo>
                <a:lnTo>
                  <a:pt x="1904301" y="954162"/>
                </a:lnTo>
                <a:cubicBezTo>
                  <a:pt x="1969376" y="1019240"/>
                  <a:pt x="1901302" y="960915"/>
                  <a:pt x="2080469" y="1004496"/>
                </a:cubicBezTo>
                <a:cubicBezTo>
                  <a:pt x="2134607" y="1017665"/>
                  <a:pt x="2184632" y="1047465"/>
                  <a:pt x="2239860" y="1054829"/>
                </a:cubicBezTo>
                <a:cubicBezTo>
                  <a:pt x="2410130" y="1077532"/>
                  <a:pt x="2323461" y="1068967"/>
                  <a:pt x="2499919" y="1079996"/>
                </a:cubicBezTo>
                <a:cubicBezTo>
                  <a:pt x="2566573" y="1096659"/>
                  <a:pt x="2593651" y="1105324"/>
                  <a:pt x="2667699" y="1113552"/>
                </a:cubicBezTo>
                <a:cubicBezTo>
                  <a:pt x="2709480" y="1118194"/>
                  <a:pt x="2751589" y="1119145"/>
                  <a:pt x="2793534" y="1121941"/>
                </a:cubicBezTo>
                <a:cubicBezTo>
                  <a:pt x="2800331" y="1132136"/>
                  <a:pt x="2828859" y="1175936"/>
                  <a:pt x="2835478" y="1180664"/>
                </a:cubicBezTo>
                <a:cubicBezTo>
                  <a:pt x="2840152" y="1184003"/>
                  <a:pt x="2910553" y="1197314"/>
                  <a:pt x="2910979" y="1197442"/>
                </a:cubicBezTo>
                <a:cubicBezTo>
                  <a:pt x="2925403" y="1201769"/>
                  <a:pt x="2938638" y="1209458"/>
                  <a:pt x="2952924" y="1214220"/>
                </a:cubicBezTo>
                <a:cubicBezTo>
                  <a:pt x="2963862" y="1217866"/>
                  <a:pt x="2975295" y="1219813"/>
                  <a:pt x="2986480" y="1222609"/>
                </a:cubicBezTo>
                <a:cubicBezTo>
                  <a:pt x="3006054" y="1214220"/>
                  <a:pt x="3028166" y="1210220"/>
                  <a:pt x="3045203" y="1197442"/>
                </a:cubicBezTo>
                <a:cubicBezTo>
                  <a:pt x="3052277" y="1192136"/>
                  <a:pt x="3046687" y="1177799"/>
                  <a:pt x="3053592" y="1172275"/>
                </a:cubicBezTo>
                <a:cubicBezTo>
                  <a:pt x="3062595" y="1165073"/>
                  <a:pt x="3076062" y="1167053"/>
                  <a:pt x="3087148" y="1163886"/>
                </a:cubicBezTo>
                <a:cubicBezTo>
                  <a:pt x="3171393" y="1139816"/>
                  <a:pt x="3040970" y="1173333"/>
                  <a:pt x="3145871" y="1147108"/>
                </a:cubicBezTo>
                <a:cubicBezTo>
                  <a:pt x="3148667" y="1138719"/>
                  <a:pt x="3146351" y="1125896"/>
                  <a:pt x="3154260" y="1121941"/>
                </a:cubicBezTo>
                <a:cubicBezTo>
                  <a:pt x="3177319" y="1110411"/>
                  <a:pt x="3204640" y="1110960"/>
                  <a:pt x="3229761" y="1105163"/>
                </a:cubicBezTo>
                <a:cubicBezTo>
                  <a:pt x="3340794" y="1079540"/>
                  <a:pt x="3149369" y="1113052"/>
                  <a:pt x="3439486" y="1071607"/>
                </a:cubicBezTo>
                <a:cubicBezTo>
                  <a:pt x="3475487" y="1044606"/>
                  <a:pt x="3471549" y="1057508"/>
                  <a:pt x="3481431" y="1021273"/>
                </a:cubicBezTo>
                <a:cubicBezTo>
                  <a:pt x="3487498" y="999027"/>
                  <a:pt x="3479023" y="966953"/>
                  <a:pt x="3498209" y="954162"/>
                </a:cubicBezTo>
                <a:cubicBezTo>
                  <a:pt x="3524909" y="936362"/>
                  <a:pt x="3553997" y="921723"/>
                  <a:pt x="3573710" y="895439"/>
                </a:cubicBezTo>
                <a:cubicBezTo>
                  <a:pt x="3583493" y="882395"/>
                  <a:pt x="3589832" y="867061"/>
                  <a:pt x="3598877" y="853494"/>
                </a:cubicBezTo>
                <a:cubicBezTo>
                  <a:pt x="3657238" y="765953"/>
                  <a:pt x="3604845" y="884848"/>
                  <a:pt x="3682767" y="685714"/>
                </a:cubicBezTo>
                <a:cubicBezTo>
                  <a:pt x="3690185" y="666756"/>
                  <a:pt x="3693558" y="646448"/>
                  <a:pt x="3699545" y="626991"/>
                </a:cubicBezTo>
                <a:cubicBezTo>
                  <a:pt x="3704746" y="610088"/>
                  <a:pt x="3710730" y="593435"/>
                  <a:pt x="3716323" y="576657"/>
                </a:cubicBezTo>
                <a:cubicBezTo>
                  <a:pt x="3719119" y="554286"/>
                  <a:pt x="3715383" y="530069"/>
                  <a:pt x="3724712" y="509545"/>
                </a:cubicBezTo>
                <a:cubicBezTo>
                  <a:pt x="3730497" y="496817"/>
                  <a:pt x="3745539" y="490164"/>
                  <a:pt x="3758267" y="484378"/>
                </a:cubicBezTo>
                <a:cubicBezTo>
                  <a:pt x="3776800" y="475954"/>
                  <a:pt x="3797154" y="472178"/>
                  <a:pt x="3816990" y="467600"/>
                </a:cubicBezTo>
                <a:cubicBezTo>
                  <a:pt x="3864213" y="456702"/>
                  <a:pt x="3922284" y="454631"/>
                  <a:pt x="3967992" y="450822"/>
                </a:cubicBezTo>
                <a:cubicBezTo>
                  <a:pt x="3976381" y="445229"/>
                  <a:pt x="3984405" y="439046"/>
                  <a:pt x="3993159" y="434044"/>
                </a:cubicBezTo>
                <a:cubicBezTo>
                  <a:pt x="4004017" y="427839"/>
                  <a:pt x="4016539" y="424535"/>
                  <a:pt x="4026715" y="417266"/>
                </a:cubicBezTo>
                <a:cubicBezTo>
                  <a:pt x="4036369" y="410370"/>
                  <a:pt x="4041581" y="397985"/>
                  <a:pt x="4051882" y="392099"/>
                </a:cubicBezTo>
                <a:cubicBezTo>
                  <a:pt x="4061892" y="386379"/>
                  <a:pt x="4073962" y="384821"/>
                  <a:pt x="4085438" y="383710"/>
                </a:cubicBezTo>
                <a:cubicBezTo>
                  <a:pt x="4160794" y="376418"/>
                  <a:pt x="4236440" y="372525"/>
                  <a:pt x="4311941" y="366932"/>
                </a:cubicBezTo>
                <a:cubicBezTo>
                  <a:pt x="4320330" y="355747"/>
                  <a:pt x="4329914" y="345365"/>
                  <a:pt x="4337108" y="333376"/>
                </a:cubicBezTo>
                <a:cubicBezTo>
                  <a:pt x="4354740" y="303990"/>
                  <a:pt x="4365526" y="282027"/>
                  <a:pt x="4370664" y="249486"/>
                </a:cubicBezTo>
                <a:cubicBezTo>
                  <a:pt x="4377264" y="207688"/>
                  <a:pt x="4374060" y="163796"/>
                  <a:pt x="4387442" y="123651"/>
                </a:cubicBezTo>
                <a:cubicBezTo>
                  <a:pt x="4391863" y="110387"/>
                  <a:pt x="4409621" y="106611"/>
                  <a:pt x="4420998" y="98485"/>
                </a:cubicBezTo>
                <a:cubicBezTo>
                  <a:pt x="4437861" y="86440"/>
                  <a:pt x="4467921" y="65906"/>
                  <a:pt x="4488110" y="64929"/>
                </a:cubicBezTo>
                <a:cubicBezTo>
                  <a:pt x="4664523" y="56393"/>
                  <a:pt x="4823188" y="56540"/>
                  <a:pt x="4991449" y="56540"/>
                </a:cubicBezTo>
              </a:path>
            </a:pathLst>
          </a:custGeom>
          <a:solidFill>
            <a:schemeClr val="accent1">
              <a:lumMod val="20000"/>
              <a:lumOff val="80000"/>
            </a:schemeClr>
          </a:solidFill>
          <a:ln w="603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4" name="Straight Arrow Connector 23">
            <a:extLst>
              <a:ext uri="{FF2B5EF4-FFF2-40B4-BE49-F238E27FC236}">
                <a16:creationId xmlns:a16="http://schemas.microsoft.com/office/drawing/2014/main" id="{49F67DFA-1440-2559-F180-AE5C26BA9B57}"/>
              </a:ext>
            </a:extLst>
          </p:cNvPr>
          <p:cNvCxnSpPr>
            <a:cxnSpLocks/>
          </p:cNvCxnSpPr>
          <p:nvPr/>
        </p:nvCxnSpPr>
        <p:spPr>
          <a:xfrm flipV="1">
            <a:off x="8355434" y="525097"/>
            <a:ext cx="0" cy="415636"/>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C8A990A-2123-8914-CB77-C351FB07F729}"/>
              </a:ext>
            </a:extLst>
          </p:cNvPr>
          <p:cNvSpPr txBox="1"/>
          <p:nvPr/>
        </p:nvSpPr>
        <p:spPr>
          <a:xfrm>
            <a:off x="8273005" y="577691"/>
            <a:ext cx="504525" cy="261610"/>
          </a:xfrm>
          <a:prstGeom prst="rect">
            <a:avLst/>
          </a:prstGeom>
          <a:noFill/>
        </p:spPr>
        <p:txBody>
          <a:bodyPr wrap="square" rtlCol="0">
            <a:spAutoFit/>
          </a:bodyPr>
          <a:lstStyle/>
          <a:p>
            <a:pPr algn="ctr"/>
            <a:r>
              <a:rPr lang="nl-NL" sz="1100" dirty="0"/>
              <a:t>X m</a:t>
            </a:r>
          </a:p>
        </p:txBody>
      </p:sp>
      <p:sp>
        <p:nvSpPr>
          <p:cNvPr id="28" name="Rectangle 27">
            <a:extLst>
              <a:ext uri="{FF2B5EF4-FFF2-40B4-BE49-F238E27FC236}">
                <a16:creationId xmlns:a16="http://schemas.microsoft.com/office/drawing/2014/main" id="{A99DB13A-28C1-9CE3-C434-87DA3861286A}"/>
              </a:ext>
            </a:extLst>
          </p:cNvPr>
          <p:cNvSpPr/>
          <p:nvPr/>
        </p:nvSpPr>
        <p:spPr>
          <a:xfrm>
            <a:off x="7449422" y="4202500"/>
            <a:ext cx="1400962" cy="519830"/>
          </a:xfrm>
          <a:prstGeom prst="rect">
            <a:avLst/>
          </a:prstGeom>
          <a:solidFill>
            <a:schemeClr val="accent1">
              <a:lumMod val="20000"/>
              <a:lumOff val="80000"/>
            </a:schemeClr>
          </a:solidFill>
          <a:ln w="603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9" name="Freeform: Shape 28">
            <a:extLst>
              <a:ext uri="{FF2B5EF4-FFF2-40B4-BE49-F238E27FC236}">
                <a16:creationId xmlns:a16="http://schemas.microsoft.com/office/drawing/2014/main" id="{B4BDEB21-2308-54F3-86B9-879F1B89C640}"/>
              </a:ext>
            </a:extLst>
          </p:cNvPr>
          <p:cNvSpPr/>
          <p:nvPr/>
        </p:nvSpPr>
        <p:spPr>
          <a:xfrm>
            <a:off x="5368953" y="3214782"/>
            <a:ext cx="4991449" cy="1222609"/>
          </a:xfrm>
          <a:custGeom>
            <a:avLst/>
            <a:gdLst>
              <a:gd name="connsiteX0" fmla="*/ 0 w 4991449"/>
              <a:gd name="connsiteY0" fmla="*/ 6206 h 1222609"/>
              <a:gd name="connsiteX1" fmla="*/ 343948 w 4991449"/>
              <a:gd name="connsiteY1" fmla="*/ 31373 h 1222609"/>
              <a:gd name="connsiteX2" fmla="*/ 385893 w 4991449"/>
              <a:gd name="connsiteY2" fmla="*/ 56540 h 1222609"/>
              <a:gd name="connsiteX3" fmla="*/ 453005 w 4991449"/>
              <a:gd name="connsiteY3" fmla="*/ 81707 h 1222609"/>
              <a:gd name="connsiteX4" fmla="*/ 553673 w 4991449"/>
              <a:gd name="connsiteY4" fmla="*/ 106873 h 1222609"/>
              <a:gd name="connsiteX5" fmla="*/ 578840 w 4991449"/>
              <a:gd name="connsiteY5" fmla="*/ 123651 h 1222609"/>
              <a:gd name="connsiteX6" fmla="*/ 629174 w 4991449"/>
              <a:gd name="connsiteY6" fmla="*/ 165596 h 1222609"/>
              <a:gd name="connsiteX7" fmla="*/ 662730 w 4991449"/>
              <a:gd name="connsiteY7" fmla="*/ 182374 h 1222609"/>
              <a:gd name="connsiteX8" fmla="*/ 847288 w 4991449"/>
              <a:gd name="connsiteY8" fmla="*/ 199152 h 1222609"/>
              <a:gd name="connsiteX9" fmla="*/ 914400 w 4991449"/>
              <a:gd name="connsiteY9" fmla="*/ 215930 h 1222609"/>
              <a:gd name="connsiteX10" fmla="*/ 947956 w 4991449"/>
              <a:gd name="connsiteY10" fmla="*/ 232708 h 1222609"/>
              <a:gd name="connsiteX11" fmla="*/ 989901 w 4991449"/>
              <a:gd name="connsiteY11" fmla="*/ 249486 h 1222609"/>
              <a:gd name="connsiteX12" fmla="*/ 1040234 w 4991449"/>
              <a:gd name="connsiteY12" fmla="*/ 291431 h 1222609"/>
              <a:gd name="connsiteX13" fmla="*/ 1107346 w 4991449"/>
              <a:gd name="connsiteY13" fmla="*/ 358543 h 1222609"/>
              <a:gd name="connsiteX14" fmla="*/ 1174458 w 4991449"/>
              <a:gd name="connsiteY14" fmla="*/ 450822 h 1222609"/>
              <a:gd name="connsiteX15" fmla="*/ 1208014 w 4991449"/>
              <a:gd name="connsiteY15" fmla="*/ 492767 h 1222609"/>
              <a:gd name="connsiteX16" fmla="*/ 1224792 w 4991449"/>
              <a:gd name="connsiteY16" fmla="*/ 534712 h 1222609"/>
              <a:gd name="connsiteX17" fmla="*/ 1249959 w 4991449"/>
              <a:gd name="connsiteY17" fmla="*/ 568268 h 1222609"/>
              <a:gd name="connsiteX18" fmla="*/ 1308682 w 4991449"/>
              <a:gd name="connsiteY18" fmla="*/ 635380 h 1222609"/>
              <a:gd name="connsiteX19" fmla="*/ 1359016 w 4991449"/>
              <a:gd name="connsiteY19" fmla="*/ 677325 h 1222609"/>
              <a:gd name="connsiteX20" fmla="*/ 1392572 w 4991449"/>
              <a:gd name="connsiteY20" fmla="*/ 685714 h 1222609"/>
              <a:gd name="connsiteX21" fmla="*/ 1434517 w 4991449"/>
              <a:gd name="connsiteY21" fmla="*/ 702492 h 1222609"/>
              <a:gd name="connsiteX22" fmla="*/ 1468073 w 4991449"/>
              <a:gd name="connsiteY22" fmla="*/ 719270 h 1222609"/>
              <a:gd name="connsiteX23" fmla="*/ 1535185 w 4991449"/>
              <a:gd name="connsiteY23" fmla="*/ 744437 h 1222609"/>
              <a:gd name="connsiteX24" fmla="*/ 1568741 w 4991449"/>
              <a:gd name="connsiteY24" fmla="*/ 761215 h 1222609"/>
              <a:gd name="connsiteX25" fmla="*/ 1694576 w 4991449"/>
              <a:gd name="connsiteY25" fmla="*/ 803160 h 1222609"/>
              <a:gd name="connsiteX26" fmla="*/ 1753299 w 4991449"/>
              <a:gd name="connsiteY26" fmla="*/ 845105 h 1222609"/>
              <a:gd name="connsiteX27" fmla="*/ 1853967 w 4991449"/>
              <a:gd name="connsiteY27" fmla="*/ 928995 h 1222609"/>
              <a:gd name="connsiteX28" fmla="*/ 1904301 w 4991449"/>
              <a:gd name="connsiteY28" fmla="*/ 954162 h 1222609"/>
              <a:gd name="connsiteX29" fmla="*/ 2080469 w 4991449"/>
              <a:gd name="connsiteY29" fmla="*/ 1004496 h 1222609"/>
              <a:gd name="connsiteX30" fmla="*/ 2239860 w 4991449"/>
              <a:gd name="connsiteY30" fmla="*/ 1054829 h 1222609"/>
              <a:gd name="connsiteX31" fmla="*/ 2499919 w 4991449"/>
              <a:gd name="connsiteY31" fmla="*/ 1079996 h 1222609"/>
              <a:gd name="connsiteX32" fmla="*/ 2667699 w 4991449"/>
              <a:gd name="connsiteY32" fmla="*/ 1113552 h 1222609"/>
              <a:gd name="connsiteX33" fmla="*/ 2793534 w 4991449"/>
              <a:gd name="connsiteY33" fmla="*/ 1121941 h 1222609"/>
              <a:gd name="connsiteX34" fmla="*/ 2835478 w 4991449"/>
              <a:gd name="connsiteY34" fmla="*/ 1180664 h 1222609"/>
              <a:gd name="connsiteX35" fmla="*/ 2910979 w 4991449"/>
              <a:gd name="connsiteY35" fmla="*/ 1197442 h 1222609"/>
              <a:gd name="connsiteX36" fmla="*/ 2952924 w 4991449"/>
              <a:gd name="connsiteY36" fmla="*/ 1214220 h 1222609"/>
              <a:gd name="connsiteX37" fmla="*/ 2986480 w 4991449"/>
              <a:gd name="connsiteY37" fmla="*/ 1222609 h 1222609"/>
              <a:gd name="connsiteX38" fmla="*/ 3045203 w 4991449"/>
              <a:gd name="connsiteY38" fmla="*/ 1197442 h 1222609"/>
              <a:gd name="connsiteX39" fmla="*/ 3053592 w 4991449"/>
              <a:gd name="connsiteY39" fmla="*/ 1172275 h 1222609"/>
              <a:gd name="connsiteX40" fmla="*/ 3087148 w 4991449"/>
              <a:gd name="connsiteY40" fmla="*/ 1163886 h 1222609"/>
              <a:gd name="connsiteX41" fmla="*/ 3145871 w 4991449"/>
              <a:gd name="connsiteY41" fmla="*/ 1147108 h 1222609"/>
              <a:gd name="connsiteX42" fmla="*/ 3154260 w 4991449"/>
              <a:gd name="connsiteY42" fmla="*/ 1121941 h 1222609"/>
              <a:gd name="connsiteX43" fmla="*/ 3229761 w 4991449"/>
              <a:gd name="connsiteY43" fmla="*/ 1105163 h 1222609"/>
              <a:gd name="connsiteX44" fmla="*/ 3439486 w 4991449"/>
              <a:gd name="connsiteY44" fmla="*/ 1071607 h 1222609"/>
              <a:gd name="connsiteX45" fmla="*/ 3481431 w 4991449"/>
              <a:gd name="connsiteY45" fmla="*/ 1021273 h 1222609"/>
              <a:gd name="connsiteX46" fmla="*/ 3498209 w 4991449"/>
              <a:gd name="connsiteY46" fmla="*/ 954162 h 1222609"/>
              <a:gd name="connsiteX47" fmla="*/ 3573710 w 4991449"/>
              <a:gd name="connsiteY47" fmla="*/ 895439 h 1222609"/>
              <a:gd name="connsiteX48" fmla="*/ 3598877 w 4991449"/>
              <a:gd name="connsiteY48" fmla="*/ 853494 h 1222609"/>
              <a:gd name="connsiteX49" fmla="*/ 3682767 w 4991449"/>
              <a:gd name="connsiteY49" fmla="*/ 685714 h 1222609"/>
              <a:gd name="connsiteX50" fmla="*/ 3699545 w 4991449"/>
              <a:gd name="connsiteY50" fmla="*/ 626991 h 1222609"/>
              <a:gd name="connsiteX51" fmla="*/ 3716323 w 4991449"/>
              <a:gd name="connsiteY51" fmla="*/ 576657 h 1222609"/>
              <a:gd name="connsiteX52" fmla="*/ 3724712 w 4991449"/>
              <a:gd name="connsiteY52" fmla="*/ 509545 h 1222609"/>
              <a:gd name="connsiteX53" fmla="*/ 3758267 w 4991449"/>
              <a:gd name="connsiteY53" fmla="*/ 484378 h 1222609"/>
              <a:gd name="connsiteX54" fmla="*/ 3816990 w 4991449"/>
              <a:gd name="connsiteY54" fmla="*/ 467600 h 1222609"/>
              <a:gd name="connsiteX55" fmla="*/ 3967992 w 4991449"/>
              <a:gd name="connsiteY55" fmla="*/ 450822 h 1222609"/>
              <a:gd name="connsiteX56" fmla="*/ 3993159 w 4991449"/>
              <a:gd name="connsiteY56" fmla="*/ 434044 h 1222609"/>
              <a:gd name="connsiteX57" fmla="*/ 4026715 w 4991449"/>
              <a:gd name="connsiteY57" fmla="*/ 417266 h 1222609"/>
              <a:gd name="connsiteX58" fmla="*/ 4051882 w 4991449"/>
              <a:gd name="connsiteY58" fmla="*/ 392099 h 1222609"/>
              <a:gd name="connsiteX59" fmla="*/ 4085438 w 4991449"/>
              <a:gd name="connsiteY59" fmla="*/ 383710 h 1222609"/>
              <a:gd name="connsiteX60" fmla="*/ 4311941 w 4991449"/>
              <a:gd name="connsiteY60" fmla="*/ 366932 h 1222609"/>
              <a:gd name="connsiteX61" fmla="*/ 4337108 w 4991449"/>
              <a:gd name="connsiteY61" fmla="*/ 333376 h 1222609"/>
              <a:gd name="connsiteX62" fmla="*/ 4370664 w 4991449"/>
              <a:gd name="connsiteY62" fmla="*/ 249486 h 1222609"/>
              <a:gd name="connsiteX63" fmla="*/ 4387442 w 4991449"/>
              <a:gd name="connsiteY63" fmla="*/ 123651 h 1222609"/>
              <a:gd name="connsiteX64" fmla="*/ 4420998 w 4991449"/>
              <a:gd name="connsiteY64" fmla="*/ 98485 h 1222609"/>
              <a:gd name="connsiteX65" fmla="*/ 4488110 w 4991449"/>
              <a:gd name="connsiteY65" fmla="*/ 64929 h 1222609"/>
              <a:gd name="connsiteX66" fmla="*/ 4991449 w 4991449"/>
              <a:gd name="connsiteY66" fmla="*/ 56540 h 1222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991449" h="1222609">
                <a:moveTo>
                  <a:pt x="0" y="6206"/>
                </a:moveTo>
                <a:cubicBezTo>
                  <a:pt x="125234" y="9685"/>
                  <a:pt x="237183" y="-22010"/>
                  <a:pt x="343948" y="31373"/>
                </a:cubicBezTo>
                <a:cubicBezTo>
                  <a:pt x="358532" y="38665"/>
                  <a:pt x="371088" y="49707"/>
                  <a:pt x="385893" y="56540"/>
                </a:cubicBezTo>
                <a:cubicBezTo>
                  <a:pt x="407586" y="66552"/>
                  <a:pt x="430121" y="74842"/>
                  <a:pt x="453005" y="81707"/>
                </a:cubicBezTo>
                <a:cubicBezTo>
                  <a:pt x="486135" y="91646"/>
                  <a:pt x="553673" y="106873"/>
                  <a:pt x="553673" y="106873"/>
                </a:cubicBezTo>
                <a:cubicBezTo>
                  <a:pt x="562062" y="112466"/>
                  <a:pt x="571095" y="117196"/>
                  <a:pt x="578840" y="123651"/>
                </a:cubicBezTo>
                <a:cubicBezTo>
                  <a:pt x="616696" y="155198"/>
                  <a:pt x="589411" y="142874"/>
                  <a:pt x="629174" y="165596"/>
                </a:cubicBezTo>
                <a:cubicBezTo>
                  <a:pt x="640032" y="171801"/>
                  <a:pt x="650370" y="180472"/>
                  <a:pt x="662730" y="182374"/>
                </a:cubicBezTo>
                <a:cubicBezTo>
                  <a:pt x="723785" y="191767"/>
                  <a:pt x="785769" y="193559"/>
                  <a:pt x="847288" y="199152"/>
                </a:cubicBezTo>
                <a:cubicBezTo>
                  <a:pt x="869659" y="204745"/>
                  <a:pt x="892524" y="208638"/>
                  <a:pt x="914400" y="215930"/>
                </a:cubicBezTo>
                <a:cubicBezTo>
                  <a:pt x="926264" y="219885"/>
                  <a:pt x="936528" y="227629"/>
                  <a:pt x="947956" y="232708"/>
                </a:cubicBezTo>
                <a:cubicBezTo>
                  <a:pt x="961717" y="238824"/>
                  <a:pt x="975919" y="243893"/>
                  <a:pt x="989901" y="249486"/>
                </a:cubicBezTo>
                <a:cubicBezTo>
                  <a:pt x="1132091" y="391681"/>
                  <a:pt x="911802" y="174674"/>
                  <a:pt x="1040234" y="291431"/>
                </a:cubicBezTo>
                <a:cubicBezTo>
                  <a:pt x="1063643" y="312712"/>
                  <a:pt x="1086968" y="334344"/>
                  <a:pt x="1107346" y="358543"/>
                </a:cubicBezTo>
                <a:cubicBezTo>
                  <a:pt x="1131845" y="387636"/>
                  <a:pt x="1151637" y="420395"/>
                  <a:pt x="1174458" y="450822"/>
                </a:cubicBezTo>
                <a:cubicBezTo>
                  <a:pt x="1185201" y="465146"/>
                  <a:pt x="1201364" y="476142"/>
                  <a:pt x="1208014" y="492767"/>
                </a:cubicBezTo>
                <a:cubicBezTo>
                  <a:pt x="1213607" y="506749"/>
                  <a:pt x="1217479" y="521548"/>
                  <a:pt x="1224792" y="534712"/>
                </a:cubicBezTo>
                <a:cubicBezTo>
                  <a:pt x="1231582" y="546934"/>
                  <a:pt x="1241832" y="556891"/>
                  <a:pt x="1249959" y="568268"/>
                </a:cubicBezTo>
                <a:cubicBezTo>
                  <a:pt x="1278723" y="608538"/>
                  <a:pt x="1257611" y="588952"/>
                  <a:pt x="1308682" y="635380"/>
                </a:cubicBezTo>
                <a:cubicBezTo>
                  <a:pt x="1324842" y="650071"/>
                  <a:pt x="1340288" y="666088"/>
                  <a:pt x="1359016" y="677325"/>
                </a:cubicBezTo>
                <a:cubicBezTo>
                  <a:pt x="1368903" y="683257"/>
                  <a:pt x="1381634" y="682068"/>
                  <a:pt x="1392572" y="685714"/>
                </a:cubicBezTo>
                <a:cubicBezTo>
                  <a:pt x="1406858" y="690476"/>
                  <a:pt x="1420756" y="696376"/>
                  <a:pt x="1434517" y="702492"/>
                </a:cubicBezTo>
                <a:cubicBezTo>
                  <a:pt x="1445945" y="707571"/>
                  <a:pt x="1456529" y="714460"/>
                  <a:pt x="1468073" y="719270"/>
                </a:cubicBezTo>
                <a:cubicBezTo>
                  <a:pt x="1490127" y="728459"/>
                  <a:pt x="1513131" y="735248"/>
                  <a:pt x="1535185" y="744437"/>
                </a:cubicBezTo>
                <a:cubicBezTo>
                  <a:pt x="1546729" y="749247"/>
                  <a:pt x="1556988" y="756941"/>
                  <a:pt x="1568741" y="761215"/>
                </a:cubicBezTo>
                <a:cubicBezTo>
                  <a:pt x="1619441" y="779651"/>
                  <a:pt x="1644780" y="776602"/>
                  <a:pt x="1694576" y="803160"/>
                </a:cubicBezTo>
                <a:cubicBezTo>
                  <a:pt x="1715801" y="814480"/>
                  <a:pt x="1734419" y="830199"/>
                  <a:pt x="1753299" y="845105"/>
                </a:cubicBezTo>
                <a:cubicBezTo>
                  <a:pt x="1787583" y="872171"/>
                  <a:pt x="1814898" y="909461"/>
                  <a:pt x="1853967" y="928995"/>
                </a:cubicBezTo>
                <a:lnTo>
                  <a:pt x="1904301" y="954162"/>
                </a:lnTo>
                <a:cubicBezTo>
                  <a:pt x="1969376" y="1019240"/>
                  <a:pt x="1901302" y="960915"/>
                  <a:pt x="2080469" y="1004496"/>
                </a:cubicBezTo>
                <a:cubicBezTo>
                  <a:pt x="2134607" y="1017665"/>
                  <a:pt x="2184632" y="1047465"/>
                  <a:pt x="2239860" y="1054829"/>
                </a:cubicBezTo>
                <a:cubicBezTo>
                  <a:pt x="2410130" y="1077532"/>
                  <a:pt x="2323461" y="1068967"/>
                  <a:pt x="2499919" y="1079996"/>
                </a:cubicBezTo>
                <a:cubicBezTo>
                  <a:pt x="2566573" y="1096659"/>
                  <a:pt x="2593651" y="1105324"/>
                  <a:pt x="2667699" y="1113552"/>
                </a:cubicBezTo>
                <a:cubicBezTo>
                  <a:pt x="2709480" y="1118194"/>
                  <a:pt x="2751589" y="1119145"/>
                  <a:pt x="2793534" y="1121941"/>
                </a:cubicBezTo>
                <a:cubicBezTo>
                  <a:pt x="2800331" y="1132136"/>
                  <a:pt x="2828859" y="1175936"/>
                  <a:pt x="2835478" y="1180664"/>
                </a:cubicBezTo>
                <a:cubicBezTo>
                  <a:pt x="2840152" y="1184003"/>
                  <a:pt x="2910553" y="1197314"/>
                  <a:pt x="2910979" y="1197442"/>
                </a:cubicBezTo>
                <a:cubicBezTo>
                  <a:pt x="2925403" y="1201769"/>
                  <a:pt x="2938638" y="1209458"/>
                  <a:pt x="2952924" y="1214220"/>
                </a:cubicBezTo>
                <a:cubicBezTo>
                  <a:pt x="2963862" y="1217866"/>
                  <a:pt x="2975295" y="1219813"/>
                  <a:pt x="2986480" y="1222609"/>
                </a:cubicBezTo>
                <a:cubicBezTo>
                  <a:pt x="3006054" y="1214220"/>
                  <a:pt x="3028166" y="1210220"/>
                  <a:pt x="3045203" y="1197442"/>
                </a:cubicBezTo>
                <a:cubicBezTo>
                  <a:pt x="3052277" y="1192136"/>
                  <a:pt x="3046687" y="1177799"/>
                  <a:pt x="3053592" y="1172275"/>
                </a:cubicBezTo>
                <a:cubicBezTo>
                  <a:pt x="3062595" y="1165073"/>
                  <a:pt x="3076062" y="1167053"/>
                  <a:pt x="3087148" y="1163886"/>
                </a:cubicBezTo>
                <a:cubicBezTo>
                  <a:pt x="3171393" y="1139816"/>
                  <a:pt x="3040970" y="1173333"/>
                  <a:pt x="3145871" y="1147108"/>
                </a:cubicBezTo>
                <a:cubicBezTo>
                  <a:pt x="3148667" y="1138719"/>
                  <a:pt x="3146351" y="1125896"/>
                  <a:pt x="3154260" y="1121941"/>
                </a:cubicBezTo>
                <a:cubicBezTo>
                  <a:pt x="3177319" y="1110411"/>
                  <a:pt x="3204640" y="1110960"/>
                  <a:pt x="3229761" y="1105163"/>
                </a:cubicBezTo>
                <a:cubicBezTo>
                  <a:pt x="3340794" y="1079540"/>
                  <a:pt x="3149369" y="1113052"/>
                  <a:pt x="3439486" y="1071607"/>
                </a:cubicBezTo>
                <a:cubicBezTo>
                  <a:pt x="3475487" y="1044606"/>
                  <a:pt x="3471549" y="1057508"/>
                  <a:pt x="3481431" y="1021273"/>
                </a:cubicBezTo>
                <a:cubicBezTo>
                  <a:pt x="3487498" y="999027"/>
                  <a:pt x="3479023" y="966953"/>
                  <a:pt x="3498209" y="954162"/>
                </a:cubicBezTo>
                <a:cubicBezTo>
                  <a:pt x="3524909" y="936362"/>
                  <a:pt x="3553997" y="921723"/>
                  <a:pt x="3573710" y="895439"/>
                </a:cubicBezTo>
                <a:cubicBezTo>
                  <a:pt x="3583493" y="882395"/>
                  <a:pt x="3589832" y="867061"/>
                  <a:pt x="3598877" y="853494"/>
                </a:cubicBezTo>
                <a:cubicBezTo>
                  <a:pt x="3657238" y="765953"/>
                  <a:pt x="3604845" y="884848"/>
                  <a:pt x="3682767" y="685714"/>
                </a:cubicBezTo>
                <a:cubicBezTo>
                  <a:pt x="3690185" y="666756"/>
                  <a:pt x="3693558" y="646448"/>
                  <a:pt x="3699545" y="626991"/>
                </a:cubicBezTo>
                <a:cubicBezTo>
                  <a:pt x="3704746" y="610088"/>
                  <a:pt x="3710730" y="593435"/>
                  <a:pt x="3716323" y="576657"/>
                </a:cubicBezTo>
                <a:cubicBezTo>
                  <a:pt x="3719119" y="554286"/>
                  <a:pt x="3715383" y="530069"/>
                  <a:pt x="3724712" y="509545"/>
                </a:cubicBezTo>
                <a:cubicBezTo>
                  <a:pt x="3730497" y="496817"/>
                  <a:pt x="3745539" y="490164"/>
                  <a:pt x="3758267" y="484378"/>
                </a:cubicBezTo>
                <a:cubicBezTo>
                  <a:pt x="3776800" y="475954"/>
                  <a:pt x="3797154" y="472178"/>
                  <a:pt x="3816990" y="467600"/>
                </a:cubicBezTo>
                <a:cubicBezTo>
                  <a:pt x="3864213" y="456702"/>
                  <a:pt x="3922284" y="454631"/>
                  <a:pt x="3967992" y="450822"/>
                </a:cubicBezTo>
                <a:cubicBezTo>
                  <a:pt x="3976381" y="445229"/>
                  <a:pt x="3984405" y="439046"/>
                  <a:pt x="3993159" y="434044"/>
                </a:cubicBezTo>
                <a:cubicBezTo>
                  <a:pt x="4004017" y="427839"/>
                  <a:pt x="4016539" y="424535"/>
                  <a:pt x="4026715" y="417266"/>
                </a:cubicBezTo>
                <a:cubicBezTo>
                  <a:pt x="4036369" y="410370"/>
                  <a:pt x="4041581" y="397985"/>
                  <a:pt x="4051882" y="392099"/>
                </a:cubicBezTo>
                <a:cubicBezTo>
                  <a:pt x="4061892" y="386379"/>
                  <a:pt x="4073962" y="384821"/>
                  <a:pt x="4085438" y="383710"/>
                </a:cubicBezTo>
                <a:cubicBezTo>
                  <a:pt x="4160794" y="376418"/>
                  <a:pt x="4236440" y="372525"/>
                  <a:pt x="4311941" y="366932"/>
                </a:cubicBezTo>
                <a:cubicBezTo>
                  <a:pt x="4320330" y="355747"/>
                  <a:pt x="4329914" y="345365"/>
                  <a:pt x="4337108" y="333376"/>
                </a:cubicBezTo>
                <a:cubicBezTo>
                  <a:pt x="4354740" y="303990"/>
                  <a:pt x="4365526" y="282027"/>
                  <a:pt x="4370664" y="249486"/>
                </a:cubicBezTo>
                <a:cubicBezTo>
                  <a:pt x="4377264" y="207688"/>
                  <a:pt x="4374060" y="163796"/>
                  <a:pt x="4387442" y="123651"/>
                </a:cubicBezTo>
                <a:cubicBezTo>
                  <a:pt x="4391863" y="110387"/>
                  <a:pt x="4409621" y="106611"/>
                  <a:pt x="4420998" y="98485"/>
                </a:cubicBezTo>
                <a:cubicBezTo>
                  <a:pt x="4437861" y="86440"/>
                  <a:pt x="4467921" y="65906"/>
                  <a:pt x="4488110" y="64929"/>
                </a:cubicBezTo>
                <a:cubicBezTo>
                  <a:pt x="4664523" y="56393"/>
                  <a:pt x="4823188" y="56540"/>
                  <a:pt x="4991449" y="56540"/>
                </a:cubicBezTo>
              </a:path>
            </a:pathLst>
          </a:custGeom>
          <a:solidFill>
            <a:schemeClr val="accent1">
              <a:lumMod val="20000"/>
              <a:lumOff val="80000"/>
            </a:schemeClr>
          </a:solidFill>
          <a:ln w="603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1" name="TextBox 30">
            <a:extLst>
              <a:ext uri="{FF2B5EF4-FFF2-40B4-BE49-F238E27FC236}">
                <a16:creationId xmlns:a16="http://schemas.microsoft.com/office/drawing/2014/main" id="{46F5FFF4-2A93-0862-EFFD-5E4B38AD722A}"/>
              </a:ext>
            </a:extLst>
          </p:cNvPr>
          <p:cNvSpPr txBox="1"/>
          <p:nvPr/>
        </p:nvSpPr>
        <p:spPr>
          <a:xfrm>
            <a:off x="6285286" y="4459821"/>
            <a:ext cx="759117" cy="261610"/>
          </a:xfrm>
          <a:prstGeom prst="rect">
            <a:avLst/>
          </a:prstGeom>
          <a:noFill/>
        </p:spPr>
        <p:txBody>
          <a:bodyPr wrap="square" rtlCol="0">
            <a:spAutoFit/>
          </a:bodyPr>
          <a:lstStyle/>
          <a:p>
            <a:pPr algn="ctr"/>
            <a:r>
              <a:rPr lang="nl-NL" sz="1100" dirty="0"/>
              <a:t>X m NAP</a:t>
            </a:r>
          </a:p>
        </p:txBody>
      </p:sp>
      <p:sp>
        <p:nvSpPr>
          <p:cNvPr id="2" name="TextBox 1">
            <a:extLst>
              <a:ext uri="{FF2B5EF4-FFF2-40B4-BE49-F238E27FC236}">
                <a16:creationId xmlns:a16="http://schemas.microsoft.com/office/drawing/2014/main" id="{28CD423E-F89E-C1F3-8055-31A528978817}"/>
              </a:ext>
            </a:extLst>
          </p:cNvPr>
          <p:cNvSpPr txBox="1"/>
          <p:nvPr/>
        </p:nvSpPr>
        <p:spPr>
          <a:xfrm>
            <a:off x="1417740" y="-2540079"/>
            <a:ext cx="3951214" cy="369332"/>
          </a:xfrm>
          <a:prstGeom prst="rect">
            <a:avLst/>
          </a:prstGeom>
          <a:noFill/>
        </p:spPr>
        <p:txBody>
          <a:bodyPr wrap="square" rtlCol="0">
            <a:spAutoFit/>
          </a:bodyPr>
          <a:lstStyle/>
          <a:p>
            <a:r>
              <a:rPr lang="nl-NL" dirty="0" err="1"/>
              <a:t>Existing</a:t>
            </a:r>
            <a:r>
              <a:rPr lang="nl-NL" dirty="0"/>
              <a:t> profile</a:t>
            </a:r>
          </a:p>
        </p:txBody>
      </p:sp>
      <p:sp>
        <p:nvSpPr>
          <p:cNvPr id="3" name="TextBox 2">
            <a:extLst>
              <a:ext uri="{FF2B5EF4-FFF2-40B4-BE49-F238E27FC236}">
                <a16:creationId xmlns:a16="http://schemas.microsoft.com/office/drawing/2014/main" id="{97BD61E7-8EB1-4E9A-8F13-2E4CE4E80F94}"/>
              </a:ext>
            </a:extLst>
          </p:cNvPr>
          <p:cNvSpPr txBox="1"/>
          <p:nvPr/>
        </p:nvSpPr>
        <p:spPr>
          <a:xfrm>
            <a:off x="1443636" y="-1066182"/>
            <a:ext cx="3976381" cy="3323987"/>
          </a:xfrm>
          <a:prstGeom prst="rect">
            <a:avLst/>
          </a:prstGeom>
          <a:noFill/>
        </p:spPr>
        <p:txBody>
          <a:bodyPr wrap="square" rtlCol="0">
            <a:spAutoFit/>
          </a:bodyPr>
          <a:lstStyle/>
          <a:p>
            <a:r>
              <a:rPr lang="nl-NL" dirty="0"/>
              <a:t>Scenario 1</a:t>
            </a:r>
          </a:p>
          <a:p>
            <a:r>
              <a:rPr lang="en-GB" sz="1200" b="1" dirty="0" err="1"/>
              <a:t>vertical_vertical_distance_type</a:t>
            </a:r>
            <a:r>
              <a:rPr lang="en-GB" sz="1200" b="1" dirty="0"/>
              <a:t> = ‘distance’</a:t>
            </a:r>
          </a:p>
          <a:p>
            <a:endParaRPr lang="en-GB" sz="1200" dirty="0"/>
          </a:p>
          <a:p>
            <a:r>
              <a:rPr lang="en-GB" sz="1200" dirty="0"/>
              <a:t>If X is negative </a:t>
            </a:r>
            <a:r>
              <a:rPr lang="en-GB" sz="1200" dirty="0">
                <a:sym typeface="Wingdings" panose="05000000000000000000" pitchFamily="2" charset="2"/>
              </a:rPr>
              <a:t> </a:t>
            </a:r>
            <a:r>
              <a:rPr lang="en-GB" sz="1200" dirty="0"/>
              <a:t>The bottom of the profile is flattened over a certain section/width of Y meters and than set to a level that is X meters </a:t>
            </a:r>
            <a:r>
              <a:rPr lang="en-GB" sz="1200" i="1" dirty="0"/>
              <a:t>below</a:t>
            </a:r>
            <a:r>
              <a:rPr lang="en-GB" sz="1200" dirty="0"/>
              <a:t> the current lowest point. The entire section </a:t>
            </a:r>
            <a:r>
              <a:rPr lang="en-GB" sz="1200" i="1" dirty="0"/>
              <a:t>deepened</a:t>
            </a:r>
            <a:r>
              <a:rPr lang="en-GB" sz="1200" dirty="0"/>
              <a:t>.</a:t>
            </a:r>
          </a:p>
          <a:p>
            <a:endParaRPr lang="en-GB" sz="1200" dirty="0"/>
          </a:p>
          <a:p>
            <a:r>
              <a:rPr lang="en-GB" sz="1200" dirty="0"/>
              <a:t>If X is positive </a:t>
            </a:r>
            <a:r>
              <a:rPr lang="en-GB" sz="1200" dirty="0">
                <a:sym typeface="Wingdings" panose="05000000000000000000" pitchFamily="2" charset="2"/>
              </a:rPr>
              <a:t> </a:t>
            </a:r>
            <a:r>
              <a:rPr lang="en-GB" sz="1200" dirty="0"/>
              <a:t>The bottom of the profile is flattened over a certain section/width of Y meters and than </a:t>
            </a:r>
            <a:r>
              <a:rPr lang="en-GB" sz="1200" i="1" dirty="0"/>
              <a:t>set</a:t>
            </a:r>
            <a:r>
              <a:rPr lang="en-GB" sz="1200" dirty="0"/>
              <a:t> to a level that is X meters </a:t>
            </a:r>
            <a:r>
              <a:rPr lang="en-GB" sz="1200" i="1" dirty="0"/>
              <a:t>above</a:t>
            </a:r>
            <a:r>
              <a:rPr lang="en-GB" sz="1200" dirty="0"/>
              <a:t> the current lowest point. </a:t>
            </a:r>
          </a:p>
          <a:p>
            <a:r>
              <a:rPr lang="en-GB" sz="1200" dirty="0"/>
              <a:t>If the section currently lies entirely below this level, the entire section is </a:t>
            </a:r>
            <a:r>
              <a:rPr lang="en-GB" sz="1200" i="1" dirty="0"/>
              <a:t>raised</a:t>
            </a:r>
            <a:r>
              <a:rPr lang="en-GB" sz="1200" dirty="0"/>
              <a:t>. Otherwise, the section is only partly raised and other parts (that used to be higher) are deepened such that they have the same height.</a:t>
            </a:r>
          </a:p>
          <a:p>
            <a:endParaRPr lang="en-GB" sz="1200" dirty="0"/>
          </a:p>
          <a:p>
            <a:endParaRPr lang="en-GB" sz="1200" dirty="0"/>
          </a:p>
        </p:txBody>
      </p:sp>
      <p:sp>
        <p:nvSpPr>
          <p:cNvPr id="12" name="TextBox 11">
            <a:extLst>
              <a:ext uri="{FF2B5EF4-FFF2-40B4-BE49-F238E27FC236}">
                <a16:creationId xmlns:a16="http://schemas.microsoft.com/office/drawing/2014/main" id="{C4094232-C2D5-9D1C-177B-9A017158C385}"/>
              </a:ext>
            </a:extLst>
          </p:cNvPr>
          <p:cNvSpPr txBox="1"/>
          <p:nvPr/>
        </p:nvSpPr>
        <p:spPr>
          <a:xfrm>
            <a:off x="1379821" y="2886779"/>
            <a:ext cx="3976381" cy="3323987"/>
          </a:xfrm>
          <a:prstGeom prst="rect">
            <a:avLst/>
          </a:prstGeom>
          <a:noFill/>
        </p:spPr>
        <p:txBody>
          <a:bodyPr wrap="square" rtlCol="0">
            <a:spAutoFit/>
          </a:bodyPr>
          <a:lstStyle/>
          <a:p>
            <a:r>
              <a:rPr lang="nl-NL" dirty="0"/>
              <a:t>Scenario 2</a:t>
            </a:r>
          </a:p>
          <a:p>
            <a:r>
              <a:rPr lang="nl-NL" sz="1200" b="1" dirty="0" err="1"/>
              <a:t>vertical_vertical_distance_type</a:t>
            </a:r>
            <a:r>
              <a:rPr lang="nl-NL" sz="1200" b="1" dirty="0"/>
              <a:t> = ‘</a:t>
            </a:r>
            <a:r>
              <a:rPr lang="nl-NL" sz="1200" b="1" dirty="0" err="1"/>
              <a:t>referencelevel</a:t>
            </a:r>
            <a:r>
              <a:rPr lang="nl-NL" sz="1200" b="1" dirty="0"/>
              <a:t>’</a:t>
            </a:r>
          </a:p>
          <a:p>
            <a:endParaRPr lang="nl-NL" sz="1200" dirty="0"/>
          </a:p>
          <a:p>
            <a:r>
              <a:rPr lang="nl-NL" sz="1200" dirty="0"/>
              <a:t>IF X is </a:t>
            </a:r>
            <a:r>
              <a:rPr lang="nl-NL" sz="1200" dirty="0" err="1"/>
              <a:t>lower</a:t>
            </a:r>
            <a:r>
              <a:rPr lang="nl-NL" sz="1200" dirty="0"/>
              <a:t> </a:t>
            </a:r>
            <a:r>
              <a:rPr lang="nl-NL" sz="1200" dirty="0" err="1"/>
              <a:t>than</a:t>
            </a:r>
            <a:r>
              <a:rPr lang="nl-NL" sz="1200" dirty="0"/>
              <a:t> </a:t>
            </a:r>
            <a:r>
              <a:rPr lang="nl-NL" sz="1200" dirty="0" err="1"/>
              <a:t>current</a:t>
            </a:r>
            <a:r>
              <a:rPr lang="nl-NL" sz="1200" dirty="0"/>
              <a:t> </a:t>
            </a:r>
            <a:r>
              <a:rPr lang="nl-NL" sz="1200" dirty="0" err="1"/>
              <a:t>lowest</a:t>
            </a:r>
            <a:r>
              <a:rPr lang="nl-NL" sz="1200" dirty="0"/>
              <a:t> point </a:t>
            </a:r>
            <a:r>
              <a:rPr lang="nl-NL" sz="1200" dirty="0">
                <a:sym typeface="Wingdings" panose="05000000000000000000" pitchFamily="2" charset="2"/>
              </a:rPr>
              <a:t> </a:t>
            </a:r>
            <a:r>
              <a:rPr lang="nl-NL" sz="1200" dirty="0"/>
              <a:t>The </a:t>
            </a:r>
            <a:r>
              <a:rPr lang="nl-NL" sz="1200" dirty="0" err="1"/>
              <a:t>bottom</a:t>
            </a:r>
            <a:r>
              <a:rPr lang="nl-NL" sz="1200" dirty="0"/>
              <a:t> of </a:t>
            </a:r>
            <a:r>
              <a:rPr lang="nl-NL" sz="1200" dirty="0" err="1"/>
              <a:t>the</a:t>
            </a:r>
            <a:r>
              <a:rPr lang="nl-NL" sz="1200" dirty="0"/>
              <a:t> profile </a:t>
            </a:r>
            <a:r>
              <a:rPr lang="en-GB" sz="1200" dirty="0"/>
              <a:t>is flattened over a certain section/width of Y meters and than set to a</a:t>
            </a:r>
            <a:r>
              <a:rPr lang="nl-NL" sz="1200" dirty="0"/>
              <a:t> </a:t>
            </a:r>
            <a:r>
              <a:rPr lang="nl-NL" sz="1200" dirty="0" err="1"/>
              <a:t>reference</a:t>
            </a:r>
            <a:r>
              <a:rPr lang="nl-NL" sz="1200" dirty="0"/>
              <a:t> </a:t>
            </a:r>
            <a:r>
              <a:rPr lang="nl-NL" sz="1200" dirty="0" err="1"/>
              <a:t>height</a:t>
            </a:r>
            <a:r>
              <a:rPr lang="nl-NL" sz="1200" dirty="0"/>
              <a:t> of X meters vs. a </a:t>
            </a:r>
            <a:r>
              <a:rPr lang="nl-NL" sz="1200" dirty="0" err="1"/>
              <a:t>vertical</a:t>
            </a:r>
            <a:r>
              <a:rPr lang="nl-NL" sz="1200" dirty="0"/>
              <a:t> datum (e.g. m NAP). </a:t>
            </a:r>
          </a:p>
          <a:p>
            <a:endParaRPr lang="nl-NL" sz="1200" dirty="0"/>
          </a:p>
          <a:p>
            <a:r>
              <a:rPr lang="en-GB" sz="1200" dirty="0"/>
              <a:t>If the section currently lies entirely above this level, the entire section is </a:t>
            </a:r>
            <a:r>
              <a:rPr lang="en-GB" sz="1200" i="1" dirty="0"/>
              <a:t>deepened</a:t>
            </a:r>
            <a:r>
              <a:rPr lang="en-GB" sz="1200" dirty="0"/>
              <a:t>. If the section currently lies entirely below this level, the entire section is </a:t>
            </a:r>
            <a:r>
              <a:rPr lang="en-GB" sz="1200" i="1" dirty="0"/>
              <a:t>raised</a:t>
            </a:r>
            <a:r>
              <a:rPr lang="en-GB" sz="1200" dirty="0"/>
              <a:t>. Otherwise, parts of the section are raised (points that used to be lower than the reference height) and other parts are deepened (points that used to be higher than the reference height)</a:t>
            </a:r>
            <a:endParaRPr lang="nl-NL" sz="1200" dirty="0"/>
          </a:p>
          <a:p>
            <a:endParaRPr lang="nl-NL" sz="1200" dirty="0"/>
          </a:p>
          <a:p>
            <a:endParaRPr lang="nl-NL" sz="1200" dirty="0"/>
          </a:p>
        </p:txBody>
      </p:sp>
      <p:sp>
        <p:nvSpPr>
          <p:cNvPr id="14" name="Rectangle 13">
            <a:extLst>
              <a:ext uri="{FF2B5EF4-FFF2-40B4-BE49-F238E27FC236}">
                <a16:creationId xmlns:a16="http://schemas.microsoft.com/office/drawing/2014/main" id="{656A58A3-E068-CFF9-5700-ADA23049DCA4}"/>
              </a:ext>
            </a:extLst>
          </p:cNvPr>
          <p:cNvSpPr/>
          <p:nvPr/>
        </p:nvSpPr>
        <p:spPr>
          <a:xfrm flipV="1">
            <a:off x="12745322" y="143931"/>
            <a:ext cx="1400962" cy="155510"/>
          </a:xfrm>
          <a:prstGeom prst="rect">
            <a:avLst/>
          </a:prstGeom>
          <a:solidFill>
            <a:schemeClr val="accent1">
              <a:lumMod val="20000"/>
              <a:lumOff val="80000"/>
            </a:schemeClr>
          </a:solidFill>
          <a:ln w="603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5" name="Picture 24">
            <a:extLst>
              <a:ext uri="{FF2B5EF4-FFF2-40B4-BE49-F238E27FC236}">
                <a16:creationId xmlns:a16="http://schemas.microsoft.com/office/drawing/2014/main" id="{B4DF7489-4AD6-2C89-CE28-3F852D95EDD8}"/>
              </a:ext>
            </a:extLst>
          </p:cNvPr>
          <p:cNvPicPr>
            <a:picLocks noChangeAspect="1"/>
          </p:cNvPicPr>
          <p:nvPr/>
        </p:nvPicPr>
        <p:blipFill rotWithShape="1">
          <a:blip r:embed="rId2"/>
          <a:srcRect t="79124"/>
          <a:stretch/>
        </p:blipFill>
        <p:spPr>
          <a:xfrm>
            <a:off x="10664853" y="268050"/>
            <a:ext cx="5005250" cy="269817"/>
          </a:xfrm>
          <a:prstGeom prst="rect">
            <a:avLst/>
          </a:prstGeom>
        </p:spPr>
      </p:pic>
      <p:cxnSp>
        <p:nvCxnSpPr>
          <p:cNvPr id="19" name="Straight Arrow Connector 18">
            <a:extLst>
              <a:ext uri="{FF2B5EF4-FFF2-40B4-BE49-F238E27FC236}">
                <a16:creationId xmlns:a16="http://schemas.microsoft.com/office/drawing/2014/main" id="{F0398FE8-DE96-10B0-E15B-E85CAA568559}"/>
              </a:ext>
            </a:extLst>
          </p:cNvPr>
          <p:cNvCxnSpPr>
            <a:cxnSpLocks/>
          </p:cNvCxnSpPr>
          <p:nvPr/>
        </p:nvCxnSpPr>
        <p:spPr>
          <a:xfrm flipV="1">
            <a:off x="13596376" y="231306"/>
            <a:ext cx="0" cy="27432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29915C1-E899-A55A-8443-F8CE342F9DD6}"/>
              </a:ext>
            </a:extLst>
          </p:cNvPr>
          <p:cNvSpPr txBox="1"/>
          <p:nvPr/>
        </p:nvSpPr>
        <p:spPr>
          <a:xfrm>
            <a:off x="13596376" y="169979"/>
            <a:ext cx="504525" cy="261610"/>
          </a:xfrm>
          <a:prstGeom prst="rect">
            <a:avLst/>
          </a:prstGeom>
          <a:noFill/>
        </p:spPr>
        <p:txBody>
          <a:bodyPr wrap="square" rtlCol="0">
            <a:spAutoFit/>
          </a:bodyPr>
          <a:lstStyle/>
          <a:p>
            <a:pPr algn="ctr"/>
            <a:r>
              <a:rPr lang="nl-NL" sz="1100" dirty="0"/>
              <a:t>X m</a:t>
            </a:r>
          </a:p>
        </p:txBody>
      </p:sp>
      <p:cxnSp>
        <p:nvCxnSpPr>
          <p:cNvPr id="37" name="Straight Arrow Connector 36">
            <a:extLst>
              <a:ext uri="{FF2B5EF4-FFF2-40B4-BE49-F238E27FC236}">
                <a16:creationId xmlns:a16="http://schemas.microsoft.com/office/drawing/2014/main" id="{66FB1BF2-BD88-C590-4DDA-9817E969CCC2}"/>
              </a:ext>
            </a:extLst>
          </p:cNvPr>
          <p:cNvCxnSpPr>
            <a:cxnSpLocks/>
          </p:cNvCxnSpPr>
          <p:nvPr/>
        </p:nvCxnSpPr>
        <p:spPr>
          <a:xfrm flipH="1">
            <a:off x="7449422" y="180139"/>
            <a:ext cx="1400962"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A1FD6E3-13B7-31DE-08B6-22AF09F6E130}"/>
              </a:ext>
            </a:extLst>
          </p:cNvPr>
          <p:cNvSpPr txBox="1"/>
          <p:nvPr/>
        </p:nvSpPr>
        <p:spPr>
          <a:xfrm>
            <a:off x="7267520" y="-79031"/>
            <a:ext cx="1660066" cy="261610"/>
          </a:xfrm>
          <a:prstGeom prst="rect">
            <a:avLst/>
          </a:prstGeom>
          <a:noFill/>
        </p:spPr>
        <p:txBody>
          <a:bodyPr wrap="square" rtlCol="0">
            <a:spAutoFit/>
          </a:bodyPr>
          <a:lstStyle/>
          <a:p>
            <a:pPr algn="ctr"/>
            <a:r>
              <a:rPr lang="nl-NL" sz="1100" dirty="0"/>
              <a:t>Y m </a:t>
            </a:r>
          </a:p>
        </p:txBody>
      </p:sp>
      <p:cxnSp>
        <p:nvCxnSpPr>
          <p:cNvPr id="39" name="Straight Arrow Connector 38">
            <a:extLst>
              <a:ext uri="{FF2B5EF4-FFF2-40B4-BE49-F238E27FC236}">
                <a16:creationId xmlns:a16="http://schemas.microsoft.com/office/drawing/2014/main" id="{B6423E3E-E276-6C14-6237-A9ACAC09F3F7}"/>
              </a:ext>
            </a:extLst>
          </p:cNvPr>
          <p:cNvCxnSpPr>
            <a:cxnSpLocks/>
          </p:cNvCxnSpPr>
          <p:nvPr/>
        </p:nvCxnSpPr>
        <p:spPr>
          <a:xfrm flipH="1">
            <a:off x="7449422" y="4165161"/>
            <a:ext cx="1400962"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592CADD-A799-9DDB-AE4C-2E5E38B9FE3A}"/>
              </a:ext>
            </a:extLst>
          </p:cNvPr>
          <p:cNvSpPr txBox="1"/>
          <p:nvPr/>
        </p:nvSpPr>
        <p:spPr>
          <a:xfrm>
            <a:off x="7267520" y="3905991"/>
            <a:ext cx="1660066" cy="261610"/>
          </a:xfrm>
          <a:prstGeom prst="rect">
            <a:avLst/>
          </a:prstGeom>
          <a:noFill/>
        </p:spPr>
        <p:txBody>
          <a:bodyPr wrap="square" rtlCol="0">
            <a:spAutoFit/>
          </a:bodyPr>
          <a:lstStyle/>
          <a:p>
            <a:pPr algn="ctr"/>
            <a:r>
              <a:rPr lang="nl-NL" sz="1100" dirty="0"/>
              <a:t>Y m </a:t>
            </a:r>
          </a:p>
        </p:txBody>
      </p:sp>
      <p:cxnSp>
        <p:nvCxnSpPr>
          <p:cNvPr id="41" name="Straight Arrow Connector 40">
            <a:extLst>
              <a:ext uri="{FF2B5EF4-FFF2-40B4-BE49-F238E27FC236}">
                <a16:creationId xmlns:a16="http://schemas.microsoft.com/office/drawing/2014/main" id="{A79B21B0-8C0D-DD58-EB39-C32BE5C9D2C8}"/>
              </a:ext>
            </a:extLst>
          </p:cNvPr>
          <p:cNvCxnSpPr>
            <a:cxnSpLocks/>
          </p:cNvCxnSpPr>
          <p:nvPr/>
        </p:nvCxnSpPr>
        <p:spPr>
          <a:xfrm flipH="1">
            <a:off x="12752942" y="-2338"/>
            <a:ext cx="1400962"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B6D6B455-1310-C014-9F20-EBC319A0526C}"/>
              </a:ext>
            </a:extLst>
          </p:cNvPr>
          <p:cNvSpPr txBox="1"/>
          <p:nvPr/>
        </p:nvSpPr>
        <p:spPr>
          <a:xfrm>
            <a:off x="12571040" y="-261508"/>
            <a:ext cx="1660066" cy="261610"/>
          </a:xfrm>
          <a:prstGeom prst="rect">
            <a:avLst/>
          </a:prstGeom>
          <a:noFill/>
        </p:spPr>
        <p:txBody>
          <a:bodyPr wrap="square" rtlCol="0">
            <a:spAutoFit/>
          </a:bodyPr>
          <a:lstStyle/>
          <a:p>
            <a:pPr algn="ctr"/>
            <a:r>
              <a:rPr lang="nl-NL" sz="1100" dirty="0"/>
              <a:t>Y m </a:t>
            </a:r>
          </a:p>
        </p:txBody>
      </p:sp>
      <p:sp>
        <p:nvSpPr>
          <p:cNvPr id="55" name="TextBox 54">
            <a:extLst>
              <a:ext uri="{FF2B5EF4-FFF2-40B4-BE49-F238E27FC236}">
                <a16:creationId xmlns:a16="http://schemas.microsoft.com/office/drawing/2014/main" id="{8EFE8A94-6C8E-AA08-7D9D-3A861B71AF3A}"/>
              </a:ext>
            </a:extLst>
          </p:cNvPr>
          <p:cNvSpPr txBox="1"/>
          <p:nvPr/>
        </p:nvSpPr>
        <p:spPr>
          <a:xfrm>
            <a:off x="11012341" y="3730808"/>
            <a:ext cx="759117" cy="261610"/>
          </a:xfrm>
          <a:prstGeom prst="rect">
            <a:avLst/>
          </a:prstGeom>
          <a:noFill/>
        </p:spPr>
        <p:txBody>
          <a:bodyPr wrap="square" rtlCol="0">
            <a:spAutoFit/>
          </a:bodyPr>
          <a:lstStyle/>
          <a:p>
            <a:pPr algn="ctr"/>
            <a:r>
              <a:rPr lang="nl-NL" sz="1100" dirty="0"/>
              <a:t>X m NAP</a:t>
            </a:r>
          </a:p>
        </p:txBody>
      </p:sp>
      <p:cxnSp>
        <p:nvCxnSpPr>
          <p:cNvPr id="56" name="Straight Arrow Connector 55">
            <a:extLst>
              <a:ext uri="{FF2B5EF4-FFF2-40B4-BE49-F238E27FC236}">
                <a16:creationId xmlns:a16="http://schemas.microsoft.com/office/drawing/2014/main" id="{6D903124-F505-5326-02DD-E37CA65C8608}"/>
              </a:ext>
            </a:extLst>
          </p:cNvPr>
          <p:cNvCxnSpPr>
            <a:cxnSpLocks/>
          </p:cNvCxnSpPr>
          <p:nvPr/>
        </p:nvCxnSpPr>
        <p:spPr>
          <a:xfrm>
            <a:off x="11115126" y="4014386"/>
            <a:ext cx="961578"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9D64C56-B8F7-1A8C-02F9-1BBB8215E394}"/>
              </a:ext>
            </a:extLst>
          </p:cNvPr>
          <p:cNvCxnSpPr>
            <a:cxnSpLocks/>
          </p:cNvCxnSpPr>
          <p:nvPr/>
        </p:nvCxnSpPr>
        <p:spPr>
          <a:xfrm flipH="1">
            <a:off x="12734816" y="3859173"/>
            <a:ext cx="1400962"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CFFEAEA3-ED8B-98BC-B8C5-16B983FBCCE0}"/>
              </a:ext>
            </a:extLst>
          </p:cNvPr>
          <p:cNvSpPr txBox="1"/>
          <p:nvPr/>
        </p:nvSpPr>
        <p:spPr>
          <a:xfrm>
            <a:off x="12552914" y="3600003"/>
            <a:ext cx="1660066" cy="261610"/>
          </a:xfrm>
          <a:prstGeom prst="rect">
            <a:avLst/>
          </a:prstGeom>
          <a:noFill/>
        </p:spPr>
        <p:txBody>
          <a:bodyPr wrap="square" rtlCol="0">
            <a:spAutoFit/>
          </a:bodyPr>
          <a:lstStyle/>
          <a:p>
            <a:pPr algn="ctr"/>
            <a:r>
              <a:rPr lang="nl-NL" sz="1100" dirty="0"/>
              <a:t>Y m </a:t>
            </a:r>
          </a:p>
        </p:txBody>
      </p:sp>
      <p:pic>
        <p:nvPicPr>
          <p:cNvPr id="60" name="Picture 59">
            <a:extLst>
              <a:ext uri="{FF2B5EF4-FFF2-40B4-BE49-F238E27FC236}">
                <a16:creationId xmlns:a16="http://schemas.microsoft.com/office/drawing/2014/main" id="{F34798A7-F0D6-0A82-B1BA-139594CA364D}"/>
              </a:ext>
            </a:extLst>
          </p:cNvPr>
          <p:cNvPicPr>
            <a:picLocks noChangeAspect="1"/>
          </p:cNvPicPr>
          <p:nvPr/>
        </p:nvPicPr>
        <p:blipFill rotWithShape="1">
          <a:blip r:embed="rId3"/>
          <a:srcRect b="32951"/>
          <a:stretch/>
        </p:blipFill>
        <p:spPr>
          <a:xfrm>
            <a:off x="12750402" y="4019723"/>
            <a:ext cx="1400962" cy="261610"/>
          </a:xfrm>
          <a:prstGeom prst="rect">
            <a:avLst/>
          </a:prstGeom>
        </p:spPr>
      </p:pic>
      <p:sp>
        <p:nvSpPr>
          <p:cNvPr id="47" name="Freeform: Shape 46">
            <a:extLst>
              <a:ext uri="{FF2B5EF4-FFF2-40B4-BE49-F238E27FC236}">
                <a16:creationId xmlns:a16="http://schemas.microsoft.com/office/drawing/2014/main" id="{A207D154-761F-0CB7-AEEA-BC0BFA789B10}"/>
              </a:ext>
            </a:extLst>
          </p:cNvPr>
          <p:cNvSpPr/>
          <p:nvPr/>
        </p:nvSpPr>
        <p:spPr>
          <a:xfrm>
            <a:off x="10664853" y="3237212"/>
            <a:ext cx="4991449" cy="1222609"/>
          </a:xfrm>
          <a:custGeom>
            <a:avLst/>
            <a:gdLst>
              <a:gd name="connsiteX0" fmla="*/ 0 w 4991449"/>
              <a:gd name="connsiteY0" fmla="*/ 6206 h 1222609"/>
              <a:gd name="connsiteX1" fmla="*/ 343948 w 4991449"/>
              <a:gd name="connsiteY1" fmla="*/ 31373 h 1222609"/>
              <a:gd name="connsiteX2" fmla="*/ 385893 w 4991449"/>
              <a:gd name="connsiteY2" fmla="*/ 56540 h 1222609"/>
              <a:gd name="connsiteX3" fmla="*/ 453005 w 4991449"/>
              <a:gd name="connsiteY3" fmla="*/ 81707 h 1222609"/>
              <a:gd name="connsiteX4" fmla="*/ 553673 w 4991449"/>
              <a:gd name="connsiteY4" fmla="*/ 106873 h 1222609"/>
              <a:gd name="connsiteX5" fmla="*/ 578840 w 4991449"/>
              <a:gd name="connsiteY5" fmla="*/ 123651 h 1222609"/>
              <a:gd name="connsiteX6" fmla="*/ 629174 w 4991449"/>
              <a:gd name="connsiteY6" fmla="*/ 165596 h 1222609"/>
              <a:gd name="connsiteX7" fmla="*/ 662730 w 4991449"/>
              <a:gd name="connsiteY7" fmla="*/ 182374 h 1222609"/>
              <a:gd name="connsiteX8" fmla="*/ 847288 w 4991449"/>
              <a:gd name="connsiteY8" fmla="*/ 199152 h 1222609"/>
              <a:gd name="connsiteX9" fmla="*/ 914400 w 4991449"/>
              <a:gd name="connsiteY9" fmla="*/ 215930 h 1222609"/>
              <a:gd name="connsiteX10" fmla="*/ 947956 w 4991449"/>
              <a:gd name="connsiteY10" fmla="*/ 232708 h 1222609"/>
              <a:gd name="connsiteX11" fmla="*/ 989901 w 4991449"/>
              <a:gd name="connsiteY11" fmla="*/ 249486 h 1222609"/>
              <a:gd name="connsiteX12" fmla="*/ 1040234 w 4991449"/>
              <a:gd name="connsiteY12" fmla="*/ 291431 h 1222609"/>
              <a:gd name="connsiteX13" fmla="*/ 1107346 w 4991449"/>
              <a:gd name="connsiteY13" fmla="*/ 358543 h 1222609"/>
              <a:gd name="connsiteX14" fmla="*/ 1174458 w 4991449"/>
              <a:gd name="connsiteY14" fmla="*/ 450822 h 1222609"/>
              <a:gd name="connsiteX15" fmla="*/ 1208014 w 4991449"/>
              <a:gd name="connsiteY15" fmla="*/ 492767 h 1222609"/>
              <a:gd name="connsiteX16" fmla="*/ 1224792 w 4991449"/>
              <a:gd name="connsiteY16" fmla="*/ 534712 h 1222609"/>
              <a:gd name="connsiteX17" fmla="*/ 1249959 w 4991449"/>
              <a:gd name="connsiteY17" fmla="*/ 568268 h 1222609"/>
              <a:gd name="connsiteX18" fmla="*/ 1308682 w 4991449"/>
              <a:gd name="connsiteY18" fmla="*/ 635380 h 1222609"/>
              <a:gd name="connsiteX19" fmla="*/ 1359016 w 4991449"/>
              <a:gd name="connsiteY19" fmla="*/ 677325 h 1222609"/>
              <a:gd name="connsiteX20" fmla="*/ 1392572 w 4991449"/>
              <a:gd name="connsiteY20" fmla="*/ 685714 h 1222609"/>
              <a:gd name="connsiteX21" fmla="*/ 1434517 w 4991449"/>
              <a:gd name="connsiteY21" fmla="*/ 702492 h 1222609"/>
              <a:gd name="connsiteX22" fmla="*/ 1468073 w 4991449"/>
              <a:gd name="connsiteY22" fmla="*/ 719270 h 1222609"/>
              <a:gd name="connsiteX23" fmla="*/ 1535185 w 4991449"/>
              <a:gd name="connsiteY23" fmla="*/ 744437 h 1222609"/>
              <a:gd name="connsiteX24" fmla="*/ 1568741 w 4991449"/>
              <a:gd name="connsiteY24" fmla="*/ 761215 h 1222609"/>
              <a:gd name="connsiteX25" fmla="*/ 1694576 w 4991449"/>
              <a:gd name="connsiteY25" fmla="*/ 803160 h 1222609"/>
              <a:gd name="connsiteX26" fmla="*/ 1753299 w 4991449"/>
              <a:gd name="connsiteY26" fmla="*/ 845105 h 1222609"/>
              <a:gd name="connsiteX27" fmla="*/ 1853967 w 4991449"/>
              <a:gd name="connsiteY27" fmla="*/ 928995 h 1222609"/>
              <a:gd name="connsiteX28" fmla="*/ 1904301 w 4991449"/>
              <a:gd name="connsiteY28" fmla="*/ 954162 h 1222609"/>
              <a:gd name="connsiteX29" fmla="*/ 2080469 w 4991449"/>
              <a:gd name="connsiteY29" fmla="*/ 1004496 h 1222609"/>
              <a:gd name="connsiteX30" fmla="*/ 2239860 w 4991449"/>
              <a:gd name="connsiteY30" fmla="*/ 1054829 h 1222609"/>
              <a:gd name="connsiteX31" fmla="*/ 2499919 w 4991449"/>
              <a:gd name="connsiteY31" fmla="*/ 1079996 h 1222609"/>
              <a:gd name="connsiteX32" fmla="*/ 2667699 w 4991449"/>
              <a:gd name="connsiteY32" fmla="*/ 1113552 h 1222609"/>
              <a:gd name="connsiteX33" fmla="*/ 2793534 w 4991449"/>
              <a:gd name="connsiteY33" fmla="*/ 1121941 h 1222609"/>
              <a:gd name="connsiteX34" fmla="*/ 2835478 w 4991449"/>
              <a:gd name="connsiteY34" fmla="*/ 1180664 h 1222609"/>
              <a:gd name="connsiteX35" fmla="*/ 2910979 w 4991449"/>
              <a:gd name="connsiteY35" fmla="*/ 1197442 h 1222609"/>
              <a:gd name="connsiteX36" fmla="*/ 2952924 w 4991449"/>
              <a:gd name="connsiteY36" fmla="*/ 1214220 h 1222609"/>
              <a:gd name="connsiteX37" fmla="*/ 2986480 w 4991449"/>
              <a:gd name="connsiteY37" fmla="*/ 1222609 h 1222609"/>
              <a:gd name="connsiteX38" fmla="*/ 3045203 w 4991449"/>
              <a:gd name="connsiteY38" fmla="*/ 1197442 h 1222609"/>
              <a:gd name="connsiteX39" fmla="*/ 3053592 w 4991449"/>
              <a:gd name="connsiteY39" fmla="*/ 1172275 h 1222609"/>
              <a:gd name="connsiteX40" fmla="*/ 3087148 w 4991449"/>
              <a:gd name="connsiteY40" fmla="*/ 1163886 h 1222609"/>
              <a:gd name="connsiteX41" fmla="*/ 3145871 w 4991449"/>
              <a:gd name="connsiteY41" fmla="*/ 1147108 h 1222609"/>
              <a:gd name="connsiteX42" fmla="*/ 3154260 w 4991449"/>
              <a:gd name="connsiteY42" fmla="*/ 1121941 h 1222609"/>
              <a:gd name="connsiteX43" fmla="*/ 3229761 w 4991449"/>
              <a:gd name="connsiteY43" fmla="*/ 1105163 h 1222609"/>
              <a:gd name="connsiteX44" fmla="*/ 3439486 w 4991449"/>
              <a:gd name="connsiteY44" fmla="*/ 1071607 h 1222609"/>
              <a:gd name="connsiteX45" fmla="*/ 3481431 w 4991449"/>
              <a:gd name="connsiteY45" fmla="*/ 1021273 h 1222609"/>
              <a:gd name="connsiteX46" fmla="*/ 3498209 w 4991449"/>
              <a:gd name="connsiteY46" fmla="*/ 954162 h 1222609"/>
              <a:gd name="connsiteX47" fmla="*/ 3573710 w 4991449"/>
              <a:gd name="connsiteY47" fmla="*/ 895439 h 1222609"/>
              <a:gd name="connsiteX48" fmla="*/ 3598877 w 4991449"/>
              <a:gd name="connsiteY48" fmla="*/ 853494 h 1222609"/>
              <a:gd name="connsiteX49" fmla="*/ 3682767 w 4991449"/>
              <a:gd name="connsiteY49" fmla="*/ 685714 h 1222609"/>
              <a:gd name="connsiteX50" fmla="*/ 3699545 w 4991449"/>
              <a:gd name="connsiteY50" fmla="*/ 626991 h 1222609"/>
              <a:gd name="connsiteX51" fmla="*/ 3716323 w 4991449"/>
              <a:gd name="connsiteY51" fmla="*/ 576657 h 1222609"/>
              <a:gd name="connsiteX52" fmla="*/ 3724712 w 4991449"/>
              <a:gd name="connsiteY52" fmla="*/ 509545 h 1222609"/>
              <a:gd name="connsiteX53" fmla="*/ 3758267 w 4991449"/>
              <a:gd name="connsiteY53" fmla="*/ 484378 h 1222609"/>
              <a:gd name="connsiteX54" fmla="*/ 3816990 w 4991449"/>
              <a:gd name="connsiteY54" fmla="*/ 467600 h 1222609"/>
              <a:gd name="connsiteX55" fmla="*/ 3967992 w 4991449"/>
              <a:gd name="connsiteY55" fmla="*/ 450822 h 1222609"/>
              <a:gd name="connsiteX56" fmla="*/ 3993159 w 4991449"/>
              <a:gd name="connsiteY56" fmla="*/ 434044 h 1222609"/>
              <a:gd name="connsiteX57" fmla="*/ 4026715 w 4991449"/>
              <a:gd name="connsiteY57" fmla="*/ 417266 h 1222609"/>
              <a:gd name="connsiteX58" fmla="*/ 4051882 w 4991449"/>
              <a:gd name="connsiteY58" fmla="*/ 392099 h 1222609"/>
              <a:gd name="connsiteX59" fmla="*/ 4085438 w 4991449"/>
              <a:gd name="connsiteY59" fmla="*/ 383710 h 1222609"/>
              <a:gd name="connsiteX60" fmla="*/ 4311941 w 4991449"/>
              <a:gd name="connsiteY60" fmla="*/ 366932 h 1222609"/>
              <a:gd name="connsiteX61" fmla="*/ 4337108 w 4991449"/>
              <a:gd name="connsiteY61" fmla="*/ 333376 h 1222609"/>
              <a:gd name="connsiteX62" fmla="*/ 4370664 w 4991449"/>
              <a:gd name="connsiteY62" fmla="*/ 249486 h 1222609"/>
              <a:gd name="connsiteX63" fmla="*/ 4387442 w 4991449"/>
              <a:gd name="connsiteY63" fmla="*/ 123651 h 1222609"/>
              <a:gd name="connsiteX64" fmla="*/ 4420998 w 4991449"/>
              <a:gd name="connsiteY64" fmla="*/ 98485 h 1222609"/>
              <a:gd name="connsiteX65" fmla="*/ 4488110 w 4991449"/>
              <a:gd name="connsiteY65" fmla="*/ 64929 h 1222609"/>
              <a:gd name="connsiteX66" fmla="*/ 4991449 w 4991449"/>
              <a:gd name="connsiteY66" fmla="*/ 56540 h 1222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991449" h="1222609">
                <a:moveTo>
                  <a:pt x="0" y="6206"/>
                </a:moveTo>
                <a:cubicBezTo>
                  <a:pt x="125234" y="9685"/>
                  <a:pt x="237183" y="-22010"/>
                  <a:pt x="343948" y="31373"/>
                </a:cubicBezTo>
                <a:cubicBezTo>
                  <a:pt x="358532" y="38665"/>
                  <a:pt x="371088" y="49707"/>
                  <a:pt x="385893" y="56540"/>
                </a:cubicBezTo>
                <a:cubicBezTo>
                  <a:pt x="407586" y="66552"/>
                  <a:pt x="430121" y="74842"/>
                  <a:pt x="453005" y="81707"/>
                </a:cubicBezTo>
                <a:cubicBezTo>
                  <a:pt x="486135" y="91646"/>
                  <a:pt x="553673" y="106873"/>
                  <a:pt x="553673" y="106873"/>
                </a:cubicBezTo>
                <a:cubicBezTo>
                  <a:pt x="562062" y="112466"/>
                  <a:pt x="571095" y="117196"/>
                  <a:pt x="578840" y="123651"/>
                </a:cubicBezTo>
                <a:cubicBezTo>
                  <a:pt x="616696" y="155198"/>
                  <a:pt x="589411" y="142874"/>
                  <a:pt x="629174" y="165596"/>
                </a:cubicBezTo>
                <a:cubicBezTo>
                  <a:pt x="640032" y="171801"/>
                  <a:pt x="650370" y="180472"/>
                  <a:pt x="662730" y="182374"/>
                </a:cubicBezTo>
                <a:cubicBezTo>
                  <a:pt x="723785" y="191767"/>
                  <a:pt x="785769" y="193559"/>
                  <a:pt x="847288" y="199152"/>
                </a:cubicBezTo>
                <a:cubicBezTo>
                  <a:pt x="869659" y="204745"/>
                  <a:pt x="892524" y="208638"/>
                  <a:pt x="914400" y="215930"/>
                </a:cubicBezTo>
                <a:cubicBezTo>
                  <a:pt x="926264" y="219885"/>
                  <a:pt x="936528" y="227629"/>
                  <a:pt x="947956" y="232708"/>
                </a:cubicBezTo>
                <a:cubicBezTo>
                  <a:pt x="961717" y="238824"/>
                  <a:pt x="975919" y="243893"/>
                  <a:pt x="989901" y="249486"/>
                </a:cubicBezTo>
                <a:cubicBezTo>
                  <a:pt x="1132091" y="391681"/>
                  <a:pt x="911802" y="174674"/>
                  <a:pt x="1040234" y="291431"/>
                </a:cubicBezTo>
                <a:cubicBezTo>
                  <a:pt x="1063643" y="312712"/>
                  <a:pt x="1086968" y="334344"/>
                  <a:pt x="1107346" y="358543"/>
                </a:cubicBezTo>
                <a:cubicBezTo>
                  <a:pt x="1131845" y="387636"/>
                  <a:pt x="1151637" y="420395"/>
                  <a:pt x="1174458" y="450822"/>
                </a:cubicBezTo>
                <a:cubicBezTo>
                  <a:pt x="1185201" y="465146"/>
                  <a:pt x="1201364" y="476142"/>
                  <a:pt x="1208014" y="492767"/>
                </a:cubicBezTo>
                <a:cubicBezTo>
                  <a:pt x="1213607" y="506749"/>
                  <a:pt x="1217479" y="521548"/>
                  <a:pt x="1224792" y="534712"/>
                </a:cubicBezTo>
                <a:cubicBezTo>
                  <a:pt x="1231582" y="546934"/>
                  <a:pt x="1241832" y="556891"/>
                  <a:pt x="1249959" y="568268"/>
                </a:cubicBezTo>
                <a:cubicBezTo>
                  <a:pt x="1278723" y="608538"/>
                  <a:pt x="1257611" y="588952"/>
                  <a:pt x="1308682" y="635380"/>
                </a:cubicBezTo>
                <a:cubicBezTo>
                  <a:pt x="1324842" y="650071"/>
                  <a:pt x="1340288" y="666088"/>
                  <a:pt x="1359016" y="677325"/>
                </a:cubicBezTo>
                <a:cubicBezTo>
                  <a:pt x="1368903" y="683257"/>
                  <a:pt x="1381634" y="682068"/>
                  <a:pt x="1392572" y="685714"/>
                </a:cubicBezTo>
                <a:cubicBezTo>
                  <a:pt x="1406858" y="690476"/>
                  <a:pt x="1420756" y="696376"/>
                  <a:pt x="1434517" y="702492"/>
                </a:cubicBezTo>
                <a:cubicBezTo>
                  <a:pt x="1445945" y="707571"/>
                  <a:pt x="1456529" y="714460"/>
                  <a:pt x="1468073" y="719270"/>
                </a:cubicBezTo>
                <a:cubicBezTo>
                  <a:pt x="1490127" y="728459"/>
                  <a:pt x="1513131" y="735248"/>
                  <a:pt x="1535185" y="744437"/>
                </a:cubicBezTo>
                <a:cubicBezTo>
                  <a:pt x="1546729" y="749247"/>
                  <a:pt x="1556988" y="756941"/>
                  <a:pt x="1568741" y="761215"/>
                </a:cubicBezTo>
                <a:cubicBezTo>
                  <a:pt x="1619441" y="779651"/>
                  <a:pt x="1644780" y="776602"/>
                  <a:pt x="1694576" y="803160"/>
                </a:cubicBezTo>
                <a:cubicBezTo>
                  <a:pt x="1715801" y="814480"/>
                  <a:pt x="1734419" y="830199"/>
                  <a:pt x="1753299" y="845105"/>
                </a:cubicBezTo>
                <a:cubicBezTo>
                  <a:pt x="1787583" y="872171"/>
                  <a:pt x="1814898" y="909461"/>
                  <a:pt x="1853967" y="928995"/>
                </a:cubicBezTo>
                <a:lnTo>
                  <a:pt x="1904301" y="954162"/>
                </a:lnTo>
                <a:cubicBezTo>
                  <a:pt x="1969376" y="1019240"/>
                  <a:pt x="1901302" y="960915"/>
                  <a:pt x="2080469" y="1004496"/>
                </a:cubicBezTo>
                <a:cubicBezTo>
                  <a:pt x="2134607" y="1017665"/>
                  <a:pt x="2184632" y="1047465"/>
                  <a:pt x="2239860" y="1054829"/>
                </a:cubicBezTo>
                <a:cubicBezTo>
                  <a:pt x="2410130" y="1077532"/>
                  <a:pt x="2323461" y="1068967"/>
                  <a:pt x="2499919" y="1079996"/>
                </a:cubicBezTo>
                <a:cubicBezTo>
                  <a:pt x="2566573" y="1096659"/>
                  <a:pt x="2593651" y="1105324"/>
                  <a:pt x="2667699" y="1113552"/>
                </a:cubicBezTo>
                <a:cubicBezTo>
                  <a:pt x="2709480" y="1118194"/>
                  <a:pt x="2751589" y="1119145"/>
                  <a:pt x="2793534" y="1121941"/>
                </a:cubicBezTo>
                <a:cubicBezTo>
                  <a:pt x="2800331" y="1132136"/>
                  <a:pt x="2828859" y="1175936"/>
                  <a:pt x="2835478" y="1180664"/>
                </a:cubicBezTo>
                <a:cubicBezTo>
                  <a:pt x="2840152" y="1184003"/>
                  <a:pt x="2910553" y="1197314"/>
                  <a:pt x="2910979" y="1197442"/>
                </a:cubicBezTo>
                <a:cubicBezTo>
                  <a:pt x="2925403" y="1201769"/>
                  <a:pt x="2938638" y="1209458"/>
                  <a:pt x="2952924" y="1214220"/>
                </a:cubicBezTo>
                <a:cubicBezTo>
                  <a:pt x="2963862" y="1217866"/>
                  <a:pt x="2975295" y="1219813"/>
                  <a:pt x="2986480" y="1222609"/>
                </a:cubicBezTo>
                <a:cubicBezTo>
                  <a:pt x="3006054" y="1214220"/>
                  <a:pt x="3028166" y="1210220"/>
                  <a:pt x="3045203" y="1197442"/>
                </a:cubicBezTo>
                <a:cubicBezTo>
                  <a:pt x="3052277" y="1192136"/>
                  <a:pt x="3046687" y="1177799"/>
                  <a:pt x="3053592" y="1172275"/>
                </a:cubicBezTo>
                <a:cubicBezTo>
                  <a:pt x="3062595" y="1165073"/>
                  <a:pt x="3076062" y="1167053"/>
                  <a:pt x="3087148" y="1163886"/>
                </a:cubicBezTo>
                <a:cubicBezTo>
                  <a:pt x="3171393" y="1139816"/>
                  <a:pt x="3040970" y="1173333"/>
                  <a:pt x="3145871" y="1147108"/>
                </a:cubicBezTo>
                <a:cubicBezTo>
                  <a:pt x="3148667" y="1138719"/>
                  <a:pt x="3146351" y="1125896"/>
                  <a:pt x="3154260" y="1121941"/>
                </a:cubicBezTo>
                <a:cubicBezTo>
                  <a:pt x="3177319" y="1110411"/>
                  <a:pt x="3204640" y="1110960"/>
                  <a:pt x="3229761" y="1105163"/>
                </a:cubicBezTo>
                <a:cubicBezTo>
                  <a:pt x="3340794" y="1079540"/>
                  <a:pt x="3149369" y="1113052"/>
                  <a:pt x="3439486" y="1071607"/>
                </a:cubicBezTo>
                <a:cubicBezTo>
                  <a:pt x="3475487" y="1044606"/>
                  <a:pt x="3471549" y="1057508"/>
                  <a:pt x="3481431" y="1021273"/>
                </a:cubicBezTo>
                <a:cubicBezTo>
                  <a:pt x="3487498" y="999027"/>
                  <a:pt x="3479023" y="966953"/>
                  <a:pt x="3498209" y="954162"/>
                </a:cubicBezTo>
                <a:cubicBezTo>
                  <a:pt x="3524909" y="936362"/>
                  <a:pt x="3553997" y="921723"/>
                  <a:pt x="3573710" y="895439"/>
                </a:cubicBezTo>
                <a:cubicBezTo>
                  <a:pt x="3583493" y="882395"/>
                  <a:pt x="3589832" y="867061"/>
                  <a:pt x="3598877" y="853494"/>
                </a:cubicBezTo>
                <a:cubicBezTo>
                  <a:pt x="3657238" y="765953"/>
                  <a:pt x="3604845" y="884848"/>
                  <a:pt x="3682767" y="685714"/>
                </a:cubicBezTo>
                <a:cubicBezTo>
                  <a:pt x="3690185" y="666756"/>
                  <a:pt x="3693558" y="646448"/>
                  <a:pt x="3699545" y="626991"/>
                </a:cubicBezTo>
                <a:cubicBezTo>
                  <a:pt x="3704746" y="610088"/>
                  <a:pt x="3710730" y="593435"/>
                  <a:pt x="3716323" y="576657"/>
                </a:cubicBezTo>
                <a:cubicBezTo>
                  <a:pt x="3719119" y="554286"/>
                  <a:pt x="3715383" y="530069"/>
                  <a:pt x="3724712" y="509545"/>
                </a:cubicBezTo>
                <a:cubicBezTo>
                  <a:pt x="3730497" y="496817"/>
                  <a:pt x="3745539" y="490164"/>
                  <a:pt x="3758267" y="484378"/>
                </a:cubicBezTo>
                <a:cubicBezTo>
                  <a:pt x="3776800" y="475954"/>
                  <a:pt x="3797154" y="472178"/>
                  <a:pt x="3816990" y="467600"/>
                </a:cubicBezTo>
                <a:cubicBezTo>
                  <a:pt x="3864213" y="456702"/>
                  <a:pt x="3922284" y="454631"/>
                  <a:pt x="3967992" y="450822"/>
                </a:cubicBezTo>
                <a:cubicBezTo>
                  <a:pt x="3976381" y="445229"/>
                  <a:pt x="3984405" y="439046"/>
                  <a:pt x="3993159" y="434044"/>
                </a:cubicBezTo>
                <a:cubicBezTo>
                  <a:pt x="4004017" y="427839"/>
                  <a:pt x="4016539" y="424535"/>
                  <a:pt x="4026715" y="417266"/>
                </a:cubicBezTo>
                <a:cubicBezTo>
                  <a:pt x="4036369" y="410370"/>
                  <a:pt x="4041581" y="397985"/>
                  <a:pt x="4051882" y="392099"/>
                </a:cubicBezTo>
                <a:cubicBezTo>
                  <a:pt x="4061892" y="386379"/>
                  <a:pt x="4073962" y="384821"/>
                  <a:pt x="4085438" y="383710"/>
                </a:cubicBezTo>
                <a:cubicBezTo>
                  <a:pt x="4160794" y="376418"/>
                  <a:pt x="4236440" y="372525"/>
                  <a:pt x="4311941" y="366932"/>
                </a:cubicBezTo>
                <a:cubicBezTo>
                  <a:pt x="4320330" y="355747"/>
                  <a:pt x="4329914" y="345365"/>
                  <a:pt x="4337108" y="333376"/>
                </a:cubicBezTo>
                <a:cubicBezTo>
                  <a:pt x="4354740" y="303990"/>
                  <a:pt x="4365526" y="282027"/>
                  <a:pt x="4370664" y="249486"/>
                </a:cubicBezTo>
                <a:cubicBezTo>
                  <a:pt x="4377264" y="207688"/>
                  <a:pt x="4374060" y="163796"/>
                  <a:pt x="4387442" y="123651"/>
                </a:cubicBezTo>
                <a:cubicBezTo>
                  <a:pt x="4391863" y="110387"/>
                  <a:pt x="4409621" y="106611"/>
                  <a:pt x="4420998" y="98485"/>
                </a:cubicBezTo>
                <a:cubicBezTo>
                  <a:pt x="4437861" y="86440"/>
                  <a:pt x="4467921" y="65906"/>
                  <a:pt x="4488110" y="64929"/>
                </a:cubicBezTo>
                <a:cubicBezTo>
                  <a:pt x="4664523" y="56393"/>
                  <a:pt x="4823188" y="56540"/>
                  <a:pt x="4991449" y="56540"/>
                </a:cubicBezTo>
              </a:path>
            </a:pathLst>
          </a:custGeom>
          <a:noFill/>
          <a:ln w="603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2" name="TextBox 101">
            <a:extLst>
              <a:ext uri="{FF2B5EF4-FFF2-40B4-BE49-F238E27FC236}">
                <a16:creationId xmlns:a16="http://schemas.microsoft.com/office/drawing/2014/main" id="{16BEC71B-D9EF-4DFC-371F-1073EE77C56B}"/>
              </a:ext>
            </a:extLst>
          </p:cNvPr>
          <p:cNvSpPr txBox="1"/>
          <p:nvPr/>
        </p:nvSpPr>
        <p:spPr>
          <a:xfrm>
            <a:off x="1405156" y="6763384"/>
            <a:ext cx="3976381" cy="2769989"/>
          </a:xfrm>
          <a:prstGeom prst="rect">
            <a:avLst/>
          </a:prstGeom>
          <a:noFill/>
        </p:spPr>
        <p:txBody>
          <a:bodyPr wrap="square" rtlCol="0">
            <a:spAutoFit/>
          </a:bodyPr>
          <a:lstStyle/>
          <a:p>
            <a:r>
              <a:rPr lang="nl-NL" dirty="0"/>
              <a:t>Scenario 3</a:t>
            </a:r>
          </a:p>
          <a:p>
            <a:r>
              <a:rPr lang="nl-NL" sz="1200" b="1" dirty="0" err="1"/>
              <a:t>vertical_vertical_distance_type</a:t>
            </a:r>
            <a:r>
              <a:rPr lang="nl-NL" sz="1200" b="1" dirty="0"/>
              <a:t> = ‘uniform’</a:t>
            </a:r>
          </a:p>
          <a:p>
            <a:endParaRPr lang="nl-NL" sz="1200" dirty="0"/>
          </a:p>
          <a:p>
            <a:r>
              <a:rPr lang="en-GB" sz="1200" dirty="0"/>
              <a:t>If X is negative </a:t>
            </a:r>
            <a:r>
              <a:rPr lang="en-GB" sz="1200" dirty="0">
                <a:sym typeface="Wingdings" panose="05000000000000000000" pitchFamily="2" charset="2"/>
              </a:rPr>
              <a:t> </a:t>
            </a:r>
            <a:r>
              <a:rPr lang="en-GB" sz="1200" dirty="0"/>
              <a:t>The bottom of the profile is evenly </a:t>
            </a:r>
            <a:r>
              <a:rPr lang="en-GB" sz="1200" i="1" dirty="0"/>
              <a:t>deepened </a:t>
            </a:r>
            <a:r>
              <a:rPr lang="en-GB" sz="1200" dirty="0"/>
              <a:t>with a distance of X meters over a certain section/width of Y meters</a:t>
            </a:r>
          </a:p>
          <a:p>
            <a:endParaRPr lang="en-GB" sz="1200" dirty="0"/>
          </a:p>
          <a:p>
            <a:r>
              <a:rPr lang="en-GB" sz="1200" dirty="0"/>
              <a:t>If X is positive </a:t>
            </a:r>
            <a:r>
              <a:rPr lang="en-GB" sz="1200" dirty="0">
                <a:sym typeface="Wingdings" panose="05000000000000000000" pitchFamily="2" charset="2"/>
              </a:rPr>
              <a:t> </a:t>
            </a:r>
            <a:r>
              <a:rPr lang="en-GB" sz="1200" dirty="0"/>
              <a:t>The bottom of the profile is evenly </a:t>
            </a:r>
            <a:r>
              <a:rPr lang="en-GB" sz="1200" i="1" dirty="0"/>
              <a:t>raised </a:t>
            </a:r>
            <a:r>
              <a:rPr lang="en-GB" sz="1200" dirty="0"/>
              <a:t>with a distance of X meters over a certain section/width of Y meters</a:t>
            </a:r>
          </a:p>
          <a:p>
            <a:endParaRPr lang="nl-NL" sz="1200" dirty="0"/>
          </a:p>
          <a:p>
            <a:endParaRPr lang="nl-NL" sz="1200" dirty="0"/>
          </a:p>
          <a:p>
            <a:endParaRPr lang="nl-NL" sz="1200" dirty="0"/>
          </a:p>
          <a:p>
            <a:endParaRPr lang="nl-NL" sz="1200" dirty="0"/>
          </a:p>
        </p:txBody>
      </p:sp>
      <p:sp>
        <p:nvSpPr>
          <p:cNvPr id="103" name="Freeform: Shape 102">
            <a:extLst>
              <a:ext uri="{FF2B5EF4-FFF2-40B4-BE49-F238E27FC236}">
                <a16:creationId xmlns:a16="http://schemas.microsoft.com/office/drawing/2014/main" id="{858BE6B6-54FD-D1E2-66B4-F47C9F1A7532}"/>
              </a:ext>
            </a:extLst>
          </p:cNvPr>
          <p:cNvSpPr/>
          <p:nvPr/>
        </p:nvSpPr>
        <p:spPr>
          <a:xfrm>
            <a:off x="5356201" y="7094873"/>
            <a:ext cx="4991449" cy="1222609"/>
          </a:xfrm>
          <a:custGeom>
            <a:avLst/>
            <a:gdLst>
              <a:gd name="connsiteX0" fmla="*/ 0 w 4991449"/>
              <a:gd name="connsiteY0" fmla="*/ 6206 h 1222609"/>
              <a:gd name="connsiteX1" fmla="*/ 343948 w 4991449"/>
              <a:gd name="connsiteY1" fmla="*/ 31373 h 1222609"/>
              <a:gd name="connsiteX2" fmla="*/ 385893 w 4991449"/>
              <a:gd name="connsiteY2" fmla="*/ 56540 h 1222609"/>
              <a:gd name="connsiteX3" fmla="*/ 453005 w 4991449"/>
              <a:gd name="connsiteY3" fmla="*/ 81707 h 1222609"/>
              <a:gd name="connsiteX4" fmla="*/ 553673 w 4991449"/>
              <a:gd name="connsiteY4" fmla="*/ 106873 h 1222609"/>
              <a:gd name="connsiteX5" fmla="*/ 578840 w 4991449"/>
              <a:gd name="connsiteY5" fmla="*/ 123651 h 1222609"/>
              <a:gd name="connsiteX6" fmla="*/ 629174 w 4991449"/>
              <a:gd name="connsiteY6" fmla="*/ 165596 h 1222609"/>
              <a:gd name="connsiteX7" fmla="*/ 662730 w 4991449"/>
              <a:gd name="connsiteY7" fmla="*/ 182374 h 1222609"/>
              <a:gd name="connsiteX8" fmla="*/ 847288 w 4991449"/>
              <a:gd name="connsiteY8" fmla="*/ 199152 h 1222609"/>
              <a:gd name="connsiteX9" fmla="*/ 914400 w 4991449"/>
              <a:gd name="connsiteY9" fmla="*/ 215930 h 1222609"/>
              <a:gd name="connsiteX10" fmla="*/ 947956 w 4991449"/>
              <a:gd name="connsiteY10" fmla="*/ 232708 h 1222609"/>
              <a:gd name="connsiteX11" fmla="*/ 989901 w 4991449"/>
              <a:gd name="connsiteY11" fmla="*/ 249486 h 1222609"/>
              <a:gd name="connsiteX12" fmla="*/ 1040234 w 4991449"/>
              <a:gd name="connsiteY12" fmla="*/ 291431 h 1222609"/>
              <a:gd name="connsiteX13" fmla="*/ 1107346 w 4991449"/>
              <a:gd name="connsiteY13" fmla="*/ 358543 h 1222609"/>
              <a:gd name="connsiteX14" fmla="*/ 1174458 w 4991449"/>
              <a:gd name="connsiteY14" fmla="*/ 450822 h 1222609"/>
              <a:gd name="connsiteX15" fmla="*/ 1208014 w 4991449"/>
              <a:gd name="connsiteY15" fmla="*/ 492767 h 1222609"/>
              <a:gd name="connsiteX16" fmla="*/ 1224792 w 4991449"/>
              <a:gd name="connsiteY16" fmla="*/ 534712 h 1222609"/>
              <a:gd name="connsiteX17" fmla="*/ 1249959 w 4991449"/>
              <a:gd name="connsiteY17" fmla="*/ 568268 h 1222609"/>
              <a:gd name="connsiteX18" fmla="*/ 1308682 w 4991449"/>
              <a:gd name="connsiteY18" fmla="*/ 635380 h 1222609"/>
              <a:gd name="connsiteX19" fmla="*/ 1359016 w 4991449"/>
              <a:gd name="connsiteY19" fmla="*/ 677325 h 1222609"/>
              <a:gd name="connsiteX20" fmla="*/ 1392572 w 4991449"/>
              <a:gd name="connsiteY20" fmla="*/ 685714 h 1222609"/>
              <a:gd name="connsiteX21" fmla="*/ 1434517 w 4991449"/>
              <a:gd name="connsiteY21" fmla="*/ 702492 h 1222609"/>
              <a:gd name="connsiteX22" fmla="*/ 1468073 w 4991449"/>
              <a:gd name="connsiteY22" fmla="*/ 719270 h 1222609"/>
              <a:gd name="connsiteX23" fmla="*/ 1535185 w 4991449"/>
              <a:gd name="connsiteY23" fmla="*/ 744437 h 1222609"/>
              <a:gd name="connsiteX24" fmla="*/ 1568741 w 4991449"/>
              <a:gd name="connsiteY24" fmla="*/ 761215 h 1222609"/>
              <a:gd name="connsiteX25" fmla="*/ 1694576 w 4991449"/>
              <a:gd name="connsiteY25" fmla="*/ 803160 h 1222609"/>
              <a:gd name="connsiteX26" fmla="*/ 1753299 w 4991449"/>
              <a:gd name="connsiteY26" fmla="*/ 845105 h 1222609"/>
              <a:gd name="connsiteX27" fmla="*/ 1853967 w 4991449"/>
              <a:gd name="connsiteY27" fmla="*/ 928995 h 1222609"/>
              <a:gd name="connsiteX28" fmla="*/ 1904301 w 4991449"/>
              <a:gd name="connsiteY28" fmla="*/ 954162 h 1222609"/>
              <a:gd name="connsiteX29" fmla="*/ 2080469 w 4991449"/>
              <a:gd name="connsiteY29" fmla="*/ 1004496 h 1222609"/>
              <a:gd name="connsiteX30" fmla="*/ 2239860 w 4991449"/>
              <a:gd name="connsiteY30" fmla="*/ 1054829 h 1222609"/>
              <a:gd name="connsiteX31" fmla="*/ 2499919 w 4991449"/>
              <a:gd name="connsiteY31" fmla="*/ 1079996 h 1222609"/>
              <a:gd name="connsiteX32" fmla="*/ 2667699 w 4991449"/>
              <a:gd name="connsiteY32" fmla="*/ 1113552 h 1222609"/>
              <a:gd name="connsiteX33" fmla="*/ 2793534 w 4991449"/>
              <a:gd name="connsiteY33" fmla="*/ 1121941 h 1222609"/>
              <a:gd name="connsiteX34" fmla="*/ 2835478 w 4991449"/>
              <a:gd name="connsiteY34" fmla="*/ 1180664 h 1222609"/>
              <a:gd name="connsiteX35" fmla="*/ 2910979 w 4991449"/>
              <a:gd name="connsiteY35" fmla="*/ 1197442 h 1222609"/>
              <a:gd name="connsiteX36" fmla="*/ 2952924 w 4991449"/>
              <a:gd name="connsiteY36" fmla="*/ 1214220 h 1222609"/>
              <a:gd name="connsiteX37" fmla="*/ 2986480 w 4991449"/>
              <a:gd name="connsiteY37" fmla="*/ 1222609 h 1222609"/>
              <a:gd name="connsiteX38" fmla="*/ 3045203 w 4991449"/>
              <a:gd name="connsiteY38" fmla="*/ 1197442 h 1222609"/>
              <a:gd name="connsiteX39" fmla="*/ 3053592 w 4991449"/>
              <a:gd name="connsiteY39" fmla="*/ 1172275 h 1222609"/>
              <a:gd name="connsiteX40" fmla="*/ 3087148 w 4991449"/>
              <a:gd name="connsiteY40" fmla="*/ 1163886 h 1222609"/>
              <a:gd name="connsiteX41" fmla="*/ 3145871 w 4991449"/>
              <a:gd name="connsiteY41" fmla="*/ 1147108 h 1222609"/>
              <a:gd name="connsiteX42" fmla="*/ 3154260 w 4991449"/>
              <a:gd name="connsiteY42" fmla="*/ 1121941 h 1222609"/>
              <a:gd name="connsiteX43" fmla="*/ 3229761 w 4991449"/>
              <a:gd name="connsiteY43" fmla="*/ 1105163 h 1222609"/>
              <a:gd name="connsiteX44" fmla="*/ 3439486 w 4991449"/>
              <a:gd name="connsiteY44" fmla="*/ 1071607 h 1222609"/>
              <a:gd name="connsiteX45" fmla="*/ 3481431 w 4991449"/>
              <a:gd name="connsiteY45" fmla="*/ 1021273 h 1222609"/>
              <a:gd name="connsiteX46" fmla="*/ 3498209 w 4991449"/>
              <a:gd name="connsiteY46" fmla="*/ 954162 h 1222609"/>
              <a:gd name="connsiteX47" fmla="*/ 3573710 w 4991449"/>
              <a:gd name="connsiteY47" fmla="*/ 895439 h 1222609"/>
              <a:gd name="connsiteX48" fmla="*/ 3598877 w 4991449"/>
              <a:gd name="connsiteY48" fmla="*/ 853494 h 1222609"/>
              <a:gd name="connsiteX49" fmla="*/ 3682767 w 4991449"/>
              <a:gd name="connsiteY49" fmla="*/ 685714 h 1222609"/>
              <a:gd name="connsiteX50" fmla="*/ 3699545 w 4991449"/>
              <a:gd name="connsiteY50" fmla="*/ 626991 h 1222609"/>
              <a:gd name="connsiteX51" fmla="*/ 3716323 w 4991449"/>
              <a:gd name="connsiteY51" fmla="*/ 576657 h 1222609"/>
              <a:gd name="connsiteX52" fmla="*/ 3724712 w 4991449"/>
              <a:gd name="connsiteY52" fmla="*/ 509545 h 1222609"/>
              <a:gd name="connsiteX53" fmla="*/ 3758267 w 4991449"/>
              <a:gd name="connsiteY53" fmla="*/ 484378 h 1222609"/>
              <a:gd name="connsiteX54" fmla="*/ 3816990 w 4991449"/>
              <a:gd name="connsiteY54" fmla="*/ 467600 h 1222609"/>
              <a:gd name="connsiteX55" fmla="*/ 3967992 w 4991449"/>
              <a:gd name="connsiteY55" fmla="*/ 450822 h 1222609"/>
              <a:gd name="connsiteX56" fmla="*/ 3993159 w 4991449"/>
              <a:gd name="connsiteY56" fmla="*/ 434044 h 1222609"/>
              <a:gd name="connsiteX57" fmla="*/ 4026715 w 4991449"/>
              <a:gd name="connsiteY57" fmla="*/ 417266 h 1222609"/>
              <a:gd name="connsiteX58" fmla="*/ 4051882 w 4991449"/>
              <a:gd name="connsiteY58" fmla="*/ 392099 h 1222609"/>
              <a:gd name="connsiteX59" fmla="*/ 4085438 w 4991449"/>
              <a:gd name="connsiteY59" fmla="*/ 383710 h 1222609"/>
              <a:gd name="connsiteX60" fmla="*/ 4311941 w 4991449"/>
              <a:gd name="connsiteY60" fmla="*/ 366932 h 1222609"/>
              <a:gd name="connsiteX61" fmla="*/ 4337108 w 4991449"/>
              <a:gd name="connsiteY61" fmla="*/ 333376 h 1222609"/>
              <a:gd name="connsiteX62" fmla="*/ 4370664 w 4991449"/>
              <a:gd name="connsiteY62" fmla="*/ 249486 h 1222609"/>
              <a:gd name="connsiteX63" fmla="*/ 4387442 w 4991449"/>
              <a:gd name="connsiteY63" fmla="*/ 123651 h 1222609"/>
              <a:gd name="connsiteX64" fmla="*/ 4420998 w 4991449"/>
              <a:gd name="connsiteY64" fmla="*/ 98485 h 1222609"/>
              <a:gd name="connsiteX65" fmla="*/ 4488110 w 4991449"/>
              <a:gd name="connsiteY65" fmla="*/ 64929 h 1222609"/>
              <a:gd name="connsiteX66" fmla="*/ 4991449 w 4991449"/>
              <a:gd name="connsiteY66" fmla="*/ 56540 h 1222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991449" h="1222609">
                <a:moveTo>
                  <a:pt x="0" y="6206"/>
                </a:moveTo>
                <a:cubicBezTo>
                  <a:pt x="125234" y="9685"/>
                  <a:pt x="237183" y="-22010"/>
                  <a:pt x="343948" y="31373"/>
                </a:cubicBezTo>
                <a:cubicBezTo>
                  <a:pt x="358532" y="38665"/>
                  <a:pt x="371088" y="49707"/>
                  <a:pt x="385893" y="56540"/>
                </a:cubicBezTo>
                <a:cubicBezTo>
                  <a:pt x="407586" y="66552"/>
                  <a:pt x="430121" y="74842"/>
                  <a:pt x="453005" y="81707"/>
                </a:cubicBezTo>
                <a:cubicBezTo>
                  <a:pt x="486135" y="91646"/>
                  <a:pt x="553673" y="106873"/>
                  <a:pt x="553673" y="106873"/>
                </a:cubicBezTo>
                <a:cubicBezTo>
                  <a:pt x="562062" y="112466"/>
                  <a:pt x="571095" y="117196"/>
                  <a:pt x="578840" y="123651"/>
                </a:cubicBezTo>
                <a:cubicBezTo>
                  <a:pt x="616696" y="155198"/>
                  <a:pt x="589411" y="142874"/>
                  <a:pt x="629174" y="165596"/>
                </a:cubicBezTo>
                <a:cubicBezTo>
                  <a:pt x="640032" y="171801"/>
                  <a:pt x="650370" y="180472"/>
                  <a:pt x="662730" y="182374"/>
                </a:cubicBezTo>
                <a:cubicBezTo>
                  <a:pt x="723785" y="191767"/>
                  <a:pt x="785769" y="193559"/>
                  <a:pt x="847288" y="199152"/>
                </a:cubicBezTo>
                <a:cubicBezTo>
                  <a:pt x="869659" y="204745"/>
                  <a:pt x="892524" y="208638"/>
                  <a:pt x="914400" y="215930"/>
                </a:cubicBezTo>
                <a:cubicBezTo>
                  <a:pt x="926264" y="219885"/>
                  <a:pt x="936528" y="227629"/>
                  <a:pt x="947956" y="232708"/>
                </a:cubicBezTo>
                <a:cubicBezTo>
                  <a:pt x="961717" y="238824"/>
                  <a:pt x="975919" y="243893"/>
                  <a:pt x="989901" y="249486"/>
                </a:cubicBezTo>
                <a:cubicBezTo>
                  <a:pt x="1132091" y="391681"/>
                  <a:pt x="911802" y="174674"/>
                  <a:pt x="1040234" y="291431"/>
                </a:cubicBezTo>
                <a:cubicBezTo>
                  <a:pt x="1063643" y="312712"/>
                  <a:pt x="1086968" y="334344"/>
                  <a:pt x="1107346" y="358543"/>
                </a:cubicBezTo>
                <a:cubicBezTo>
                  <a:pt x="1131845" y="387636"/>
                  <a:pt x="1151637" y="420395"/>
                  <a:pt x="1174458" y="450822"/>
                </a:cubicBezTo>
                <a:cubicBezTo>
                  <a:pt x="1185201" y="465146"/>
                  <a:pt x="1201364" y="476142"/>
                  <a:pt x="1208014" y="492767"/>
                </a:cubicBezTo>
                <a:cubicBezTo>
                  <a:pt x="1213607" y="506749"/>
                  <a:pt x="1217479" y="521548"/>
                  <a:pt x="1224792" y="534712"/>
                </a:cubicBezTo>
                <a:cubicBezTo>
                  <a:pt x="1231582" y="546934"/>
                  <a:pt x="1241832" y="556891"/>
                  <a:pt x="1249959" y="568268"/>
                </a:cubicBezTo>
                <a:cubicBezTo>
                  <a:pt x="1278723" y="608538"/>
                  <a:pt x="1257611" y="588952"/>
                  <a:pt x="1308682" y="635380"/>
                </a:cubicBezTo>
                <a:cubicBezTo>
                  <a:pt x="1324842" y="650071"/>
                  <a:pt x="1340288" y="666088"/>
                  <a:pt x="1359016" y="677325"/>
                </a:cubicBezTo>
                <a:cubicBezTo>
                  <a:pt x="1368903" y="683257"/>
                  <a:pt x="1381634" y="682068"/>
                  <a:pt x="1392572" y="685714"/>
                </a:cubicBezTo>
                <a:cubicBezTo>
                  <a:pt x="1406858" y="690476"/>
                  <a:pt x="1420756" y="696376"/>
                  <a:pt x="1434517" y="702492"/>
                </a:cubicBezTo>
                <a:cubicBezTo>
                  <a:pt x="1445945" y="707571"/>
                  <a:pt x="1456529" y="714460"/>
                  <a:pt x="1468073" y="719270"/>
                </a:cubicBezTo>
                <a:cubicBezTo>
                  <a:pt x="1490127" y="728459"/>
                  <a:pt x="1513131" y="735248"/>
                  <a:pt x="1535185" y="744437"/>
                </a:cubicBezTo>
                <a:cubicBezTo>
                  <a:pt x="1546729" y="749247"/>
                  <a:pt x="1556988" y="756941"/>
                  <a:pt x="1568741" y="761215"/>
                </a:cubicBezTo>
                <a:cubicBezTo>
                  <a:pt x="1619441" y="779651"/>
                  <a:pt x="1644780" y="776602"/>
                  <a:pt x="1694576" y="803160"/>
                </a:cubicBezTo>
                <a:cubicBezTo>
                  <a:pt x="1715801" y="814480"/>
                  <a:pt x="1734419" y="830199"/>
                  <a:pt x="1753299" y="845105"/>
                </a:cubicBezTo>
                <a:cubicBezTo>
                  <a:pt x="1787583" y="872171"/>
                  <a:pt x="1814898" y="909461"/>
                  <a:pt x="1853967" y="928995"/>
                </a:cubicBezTo>
                <a:lnTo>
                  <a:pt x="1904301" y="954162"/>
                </a:lnTo>
                <a:cubicBezTo>
                  <a:pt x="1969376" y="1019240"/>
                  <a:pt x="1901302" y="960915"/>
                  <a:pt x="2080469" y="1004496"/>
                </a:cubicBezTo>
                <a:cubicBezTo>
                  <a:pt x="2134607" y="1017665"/>
                  <a:pt x="2184632" y="1047465"/>
                  <a:pt x="2239860" y="1054829"/>
                </a:cubicBezTo>
                <a:cubicBezTo>
                  <a:pt x="2410130" y="1077532"/>
                  <a:pt x="2323461" y="1068967"/>
                  <a:pt x="2499919" y="1079996"/>
                </a:cubicBezTo>
                <a:cubicBezTo>
                  <a:pt x="2566573" y="1096659"/>
                  <a:pt x="2593651" y="1105324"/>
                  <a:pt x="2667699" y="1113552"/>
                </a:cubicBezTo>
                <a:cubicBezTo>
                  <a:pt x="2709480" y="1118194"/>
                  <a:pt x="2751589" y="1119145"/>
                  <a:pt x="2793534" y="1121941"/>
                </a:cubicBezTo>
                <a:cubicBezTo>
                  <a:pt x="2800331" y="1132136"/>
                  <a:pt x="2828859" y="1175936"/>
                  <a:pt x="2835478" y="1180664"/>
                </a:cubicBezTo>
                <a:cubicBezTo>
                  <a:pt x="2840152" y="1184003"/>
                  <a:pt x="2910553" y="1197314"/>
                  <a:pt x="2910979" y="1197442"/>
                </a:cubicBezTo>
                <a:cubicBezTo>
                  <a:pt x="2925403" y="1201769"/>
                  <a:pt x="2938638" y="1209458"/>
                  <a:pt x="2952924" y="1214220"/>
                </a:cubicBezTo>
                <a:cubicBezTo>
                  <a:pt x="2963862" y="1217866"/>
                  <a:pt x="2975295" y="1219813"/>
                  <a:pt x="2986480" y="1222609"/>
                </a:cubicBezTo>
                <a:cubicBezTo>
                  <a:pt x="3006054" y="1214220"/>
                  <a:pt x="3028166" y="1210220"/>
                  <a:pt x="3045203" y="1197442"/>
                </a:cubicBezTo>
                <a:cubicBezTo>
                  <a:pt x="3052277" y="1192136"/>
                  <a:pt x="3046687" y="1177799"/>
                  <a:pt x="3053592" y="1172275"/>
                </a:cubicBezTo>
                <a:cubicBezTo>
                  <a:pt x="3062595" y="1165073"/>
                  <a:pt x="3076062" y="1167053"/>
                  <a:pt x="3087148" y="1163886"/>
                </a:cubicBezTo>
                <a:cubicBezTo>
                  <a:pt x="3171393" y="1139816"/>
                  <a:pt x="3040970" y="1173333"/>
                  <a:pt x="3145871" y="1147108"/>
                </a:cubicBezTo>
                <a:cubicBezTo>
                  <a:pt x="3148667" y="1138719"/>
                  <a:pt x="3146351" y="1125896"/>
                  <a:pt x="3154260" y="1121941"/>
                </a:cubicBezTo>
                <a:cubicBezTo>
                  <a:pt x="3177319" y="1110411"/>
                  <a:pt x="3204640" y="1110960"/>
                  <a:pt x="3229761" y="1105163"/>
                </a:cubicBezTo>
                <a:cubicBezTo>
                  <a:pt x="3340794" y="1079540"/>
                  <a:pt x="3149369" y="1113052"/>
                  <a:pt x="3439486" y="1071607"/>
                </a:cubicBezTo>
                <a:cubicBezTo>
                  <a:pt x="3475487" y="1044606"/>
                  <a:pt x="3471549" y="1057508"/>
                  <a:pt x="3481431" y="1021273"/>
                </a:cubicBezTo>
                <a:cubicBezTo>
                  <a:pt x="3487498" y="999027"/>
                  <a:pt x="3479023" y="966953"/>
                  <a:pt x="3498209" y="954162"/>
                </a:cubicBezTo>
                <a:cubicBezTo>
                  <a:pt x="3524909" y="936362"/>
                  <a:pt x="3553997" y="921723"/>
                  <a:pt x="3573710" y="895439"/>
                </a:cubicBezTo>
                <a:cubicBezTo>
                  <a:pt x="3583493" y="882395"/>
                  <a:pt x="3589832" y="867061"/>
                  <a:pt x="3598877" y="853494"/>
                </a:cubicBezTo>
                <a:cubicBezTo>
                  <a:pt x="3657238" y="765953"/>
                  <a:pt x="3604845" y="884848"/>
                  <a:pt x="3682767" y="685714"/>
                </a:cubicBezTo>
                <a:cubicBezTo>
                  <a:pt x="3690185" y="666756"/>
                  <a:pt x="3693558" y="646448"/>
                  <a:pt x="3699545" y="626991"/>
                </a:cubicBezTo>
                <a:cubicBezTo>
                  <a:pt x="3704746" y="610088"/>
                  <a:pt x="3710730" y="593435"/>
                  <a:pt x="3716323" y="576657"/>
                </a:cubicBezTo>
                <a:cubicBezTo>
                  <a:pt x="3719119" y="554286"/>
                  <a:pt x="3715383" y="530069"/>
                  <a:pt x="3724712" y="509545"/>
                </a:cubicBezTo>
                <a:cubicBezTo>
                  <a:pt x="3730497" y="496817"/>
                  <a:pt x="3745539" y="490164"/>
                  <a:pt x="3758267" y="484378"/>
                </a:cubicBezTo>
                <a:cubicBezTo>
                  <a:pt x="3776800" y="475954"/>
                  <a:pt x="3797154" y="472178"/>
                  <a:pt x="3816990" y="467600"/>
                </a:cubicBezTo>
                <a:cubicBezTo>
                  <a:pt x="3864213" y="456702"/>
                  <a:pt x="3922284" y="454631"/>
                  <a:pt x="3967992" y="450822"/>
                </a:cubicBezTo>
                <a:cubicBezTo>
                  <a:pt x="3976381" y="445229"/>
                  <a:pt x="3984405" y="439046"/>
                  <a:pt x="3993159" y="434044"/>
                </a:cubicBezTo>
                <a:cubicBezTo>
                  <a:pt x="4004017" y="427839"/>
                  <a:pt x="4016539" y="424535"/>
                  <a:pt x="4026715" y="417266"/>
                </a:cubicBezTo>
                <a:cubicBezTo>
                  <a:pt x="4036369" y="410370"/>
                  <a:pt x="4041581" y="397985"/>
                  <a:pt x="4051882" y="392099"/>
                </a:cubicBezTo>
                <a:cubicBezTo>
                  <a:pt x="4061892" y="386379"/>
                  <a:pt x="4073962" y="384821"/>
                  <a:pt x="4085438" y="383710"/>
                </a:cubicBezTo>
                <a:cubicBezTo>
                  <a:pt x="4160794" y="376418"/>
                  <a:pt x="4236440" y="372525"/>
                  <a:pt x="4311941" y="366932"/>
                </a:cubicBezTo>
                <a:cubicBezTo>
                  <a:pt x="4320330" y="355747"/>
                  <a:pt x="4329914" y="345365"/>
                  <a:pt x="4337108" y="333376"/>
                </a:cubicBezTo>
                <a:cubicBezTo>
                  <a:pt x="4354740" y="303990"/>
                  <a:pt x="4365526" y="282027"/>
                  <a:pt x="4370664" y="249486"/>
                </a:cubicBezTo>
                <a:cubicBezTo>
                  <a:pt x="4377264" y="207688"/>
                  <a:pt x="4374060" y="163796"/>
                  <a:pt x="4387442" y="123651"/>
                </a:cubicBezTo>
                <a:cubicBezTo>
                  <a:pt x="4391863" y="110387"/>
                  <a:pt x="4409621" y="106611"/>
                  <a:pt x="4420998" y="98485"/>
                </a:cubicBezTo>
                <a:cubicBezTo>
                  <a:pt x="4437861" y="86440"/>
                  <a:pt x="4467921" y="65906"/>
                  <a:pt x="4488110" y="64929"/>
                </a:cubicBezTo>
                <a:cubicBezTo>
                  <a:pt x="4664523" y="56393"/>
                  <a:pt x="4823188" y="56540"/>
                  <a:pt x="4991449" y="56540"/>
                </a:cubicBezTo>
              </a:path>
            </a:pathLst>
          </a:custGeom>
          <a:solidFill>
            <a:schemeClr val="accent1">
              <a:lumMod val="20000"/>
              <a:lumOff val="80000"/>
            </a:schemeClr>
          </a:solidFill>
          <a:ln w="603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08" name="Picture 107">
            <a:extLst>
              <a:ext uri="{FF2B5EF4-FFF2-40B4-BE49-F238E27FC236}">
                <a16:creationId xmlns:a16="http://schemas.microsoft.com/office/drawing/2014/main" id="{37D1E0B0-7CC9-FD73-62CD-139C27F8AE06}"/>
              </a:ext>
            </a:extLst>
          </p:cNvPr>
          <p:cNvPicPr>
            <a:picLocks noChangeAspect="1"/>
          </p:cNvPicPr>
          <p:nvPr/>
        </p:nvPicPr>
        <p:blipFill rotWithShape="1">
          <a:blip r:embed="rId4"/>
          <a:srcRect l="42757" r="30205"/>
          <a:stretch/>
        </p:blipFill>
        <p:spPr>
          <a:xfrm>
            <a:off x="7498704" y="7299762"/>
            <a:ext cx="1351679" cy="1286367"/>
          </a:xfrm>
          <a:prstGeom prst="rect">
            <a:avLst/>
          </a:prstGeom>
        </p:spPr>
      </p:pic>
      <p:cxnSp>
        <p:nvCxnSpPr>
          <p:cNvPr id="109" name="Straight Arrow Connector 108">
            <a:extLst>
              <a:ext uri="{FF2B5EF4-FFF2-40B4-BE49-F238E27FC236}">
                <a16:creationId xmlns:a16="http://schemas.microsoft.com/office/drawing/2014/main" id="{EB7CE2D9-967D-DAA7-C55A-414C0E01329C}"/>
              </a:ext>
            </a:extLst>
          </p:cNvPr>
          <p:cNvCxnSpPr>
            <a:cxnSpLocks/>
          </p:cNvCxnSpPr>
          <p:nvPr/>
        </p:nvCxnSpPr>
        <p:spPr>
          <a:xfrm>
            <a:off x="6407317" y="4721431"/>
            <a:ext cx="961578"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18D5E545-04CE-EB00-446F-C0568B8E4359}"/>
              </a:ext>
            </a:extLst>
          </p:cNvPr>
          <p:cNvCxnSpPr>
            <a:cxnSpLocks/>
          </p:cNvCxnSpPr>
          <p:nvPr/>
        </p:nvCxnSpPr>
        <p:spPr>
          <a:xfrm flipH="1">
            <a:off x="7418924" y="7952721"/>
            <a:ext cx="1400962"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7E1C7FDC-E02F-1E97-64DA-98D159CBBDA6}"/>
              </a:ext>
            </a:extLst>
          </p:cNvPr>
          <p:cNvSpPr txBox="1"/>
          <p:nvPr/>
        </p:nvSpPr>
        <p:spPr>
          <a:xfrm>
            <a:off x="7237022" y="7693551"/>
            <a:ext cx="1660066" cy="261610"/>
          </a:xfrm>
          <a:prstGeom prst="rect">
            <a:avLst/>
          </a:prstGeom>
          <a:noFill/>
        </p:spPr>
        <p:txBody>
          <a:bodyPr wrap="square" rtlCol="0">
            <a:spAutoFit/>
          </a:bodyPr>
          <a:lstStyle/>
          <a:p>
            <a:pPr algn="ctr"/>
            <a:r>
              <a:rPr lang="nl-NL" sz="1100" dirty="0"/>
              <a:t>Y m </a:t>
            </a:r>
          </a:p>
        </p:txBody>
      </p:sp>
      <p:cxnSp>
        <p:nvCxnSpPr>
          <p:cNvPr id="113" name="Straight Connector 112">
            <a:extLst>
              <a:ext uri="{FF2B5EF4-FFF2-40B4-BE49-F238E27FC236}">
                <a16:creationId xmlns:a16="http://schemas.microsoft.com/office/drawing/2014/main" id="{25A582FC-8A86-3323-1764-B669223F33CB}"/>
              </a:ext>
            </a:extLst>
          </p:cNvPr>
          <p:cNvCxnSpPr>
            <a:cxnSpLocks/>
          </p:cNvCxnSpPr>
          <p:nvPr/>
        </p:nvCxnSpPr>
        <p:spPr>
          <a:xfrm flipH="1" flipV="1">
            <a:off x="7471651" y="8106034"/>
            <a:ext cx="1" cy="274320"/>
          </a:xfrm>
          <a:prstGeom prst="line">
            <a:avLst/>
          </a:prstGeom>
          <a:ln w="603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D7490BDD-2713-91EE-3FD4-CC252CDEFD3B}"/>
              </a:ext>
            </a:extLst>
          </p:cNvPr>
          <p:cNvCxnSpPr>
            <a:cxnSpLocks/>
          </p:cNvCxnSpPr>
          <p:nvPr/>
        </p:nvCxnSpPr>
        <p:spPr>
          <a:xfrm flipH="1" flipV="1">
            <a:off x="8839716" y="8116869"/>
            <a:ext cx="1" cy="274320"/>
          </a:xfrm>
          <a:prstGeom prst="line">
            <a:avLst/>
          </a:prstGeom>
          <a:ln w="603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D24AEE2-1213-7D49-2701-A309848B3DDF}"/>
              </a:ext>
            </a:extLst>
          </p:cNvPr>
          <p:cNvCxnSpPr>
            <a:cxnSpLocks/>
          </p:cNvCxnSpPr>
          <p:nvPr/>
        </p:nvCxnSpPr>
        <p:spPr>
          <a:xfrm flipV="1">
            <a:off x="8959864" y="8134083"/>
            <a:ext cx="0" cy="257106"/>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4258F291-4272-A41C-9DA4-9A98CFDC5C9B}"/>
              </a:ext>
            </a:extLst>
          </p:cNvPr>
          <p:cNvSpPr txBox="1"/>
          <p:nvPr/>
        </p:nvSpPr>
        <p:spPr>
          <a:xfrm>
            <a:off x="8897088" y="8135862"/>
            <a:ext cx="504525" cy="261610"/>
          </a:xfrm>
          <a:prstGeom prst="rect">
            <a:avLst/>
          </a:prstGeom>
          <a:noFill/>
        </p:spPr>
        <p:txBody>
          <a:bodyPr wrap="square" rtlCol="0">
            <a:spAutoFit/>
          </a:bodyPr>
          <a:lstStyle/>
          <a:p>
            <a:pPr algn="ctr"/>
            <a:r>
              <a:rPr lang="nl-NL" sz="1100" dirty="0"/>
              <a:t>X m</a:t>
            </a:r>
          </a:p>
        </p:txBody>
      </p:sp>
      <p:sp>
        <p:nvSpPr>
          <p:cNvPr id="119" name="Freeform: Shape 118">
            <a:extLst>
              <a:ext uri="{FF2B5EF4-FFF2-40B4-BE49-F238E27FC236}">
                <a16:creationId xmlns:a16="http://schemas.microsoft.com/office/drawing/2014/main" id="{5DDF8EE8-005E-61F1-D85A-62AD03B5B89C}"/>
              </a:ext>
            </a:extLst>
          </p:cNvPr>
          <p:cNvSpPr/>
          <p:nvPr/>
        </p:nvSpPr>
        <p:spPr>
          <a:xfrm>
            <a:off x="10664853" y="7157745"/>
            <a:ext cx="4991449" cy="1222609"/>
          </a:xfrm>
          <a:custGeom>
            <a:avLst/>
            <a:gdLst>
              <a:gd name="connsiteX0" fmla="*/ 0 w 4991449"/>
              <a:gd name="connsiteY0" fmla="*/ 6206 h 1222609"/>
              <a:gd name="connsiteX1" fmla="*/ 343948 w 4991449"/>
              <a:gd name="connsiteY1" fmla="*/ 31373 h 1222609"/>
              <a:gd name="connsiteX2" fmla="*/ 385893 w 4991449"/>
              <a:gd name="connsiteY2" fmla="*/ 56540 h 1222609"/>
              <a:gd name="connsiteX3" fmla="*/ 453005 w 4991449"/>
              <a:gd name="connsiteY3" fmla="*/ 81707 h 1222609"/>
              <a:gd name="connsiteX4" fmla="*/ 553673 w 4991449"/>
              <a:gd name="connsiteY4" fmla="*/ 106873 h 1222609"/>
              <a:gd name="connsiteX5" fmla="*/ 578840 w 4991449"/>
              <a:gd name="connsiteY5" fmla="*/ 123651 h 1222609"/>
              <a:gd name="connsiteX6" fmla="*/ 629174 w 4991449"/>
              <a:gd name="connsiteY6" fmla="*/ 165596 h 1222609"/>
              <a:gd name="connsiteX7" fmla="*/ 662730 w 4991449"/>
              <a:gd name="connsiteY7" fmla="*/ 182374 h 1222609"/>
              <a:gd name="connsiteX8" fmla="*/ 847288 w 4991449"/>
              <a:gd name="connsiteY8" fmla="*/ 199152 h 1222609"/>
              <a:gd name="connsiteX9" fmla="*/ 914400 w 4991449"/>
              <a:gd name="connsiteY9" fmla="*/ 215930 h 1222609"/>
              <a:gd name="connsiteX10" fmla="*/ 947956 w 4991449"/>
              <a:gd name="connsiteY10" fmla="*/ 232708 h 1222609"/>
              <a:gd name="connsiteX11" fmla="*/ 989901 w 4991449"/>
              <a:gd name="connsiteY11" fmla="*/ 249486 h 1222609"/>
              <a:gd name="connsiteX12" fmla="*/ 1040234 w 4991449"/>
              <a:gd name="connsiteY12" fmla="*/ 291431 h 1222609"/>
              <a:gd name="connsiteX13" fmla="*/ 1107346 w 4991449"/>
              <a:gd name="connsiteY13" fmla="*/ 358543 h 1222609"/>
              <a:gd name="connsiteX14" fmla="*/ 1174458 w 4991449"/>
              <a:gd name="connsiteY14" fmla="*/ 450822 h 1222609"/>
              <a:gd name="connsiteX15" fmla="*/ 1208014 w 4991449"/>
              <a:gd name="connsiteY15" fmla="*/ 492767 h 1222609"/>
              <a:gd name="connsiteX16" fmla="*/ 1224792 w 4991449"/>
              <a:gd name="connsiteY16" fmla="*/ 534712 h 1222609"/>
              <a:gd name="connsiteX17" fmla="*/ 1249959 w 4991449"/>
              <a:gd name="connsiteY17" fmla="*/ 568268 h 1222609"/>
              <a:gd name="connsiteX18" fmla="*/ 1308682 w 4991449"/>
              <a:gd name="connsiteY18" fmla="*/ 635380 h 1222609"/>
              <a:gd name="connsiteX19" fmla="*/ 1359016 w 4991449"/>
              <a:gd name="connsiteY19" fmla="*/ 677325 h 1222609"/>
              <a:gd name="connsiteX20" fmla="*/ 1392572 w 4991449"/>
              <a:gd name="connsiteY20" fmla="*/ 685714 h 1222609"/>
              <a:gd name="connsiteX21" fmla="*/ 1434517 w 4991449"/>
              <a:gd name="connsiteY21" fmla="*/ 702492 h 1222609"/>
              <a:gd name="connsiteX22" fmla="*/ 1468073 w 4991449"/>
              <a:gd name="connsiteY22" fmla="*/ 719270 h 1222609"/>
              <a:gd name="connsiteX23" fmla="*/ 1535185 w 4991449"/>
              <a:gd name="connsiteY23" fmla="*/ 744437 h 1222609"/>
              <a:gd name="connsiteX24" fmla="*/ 1568741 w 4991449"/>
              <a:gd name="connsiteY24" fmla="*/ 761215 h 1222609"/>
              <a:gd name="connsiteX25" fmla="*/ 1694576 w 4991449"/>
              <a:gd name="connsiteY25" fmla="*/ 803160 h 1222609"/>
              <a:gd name="connsiteX26" fmla="*/ 1753299 w 4991449"/>
              <a:gd name="connsiteY26" fmla="*/ 845105 h 1222609"/>
              <a:gd name="connsiteX27" fmla="*/ 1853967 w 4991449"/>
              <a:gd name="connsiteY27" fmla="*/ 928995 h 1222609"/>
              <a:gd name="connsiteX28" fmla="*/ 1904301 w 4991449"/>
              <a:gd name="connsiteY28" fmla="*/ 954162 h 1222609"/>
              <a:gd name="connsiteX29" fmla="*/ 2080469 w 4991449"/>
              <a:gd name="connsiteY29" fmla="*/ 1004496 h 1222609"/>
              <a:gd name="connsiteX30" fmla="*/ 2239860 w 4991449"/>
              <a:gd name="connsiteY30" fmla="*/ 1054829 h 1222609"/>
              <a:gd name="connsiteX31" fmla="*/ 2499919 w 4991449"/>
              <a:gd name="connsiteY31" fmla="*/ 1079996 h 1222609"/>
              <a:gd name="connsiteX32" fmla="*/ 2667699 w 4991449"/>
              <a:gd name="connsiteY32" fmla="*/ 1113552 h 1222609"/>
              <a:gd name="connsiteX33" fmla="*/ 2793534 w 4991449"/>
              <a:gd name="connsiteY33" fmla="*/ 1121941 h 1222609"/>
              <a:gd name="connsiteX34" fmla="*/ 2835478 w 4991449"/>
              <a:gd name="connsiteY34" fmla="*/ 1180664 h 1222609"/>
              <a:gd name="connsiteX35" fmla="*/ 2910979 w 4991449"/>
              <a:gd name="connsiteY35" fmla="*/ 1197442 h 1222609"/>
              <a:gd name="connsiteX36" fmla="*/ 2952924 w 4991449"/>
              <a:gd name="connsiteY36" fmla="*/ 1214220 h 1222609"/>
              <a:gd name="connsiteX37" fmla="*/ 2986480 w 4991449"/>
              <a:gd name="connsiteY37" fmla="*/ 1222609 h 1222609"/>
              <a:gd name="connsiteX38" fmla="*/ 3045203 w 4991449"/>
              <a:gd name="connsiteY38" fmla="*/ 1197442 h 1222609"/>
              <a:gd name="connsiteX39" fmla="*/ 3053592 w 4991449"/>
              <a:gd name="connsiteY39" fmla="*/ 1172275 h 1222609"/>
              <a:gd name="connsiteX40" fmla="*/ 3087148 w 4991449"/>
              <a:gd name="connsiteY40" fmla="*/ 1163886 h 1222609"/>
              <a:gd name="connsiteX41" fmla="*/ 3145871 w 4991449"/>
              <a:gd name="connsiteY41" fmla="*/ 1147108 h 1222609"/>
              <a:gd name="connsiteX42" fmla="*/ 3154260 w 4991449"/>
              <a:gd name="connsiteY42" fmla="*/ 1121941 h 1222609"/>
              <a:gd name="connsiteX43" fmla="*/ 3229761 w 4991449"/>
              <a:gd name="connsiteY43" fmla="*/ 1105163 h 1222609"/>
              <a:gd name="connsiteX44" fmla="*/ 3439486 w 4991449"/>
              <a:gd name="connsiteY44" fmla="*/ 1071607 h 1222609"/>
              <a:gd name="connsiteX45" fmla="*/ 3481431 w 4991449"/>
              <a:gd name="connsiteY45" fmla="*/ 1021273 h 1222609"/>
              <a:gd name="connsiteX46" fmla="*/ 3498209 w 4991449"/>
              <a:gd name="connsiteY46" fmla="*/ 954162 h 1222609"/>
              <a:gd name="connsiteX47" fmla="*/ 3573710 w 4991449"/>
              <a:gd name="connsiteY47" fmla="*/ 895439 h 1222609"/>
              <a:gd name="connsiteX48" fmla="*/ 3598877 w 4991449"/>
              <a:gd name="connsiteY48" fmla="*/ 853494 h 1222609"/>
              <a:gd name="connsiteX49" fmla="*/ 3682767 w 4991449"/>
              <a:gd name="connsiteY49" fmla="*/ 685714 h 1222609"/>
              <a:gd name="connsiteX50" fmla="*/ 3699545 w 4991449"/>
              <a:gd name="connsiteY50" fmla="*/ 626991 h 1222609"/>
              <a:gd name="connsiteX51" fmla="*/ 3716323 w 4991449"/>
              <a:gd name="connsiteY51" fmla="*/ 576657 h 1222609"/>
              <a:gd name="connsiteX52" fmla="*/ 3724712 w 4991449"/>
              <a:gd name="connsiteY52" fmla="*/ 509545 h 1222609"/>
              <a:gd name="connsiteX53" fmla="*/ 3758267 w 4991449"/>
              <a:gd name="connsiteY53" fmla="*/ 484378 h 1222609"/>
              <a:gd name="connsiteX54" fmla="*/ 3816990 w 4991449"/>
              <a:gd name="connsiteY54" fmla="*/ 467600 h 1222609"/>
              <a:gd name="connsiteX55" fmla="*/ 3967992 w 4991449"/>
              <a:gd name="connsiteY55" fmla="*/ 450822 h 1222609"/>
              <a:gd name="connsiteX56" fmla="*/ 3993159 w 4991449"/>
              <a:gd name="connsiteY56" fmla="*/ 434044 h 1222609"/>
              <a:gd name="connsiteX57" fmla="*/ 4026715 w 4991449"/>
              <a:gd name="connsiteY57" fmla="*/ 417266 h 1222609"/>
              <a:gd name="connsiteX58" fmla="*/ 4051882 w 4991449"/>
              <a:gd name="connsiteY58" fmla="*/ 392099 h 1222609"/>
              <a:gd name="connsiteX59" fmla="*/ 4085438 w 4991449"/>
              <a:gd name="connsiteY59" fmla="*/ 383710 h 1222609"/>
              <a:gd name="connsiteX60" fmla="*/ 4311941 w 4991449"/>
              <a:gd name="connsiteY60" fmla="*/ 366932 h 1222609"/>
              <a:gd name="connsiteX61" fmla="*/ 4337108 w 4991449"/>
              <a:gd name="connsiteY61" fmla="*/ 333376 h 1222609"/>
              <a:gd name="connsiteX62" fmla="*/ 4370664 w 4991449"/>
              <a:gd name="connsiteY62" fmla="*/ 249486 h 1222609"/>
              <a:gd name="connsiteX63" fmla="*/ 4387442 w 4991449"/>
              <a:gd name="connsiteY63" fmla="*/ 123651 h 1222609"/>
              <a:gd name="connsiteX64" fmla="*/ 4420998 w 4991449"/>
              <a:gd name="connsiteY64" fmla="*/ 98485 h 1222609"/>
              <a:gd name="connsiteX65" fmla="*/ 4488110 w 4991449"/>
              <a:gd name="connsiteY65" fmla="*/ 64929 h 1222609"/>
              <a:gd name="connsiteX66" fmla="*/ 4991449 w 4991449"/>
              <a:gd name="connsiteY66" fmla="*/ 56540 h 1222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991449" h="1222609">
                <a:moveTo>
                  <a:pt x="0" y="6206"/>
                </a:moveTo>
                <a:cubicBezTo>
                  <a:pt x="125234" y="9685"/>
                  <a:pt x="237183" y="-22010"/>
                  <a:pt x="343948" y="31373"/>
                </a:cubicBezTo>
                <a:cubicBezTo>
                  <a:pt x="358532" y="38665"/>
                  <a:pt x="371088" y="49707"/>
                  <a:pt x="385893" y="56540"/>
                </a:cubicBezTo>
                <a:cubicBezTo>
                  <a:pt x="407586" y="66552"/>
                  <a:pt x="430121" y="74842"/>
                  <a:pt x="453005" y="81707"/>
                </a:cubicBezTo>
                <a:cubicBezTo>
                  <a:pt x="486135" y="91646"/>
                  <a:pt x="553673" y="106873"/>
                  <a:pt x="553673" y="106873"/>
                </a:cubicBezTo>
                <a:cubicBezTo>
                  <a:pt x="562062" y="112466"/>
                  <a:pt x="571095" y="117196"/>
                  <a:pt x="578840" y="123651"/>
                </a:cubicBezTo>
                <a:cubicBezTo>
                  <a:pt x="616696" y="155198"/>
                  <a:pt x="589411" y="142874"/>
                  <a:pt x="629174" y="165596"/>
                </a:cubicBezTo>
                <a:cubicBezTo>
                  <a:pt x="640032" y="171801"/>
                  <a:pt x="650370" y="180472"/>
                  <a:pt x="662730" y="182374"/>
                </a:cubicBezTo>
                <a:cubicBezTo>
                  <a:pt x="723785" y="191767"/>
                  <a:pt x="785769" y="193559"/>
                  <a:pt x="847288" y="199152"/>
                </a:cubicBezTo>
                <a:cubicBezTo>
                  <a:pt x="869659" y="204745"/>
                  <a:pt x="892524" y="208638"/>
                  <a:pt x="914400" y="215930"/>
                </a:cubicBezTo>
                <a:cubicBezTo>
                  <a:pt x="926264" y="219885"/>
                  <a:pt x="936528" y="227629"/>
                  <a:pt x="947956" y="232708"/>
                </a:cubicBezTo>
                <a:cubicBezTo>
                  <a:pt x="961717" y="238824"/>
                  <a:pt x="975919" y="243893"/>
                  <a:pt x="989901" y="249486"/>
                </a:cubicBezTo>
                <a:cubicBezTo>
                  <a:pt x="1132091" y="391681"/>
                  <a:pt x="911802" y="174674"/>
                  <a:pt x="1040234" y="291431"/>
                </a:cubicBezTo>
                <a:cubicBezTo>
                  <a:pt x="1063643" y="312712"/>
                  <a:pt x="1086968" y="334344"/>
                  <a:pt x="1107346" y="358543"/>
                </a:cubicBezTo>
                <a:cubicBezTo>
                  <a:pt x="1131845" y="387636"/>
                  <a:pt x="1151637" y="420395"/>
                  <a:pt x="1174458" y="450822"/>
                </a:cubicBezTo>
                <a:cubicBezTo>
                  <a:pt x="1185201" y="465146"/>
                  <a:pt x="1201364" y="476142"/>
                  <a:pt x="1208014" y="492767"/>
                </a:cubicBezTo>
                <a:cubicBezTo>
                  <a:pt x="1213607" y="506749"/>
                  <a:pt x="1217479" y="521548"/>
                  <a:pt x="1224792" y="534712"/>
                </a:cubicBezTo>
                <a:cubicBezTo>
                  <a:pt x="1231582" y="546934"/>
                  <a:pt x="1241832" y="556891"/>
                  <a:pt x="1249959" y="568268"/>
                </a:cubicBezTo>
                <a:cubicBezTo>
                  <a:pt x="1278723" y="608538"/>
                  <a:pt x="1257611" y="588952"/>
                  <a:pt x="1308682" y="635380"/>
                </a:cubicBezTo>
                <a:cubicBezTo>
                  <a:pt x="1324842" y="650071"/>
                  <a:pt x="1340288" y="666088"/>
                  <a:pt x="1359016" y="677325"/>
                </a:cubicBezTo>
                <a:cubicBezTo>
                  <a:pt x="1368903" y="683257"/>
                  <a:pt x="1381634" y="682068"/>
                  <a:pt x="1392572" y="685714"/>
                </a:cubicBezTo>
                <a:cubicBezTo>
                  <a:pt x="1406858" y="690476"/>
                  <a:pt x="1420756" y="696376"/>
                  <a:pt x="1434517" y="702492"/>
                </a:cubicBezTo>
                <a:cubicBezTo>
                  <a:pt x="1445945" y="707571"/>
                  <a:pt x="1456529" y="714460"/>
                  <a:pt x="1468073" y="719270"/>
                </a:cubicBezTo>
                <a:cubicBezTo>
                  <a:pt x="1490127" y="728459"/>
                  <a:pt x="1513131" y="735248"/>
                  <a:pt x="1535185" y="744437"/>
                </a:cubicBezTo>
                <a:cubicBezTo>
                  <a:pt x="1546729" y="749247"/>
                  <a:pt x="1556988" y="756941"/>
                  <a:pt x="1568741" y="761215"/>
                </a:cubicBezTo>
                <a:cubicBezTo>
                  <a:pt x="1619441" y="779651"/>
                  <a:pt x="1644780" y="776602"/>
                  <a:pt x="1694576" y="803160"/>
                </a:cubicBezTo>
                <a:cubicBezTo>
                  <a:pt x="1715801" y="814480"/>
                  <a:pt x="1734419" y="830199"/>
                  <a:pt x="1753299" y="845105"/>
                </a:cubicBezTo>
                <a:cubicBezTo>
                  <a:pt x="1787583" y="872171"/>
                  <a:pt x="1814898" y="909461"/>
                  <a:pt x="1853967" y="928995"/>
                </a:cubicBezTo>
                <a:lnTo>
                  <a:pt x="1904301" y="954162"/>
                </a:lnTo>
                <a:cubicBezTo>
                  <a:pt x="1969376" y="1019240"/>
                  <a:pt x="1901302" y="960915"/>
                  <a:pt x="2080469" y="1004496"/>
                </a:cubicBezTo>
                <a:cubicBezTo>
                  <a:pt x="2134607" y="1017665"/>
                  <a:pt x="2184632" y="1047465"/>
                  <a:pt x="2239860" y="1054829"/>
                </a:cubicBezTo>
                <a:cubicBezTo>
                  <a:pt x="2410130" y="1077532"/>
                  <a:pt x="2323461" y="1068967"/>
                  <a:pt x="2499919" y="1079996"/>
                </a:cubicBezTo>
                <a:cubicBezTo>
                  <a:pt x="2566573" y="1096659"/>
                  <a:pt x="2593651" y="1105324"/>
                  <a:pt x="2667699" y="1113552"/>
                </a:cubicBezTo>
                <a:cubicBezTo>
                  <a:pt x="2709480" y="1118194"/>
                  <a:pt x="2751589" y="1119145"/>
                  <a:pt x="2793534" y="1121941"/>
                </a:cubicBezTo>
                <a:cubicBezTo>
                  <a:pt x="2800331" y="1132136"/>
                  <a:pt x="2828859" y="1175936"/>
                  <a:pt x="2835478" y="1180664"/>
                </a:cubicBezTo>
                <a:cubicBezTo>
                  <a:pt x="2840152" y="1184003"/>
                  <a:pt x="2910553" y="1197314"/>
                  <a:pt x="2910979" y="1197442"/>
                </a:cubicBezTo>
                <a:cubicBezTo>
                  <a:pt x="2925403" y="1201769"/>
                  <a:pt x="2938638" y="1209458"/>
                  <a:pt x="2952924" y="1214220"/>
                </a:cubicBezTo>
                <a:cubicBezTo>
                  <a:pt x="2963862" y="1217866"/>
                  <a:pt x="2975295" y="1219813"/>
                  <a:pt x="2986480" y="1222609"/>
                </a:cubicBezTo>
                <a:cubicBezTo>
                  <a:pt x="3006054" y="1214220"/>
                  <a:pt x="3028166" y="1210220"/>
                  <a:pt x="3045203" y="1197442"/>
                </a:cubicBezTo>
                <a:cubicBezTo>
                  <a:pt x="3052277" y="1192136"/>
                  <a:pt x="3046687" y="1177799"/>
                  <a:pt x="3053592" y="1172275"/>
                </a:cubicBezTo>
                <a:cubicBezTo>
                  <a:pt x="3062595" y="1165073"/>
                  <a:pt x="3076062" y="1167053"/>
                  <a:pt x="3087148" y="1163886"/>
                </a:cubicBezTo>
                <a:cubicBezTo>
                  <a:pt x="3171393" y="1139816"/>
                  <a:pt x="3040970" y="1173333"/>
                  <a:pt x="3145871" y="1147108"/>
                </a:cubicBezTo>
                <a:cubicBezTo>
                  <a:pt x="3148667" y="1138719"/>
                  <a:pt x="3146351" y="1125896"/>
                  <a:pt x="3154260" y="1121941"/>
                </a:cubicBezTo>
                <a:cubicBezTo>
                  <a:pt x="3177319" y="1110411"/>
                  <a:pt x="3204640" y="1110960"/>
                  <a:pt x="3229761" y="1105163"/>
                </a:cubicBezTo>
                <a:cubicBezTo>
                  <a:pt x="3340794" y="1079540"/>
                  <a:pt x="3149369" y="1113052"/>
                  <a:pt x="3439486" y="1071607"/>
                </a:cubicBezTo>
                <a:cubicBezTo>
                  <a:pt x="3475487" y="1044606"/>
                  <a:pt x="3471549" y="1057508"/>
                  <a:pt x="3481431" y="1021273"/>
                </a:cubicBezTo>
                <a:cubicBezTo>
                  <a:pt x="3487498" y="999027"/>
                  <a:pt x="3479023" y="966953"/>
                  <a:pt x="3498209" y="954162"/>
                </a:cubicBezTo>
                <a:cubicBezTo>
                  <a:pt x="3524909" y="936362"/>
                  <a:pt x="3553997" y="921723"/>
                  <a:pt x="3573710" y="895439"/>
                </a:cubicBezTo>
                <a:cubicBezTo>
                  <a:pt x="3583493" y="882395"/>
                  <a:pt x="3589832" y="867061"/>
                  <a:pt x="3598877" y="853494"/>
                </a:cubicBezTo>
                <a:cubicBezTo>
                  <a:pt x="3657238" y="765953"/>
                  <a:pt x="3604845" y="884848"/>
                  <a:pt x="3682767" y="685714"/>
                </a:cubicBezTo>
                <a:cubicBezTo>
                  <a:pt x="3690185" y="666756"/>
                  <a:pt x="3693558" y="646448"/>
                  <a:pt x="3699545" y="626991"/>
                </a:cubicBezTo>
                <a:cubicBezTo>
                  <a:pt x="3704746" y="610088"/>
                  <a:pt x="3710730" y="593435"/>
                  <a:pt x="3716323" y="576657"/>
                </a:cubicBezTo>
                <a:cubicBezTo>
                  <a:pt x="3719119" y="554286"/>
                  <a:pt x="3715383" y="530069"/>
                  <a:pt x="3724712" y="509545"/>
                </a:cubicBezTo>
                <a:cubicBezTo>
                  <a:pt x="3730497" y="496817"/>
                  <a:pt x="3745539" y="490164"/>
                  <a:pt x="3758267" y="484378"/>
                </a:cubicBezTo>
                <a:cubicBezTo>
                  <a:pt x="3776800" y="475954"/>
                  <a:pt x="3797154" y="472178"/>
                  <a:pt x="3816990" y="467600"/>
                </a:cubicBezTo>
                <a:cubicBezTo>
                  <a:pt x="3864213" y="456702"/>
                  <a:pt x="3922284" y="454631"/>
                  <a:pt x="3967992" y="450822"/>
                </a:cubicBezTo>
                <a:cubicBezTo>
                  <a:pt x="3976381" y="445229"/>
                  <a:pt x="3984405" y="439046"/>
                  <a:pt x="3993159" y="434044"/>
                </a:cubicBezTo>
                <a:cubicBezTo>
                  <a:pt x="4004017" y="427839"/>
                  <a:pt x="4016539" y="424535"/>
                  <a:pt x="4026715" y="417266"/>
                </a:cubicBezTo>
                <a:cubicBezTo>
                  <a:pt x="4036369" y="410370"/>
                  <a:pt x="4041581" y="397985"/>
                  <a:pt x="4051882" y="392099"/>
                </a:cubicBezTo>
                <a:cubicBezTo>
                  <a:pt x="4061892" y="386379"/>
                  <a:pt x="4073962" y="384821"/>
                  <a:pt x="4085438" y="383710"/>
                </a:cubicBezTo>
                <a:cubicBezTo>
                  <a:pt x="4160794" y="376418"/>
                  <a:pt x="4236440" y="372525"/>
                  <a:pt x="4311941" y="366932"/>
                </a:cubicBezTo>
                <a:cubicBezTo>
                  <a:pt x="4320330" y="355747"/>
                  <a:pt x="4329914" y="345365"/>
                  <a:pt x="4337108" y="333376"/>
                </a:cubicBezTo>
                <a:cubicBezTo>
                  <a:pt x="4354740" y="303990"/>
                  <a:pt x="4365526" y="282027"/>
                  <a:pt x="4370664" y="249486"/>
                </a:cubicBezTo>
                <a:cubicBezTo>
                  <a:pt x="4377264" y="207688"/>
                  <a:pt x="4374060" y="163796"/>
                  <a:pt x="4387442" y="123651"/>
                </a:cubicBezTo>
                <a:cubicBezTo>
                  <a:pt x="4391863" y="110387"/>
                  <a:pt x="4409621" y="106611"/>
                  <a:pt x="4420998" y="98485"/>
                </a:cubicBezTo>
                <a:cubicBezTo>
                  <a:pt x="4437861" y="86440"/>
                  <a:pt x="4467921" y="65906"/>
                  <a:pt x="4488110" y="64929"/>
                </a:cubicBezTo>
                <a:cubicBezTo>
                  <a:pt x="4664523" y="56393"/>
                  <a:pt x="4823188" y="56540"/>
                  <a:pt x="4991449" y="56540"/>
                </a:cubicBezTo>
              </a:path>
            </a:pathLst>
          </a:custGeom>
          <a:solidFill>
            <a:schemeClr val="accent1">
              <a:lumMod val="20000"/>
              <a:lumOff val="80000"/>
            </a:schemeClr>
          </a:solidFill>
          <a:ln w="603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20" name="Picture 119">
            <a:extLst>
              <a:ext uri="{FF2B5EF4-FFF2-40B4-BE49-F238E27FC236}">
                <a16:creationId xmlns:a16="http://schemas.microsoft.com/office/drawing/2014/main" id="{6C82272F-18D0-3BDE-CA16-A64B6686125E}"/>
              </a:ext>
            </a:extLst>
          </p:cNvPr>
          <p:cNvPicPr>
            <a:picLocks noChangeAspect="1"/>
          </p:cNvPicPr>
          <p:nvPr/>
        </p:nvPicPr>
        <p:blipFill rotWithShape="1">
          <a:blip r:embed="rId4"/>
          <a:srcRect l="42757" r="30714"/>
          <a:stretch/>
        </p:blipFill>
        <p:spPr>
          <a:xfrm>
            <a:off x="12802277" y="6992742"/>
            <a:ext cx="1326262" cy="1286367"/>
          </a:xfrm>
          <a:prstGeom prst="rect">
            <a:avLst/>
          </a:prstGeom>
        </p:spPr>
      </p:pic>
      <p:cxnSp>
        <p:nvCxnSpPr>
          <p:cNvPr id="121" name="Straight Arrow Connector 120">
            <a:extLst>
              <a:ext uri="{FF2B5EF4-FFF2-40B4-BE49-F238E27FC236}">
                <a16:creationId xmlns:a16="http://schemas.microsoft.com/office/drawing/2014/main" id="{F1765483-8061-1531-0718-983493290A56}"/>
              </a:ext>
            </a:extLst>
          </p:cNvPr>
          <p:cNvCxnSpPr>
            <a:cxnSpLocks/>
          </p:cNvCxnSpPr>
          <p:nvPr/>
        </p:nvCxnSpPr>
        <p:spPr>
          <a:xfrm flipH="1">
            <a:off x="12743453" y="7923510"/>
            <a:ext cx="1400962"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2" name="TextBox 121">
            <a:extLst>
              <a:ext uri="{FF2B5EF4-FFF2-40B4-BE49-F238E27FC236}">
                <a16:creationId xmlns:a16="http://schemas.microsoft.com/office/drawing/2014/main" id="{6531F025-5287-6AE7-FF94-DA17C16CA7AA}"/>
              </a:ext>
            </a:extLst>
          </p:cNvPr>
          <p:cNvSpPr txBox="1"/>
          <p:nvPr/>
        </p:nvSpPr>
        <p:spPr>
          <a:xfrm>
            <a:off x="12545674" y="7616723"/>
            <a:ext cx="1660066" cy="261610"/>
          </a:xfrm>
          <a:prstGeom prst="rect">
            <a:avLst/>
          </a:prstGeom>
          <a:noFill/>
        </p:spPr>
        <p:txBody>
          <a:bodyPr wrap="square" rtlCol="0">
            <a:spAutoFit/>
          </a:bodyPr>
          <a:lstStyle/>
          <a:p>
            <a:pPr algn="ctr"/>
            <a:r>
              <a:rPr lang="nl-NL" sz="1100" dirty="0"/>
              <a:t>Y m </a:t>
            </a:r>
          </a:p>
        </p:txBody>
      </p:sp>
      <p:cxnSp>
        <p:nvCxnSpPr>
          <p:cNvPr id="123" name="Straight Connector 122">
            <a:extLst>
              <a:ext uri="{FF2B5EF4-FFF2-40B4-BE49-F238E27FC236}">
                <a16:creationId xmlns:a16="http://schemas.microsoft.com/office/drawing/2014/main" id="{B5C6F449-72D8-9127-38AA-B11E33E2D22E}"/>
              </a:ext>
            </a:extLst>
          </p:cNvPr>
          <p:cNvCxnSpPr>
            <a:cxnSpLocks/>
          </p:cNvCxnSpPr>
          <p:nvPr/>
        </p:nvCxnSpPr>
        <p:spPr>
          <a:xfrm flipH="1" flipV="1">
            <a:off x="14151912" y="8031750"/>
            <a:ext cx="1" cy="182880"/>
          </a:xfrm>
          <a:prstGeom prst="line">
            <a:avLst/>
          </a:prstGeom>
          <a:ln w="603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B112DE4-49BA-8A09-5085-DA71353D0367}"/>
              </a:ext>
            </a:extLst>
          </p:cNvPr>
          <p:cNvCxnSpPr>
            <a:cxnSpLocks/>
          </p:cNvCxnSpPr>
          <p:nvPr/>
        </p:nvCxnSpPr>
        <p:spPr>
          <a:xfrm flipH="1" flipV="1">
            <a:off x="12786401" y="8014334"/>
            <a:ext cx="1" cy="182880"/>
          </a:xfrm>
          <a:prstGeom prst="line">
            <a:avLst/>
          </a:prstGeom>
          <a:ln w="603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B7FF4E58-E82A-3F25-21EE-DBE89ADDE064}"/>
              </a:ext>
            </a:extLst>
          </p:cNvPr>
          <p:cNvCxnSpPr>
            <a:cxnSpLocks/>
          </p:cNvCxnSpPr>
          <p:nvPr/>
        </p:nvCxnSpPr>
        <p:spPr>
          <a:xfrm flipV="1">
            <a:off x="14361471" y="8054093"/>
            <a:ext cx="0" cy="18288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56088FEC-9BB5-C358-FE64-1FA431C1552C}"/>
              </a:ext>
            </a:extLst>
          </p:cNvPr>
          <p:cNvSpPr txBox="1"/>
          <p:nvPr/>
        </p:nvSpPr>
        <p:spPr>
          <a:xfrm>
            <a:off x="14298695" y="8017499"/>
            <a:ext cx="504525" cy="261610"/>
          </a:xfrm>
          <a:prstGeom prst="rect">
            <a:avLst/>
          </a:prstGeom>
          <a:noFill/>
        </p:spPr>
        <p:txBody>
          <a:bodyPr wrap="square" rtlCol="0">
            <a:spAutoFit/>
          </a:bodyPr>
          <a:lstStyle/>
          <a:p>
            <a:pPr algn="ctr"/>
            <a:r>
              <a:rPr lang="nl-NL" sz="1100" dirty="0"/>
              <a:t>X m</a:t>
            </a:r>
          </a:p>
        </p:txBody>
      </p:sp>
      <p:sp>
        <p:nvSpPr>
          <p:cNvPr id="130" name="Freeform: Shape 129">
            <a:extLst>
              <a:ext uri="{FF2B5EF4-FFF2-40B4-BE49-F238E27FC236}">
                <a16:creationId xmlns:a16="http://schemas.microsoft.com/office/drawing/2014/main" id="{9BC10543-C86B-05F5-BF72-19290E299B99}"/>
              </a:ext>
            </a:extLst>
          </p:cNvPr>
          <p:cNvSpPr/>
          <p:nvPr/>
        </p:nvSpPr>
        <p:spPr>
          <a:xfrm>
            <a:off x="5382665" y="1247578"/>
            <a:ext cx="4991449" cy="1222609"/>
          </a:xfrm>
          <a:custGeom>
            <a:avLst/>
            <a:gdLst>
              <a:gd name="connsiteX0" fmla="*/ 0 w 4991449"/>
              <a:gd name="connsiteY0" fmla="*/ 6206 h 1222609"/>
              <a:gd name="connsiteX1" fmla="*/ 343948 w 4991449"/>
              <a:gd name="connsiteY1" fmla="*/ 31373 h 1222609"/>
              <a:gd name="connsiteX2" fmla="*/ 385893 w 4991449"/>
              <a:gd name="connsiteY2" fmla="*/ 56540 h 1222609"/>
              <a:gd name="connsiteX3" fmla="*/ 453005 w 4991449"/>
              <a:gd name="connsiteY3" fmla="*/ 81707 h 1222609"/>
              <a:gd name="connsiteX4" fmla="*/ 553673 w 4991449"/>
              <a:gd name="connsiteY4" fmla="*/ 106873 h 1222609"/>
              <a:gd name="connsiteX5" fmla="*/ 578840 w 4991449"/>
              <a:gd name="connsiteY5" fmla="*/ 123651 h 1222609"/>
              <a:gd name="connsiteX6" fmla="*/ 629174 w 4991449"/>
              <a:gd name="connsiteY6" fmla="*/ 165596 h 1222609"/>
              <a:gd name="connsiteX7" fmla="*/ 662730 w 4991449"/>
              <a:gd name="connsiteY7" fmla="*/ 182374 h 1222609"/>
              <a:gd name="connsiteX8" fmla="*/ 847288 w 4991449"/>
              <a:gd name="connsiteY8" fmla="*/ 199152 h 1222609"/>
              <a:gd name="connsiteX9" fmla="*/ 914400 w 4991449"/>
              <a:gd name="connsiteY9" fmla="*/ 215930 h 1222609"/>
              <a:gd name="connsiteX10" fmla="*/ 947956 w 4991449"/>
              <a:gd name="connsiteY10" fmla="*/ 232708 h 1222609"/>
              <a:gd name="connsiteX11" fmla="*/ 989901 w 4991449"/>
              <a:gd name="connsiteY11" fmla="*/ 249486 h 1222609"/>
              <a:gd name="connsiteX12" fmla="*/ 1040234 w 4991449"/>
              <a:gd name="connsiteY12" fmla="*/ 291431 h 1222609"/>
              <a:gd name="connsiteX13" fmla="*/ 1107346 w 4991449"/>
              <a:gd name="connsiteY13" fmla="*/ 358543 h 1222609"/>
              <a:gd name="connsiteX14" fmla="*/ 1174458 w 4991449"/>
              <a:gd name="connsiteY14" fmla="*/ 450822 h 1222609"/>
              <a:gd name="connsiteX15" fmla="*/ 1208014 w 4991449"/>
              <a:gd name="connsiteY15" fmla="*/ 492767 h 1222609"/>
              <a:gd name="connsiteX16" fmla="*/ 1224792 w 4991449"/>
              <a:gd name="connsiteY16" fmla="*/ 534712 h 1222609"/>
              <a:gd name="connsiteX17" fmla="*/ 1249959 w 4991449"/>
              <a:gd name="connsiteY17" fmla="*/ 568268 h 1222609"/>
              <a:gd name="connsiteX18" fmla="*/ 1308682 w 4991449"/>
              <a:gd name="connsiteY18" fmla="*/ 635380 h 1222609"/>
              <a:gd name="connsiteX19" fmla="*/ 1359016 w 4991449"/>
              <a:gd name="connsiteY19" fmla="*/ 677325 h 1222609"/>
              <a:gd name="connsiteX20" fmla="*/ 1392572 w 4991449"/>
              <a:gd name="connsiteY20" fmla="*/ 685714 h 1222609"/>
              <a:gd name="connsiteX21" fmla="*/ 1434517 w 4991449"/>
              <a:gd name="connsiteY21" fmla="*/ 702492 h 1222609"/>
              <a:gd name="connsiteX22" fmla="*/ 1468073 w 4991449"/>
              <a:gd name="connsiteY22" fmla="*/ 719270 h 1222609"/>
              <a:gd name="connsiteX23" fmla="*/ 1535185 w 4991449"/>
              <a:gd name="connsiteY23" fmla="*/ 744437 h 1222609"/>
              <a:gd name="connsiteX24" fmla="*/ 1568741 w 4991449"/>
              <a:gd name="connsiteY24" fmla="*/ 761215 h 1222609"/>
              <a:gd name="connsiteX25" fmla="*/ 1694576 w 4991449"/>
              <a:gd name="connsiteY25" fmla="*/ 803160 h 1222609"/>
              <a:gd name="connsiteX26" fmla="*/ 1753299 w 4991449"/>
              <a:gd name="connsiteY26" fmla="*/ 845105 h 1222609"/>
              <a:gd name="connsiteX27" fmla="*/ 1853967 w 4991449"/>
              <a:gd name="connsiteY27" fmla="*/ 928995 h 1222609"/>
              <a:gd name="connsiteX28" fmla="*/ 1904301 w 4991449"/>
              <a:gd name="connsiteY28" fmla="*/ 954162 h 1222609"/>
              <a:gd name="connsiteX29" fmla="*/ 2080469 w 4991449"/>
              <a:gd name="connsiteY29" fmla="*/ 1004496 h 1222609"/>
              <a:gd name="connsiteX30" fmla="*/ 2239860 w 4991449"/>
              <a:gd name="connsiteY30" fmla="*/ 1054829 h 1222609"/>
              <a:gd name="connsiteX31" fmla="*/ 2499919 w 4991449"/>
              <a:gd name="connsiteY31" fmla="*/ 1079996 h 1222609"/>
              <a:gd name="connsiteX32" fmla="*/ 2667699 w 4991449"/>
              <a:gd name="connsiteY32" fmla="*/ 1113552 h 1222609"/>
              <a:gd name="connsiteX33" fmla="*/ 2793534 w 4991449"/>
              <a:gd name="connsiteY33" fmla="*/ 1121941 h 1222609"/>
              <a:gd name="connsiteX34" fmla="*/ 2835478 w 4991449"/>
              <a:gd name="connsiteY34" fmla="*/ 1180664 h 1222609"/>
              <a:gd name="connsiteX35" fmla="*/ 2910979 w 4991449"/>
              <a:gd name="connsiteY35" fmla="*/ 1197442 h 1222609"/>
              <a:gd name="connsiteX36" fmla="*/ 2952924 w 4991449"/>
              <a:gd name="connsiteY36" fmla="*/ 1214220 h 1222609"/>
              <a:gd name="connsiteX37" fmla="*/ 2986480 w 4991449"/>
              <a:gd name="connsiteY37" fmla="*/ 1222609 h 1222609"/>
              <a:gd name="connsiteX38" fmla="*/ 3045203 w 4991449"/>
              <a:gd name="connsiteY38" fmla="*/ 1197442 h 1222609"/>
              <a:gd name="connsiteX39" fmla="*/ 3053592 w 4991449"/>
              <a:gd name="connsiteY39" fmla="*/ 1172275 h 1222609"/>
              <a:gd name="connsiteX40" fmla="*/ 3087148 w 4991449"/>
              <a:gd name="connsiteY40" fmla="*/ 1163886 h 1222609"/>
              <a:gd name="connsiteX41" fmla="*/ 3145871 w 4991449"/>
              <a:gd name="connsiteY41" fmla="*/ 1147108 h 1222609"/>
              <a:gd name="connsiteX42" fmla="*/ 3154260 w 4991449"/>
              <a:gd name="connsiteY42" fmla="*/ 1121941 h 1222609"/>
              <a:gd name="connsiteX43" fmla="*/ 3229761 w 4991449"/>
              <a:gd name="connsiteY43" fmla="*/ 1105163 h 1222609"/>
              <a:gd name="connsiteX44" fmla="*/ 3439486 w 4991449"/>
              <a:gd name="connsiteY44" fmla="*/ 1071607 h 1222609"/>
              <a:gd name="connsiteX45" fmla="*/ 3481431 w 4991449"/>
              <a:gd name="connsiteY45" fmla="*/ 1021273 h 1222609"/>
              <a:gd name="connsiteX46" fmla="*/ 3498209 w 4991449"/>
              <a:gd name="connsiteY46" fmla="*/ 954162 h 1222609"/>
              <a:gd name="connsiteX47" fmla="*/ 3573710 w 4991449"/>
              <a:gd name="connsiteY47" fmla="*/ 895439 h 1222609"/>
              <a:gd name="connsiteX48" fmla="*/ 3598877 w 4991449"/>
              <a:gd name="connsiteY48" fmla="*/ 853494 h 1222609"/>
              <a:gd name="connsiteX49" fmla="*/ 3682767 w 4991449"/>
              <a:gd name="connsiteY49" fmla="*/ 685714 h 1222609"/>
              <a:gd name="connsiteX50" fmla="*/ 3699545 w 4991449"/>
              <a:gd name="connsiteY50" fmla="*/ 626991 h 1222609"/>
              <a:gd name="connsiteX51" fmla="*/ 3716323 w 4991449"/>
              <a:gd name="connsiteY51" fmla="*/ 576657 h 1222609"/>
              <a:gd name="connsiteX52" fmla="*/ 3724712 w 4991449"/>
              <a:gd name="connsiteY52" fmla="*/ 509545 h 1222609"/>
              <a:gd name="connsiteX53" fmla="*/ 3758267 w 4991449"/>
              <a:gd name="connsiteY53" fmla="*/ 484378 h 1222609"/>
              <a:gd name="connsiteX54" fmla="*/ 3816990 w 4991449"/>
              <a:gd name="connsiteY54" fmla="*/ 467600 h 1222609"/>
              <a:gd name="connsiteX55" fmla="*/ 3967992 w 4991449"/>
              <a:gd name="connsiteY55" fmla="*/ 450822 h 1222609"/>
              <a:gd name="connsiteX56" fmla="*/ 3993159 w 4991449"/>
              <a:gd name="connsiteY56" fmla="*/ 434044 h 1222609"/>
              <a:gd name="connsiteX57" fmla="*/ 4026715 w 4991449"/>
              <a:gd name="connsiteY57" fmla="*/ 417266 h 1222609"/>
              <a:gd name="connsiteX58" fmla="*/ 4051882 w 4991449"/>
              <a:gd name="connsiteY58" fmla="*/ 392099 h 1222609"/>
              <a:gd name="connsiteX59" fmla="*/ 4085438 w 4991449"/>
              <a:gd name="connsiteY59" fmla="*/ 383710 h 1222609"/>
              <a:gd name="connsiteX60" fmla="*/ 4311941 w 4991449"/>
              <a:gd name="connsiteY60" fmla="*/ 366932 h 1222609"/>
              <a:gd name="connsiteX61" fmla="*/ 4337108 w 4991449"/>
              <a:gd name="connsiteY61" fmla="*/ 333376 h 1222609"/>
              <a:gd name="connsiteX62" fmla="*/ 4370664 w 4991449"/>
              <a:gd name="connsiteY62" fmla="*/ 249486 h 1222609"/>
              <a:gd name="connsiteX63" fmla="*/ 4387442 w 4991449"/>
              <a:gd name="connsiteY63" fmla="*/ 123651 h 1222609"/>
              <a:gd name="connsiteX64" fmla="*/ 4420998 w 4991449"/>
              <a:gd name="connsiteY64" fmla="*/ 98485 h 1222609"/>
              <a:gd name="connsiteX65" fmla="*/ 4488110 w 4991449"/>
              <a:gd name="connsiteY65" fmla="*/ 64929 h 1222609"/>
              <a:gd name="connsiteX66" fmla="*/ 4991449 w 4991449"/>
              <a:gd name="connsiteY66" fmla="*/ 56540 h 1222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991449" h="1222609">
                <a:moveTo>
                  <a:pt x="0" y="6206"/>
                </a:moveTo>
                <a:cubicBezTo>
                  <a:pt x="125234" y="9685"/>
                  <a:pt x="237183" y="-22010"/>
                  <a:pt x="343948" y="31373"/>
                </a:cubicBezTo>
                <a:cubicBezTo>
                  <a:pt x="358532" y="38665"/>
                  <a:pt x="371088" y="49707"/>
                  <a:pt x="385893" y="56540"/>
                </a:cubicBezTo>
                <a:cubicBezTo>
                  <a:pt x="407586" y="66552"/>
                  <a:pt x="430121" y="74842"/>
                  <a:pt x="453005" y="81707"/>
                </a:cubicBezTo>
                <a:cubicBezTo>
                  <a:pt x="486135" y="91646"/>
                  <a:pt x="553673" y="106873"/>
                  <a:pt x="553673" y="106873"/>
                </a:cubicBezTo>
                <a:cubicBezTo>
                  <a:pt x="562062" y="112466"/>
                  <a:pt x="571095" y="117196"/>
                  <a:pt x="578840" y="123651"/>
                </a:cubicBezTo>
                <a:cubicBezTo>
                  <a:pt x="616696" y="155198"/>
                  <a:pt x="589411" y="142874"/>
                  <a:pt x="629174" y="165596"/>
                </a:cubicBezTo>
                <a:cubicBezTo>
                  <a:pt x="640032" y="171801"/>
                  <a:pt x="650370" y="180472"/>
                  <a:pt x="662730" y="182374"/>
                </a:cubicBezTo>
                <a:cubicBezTo>
                  <a:pt x="723785" y="191767"/>
                  <a:pt x="785769" y="193559"/>
                  <a:pt x="847288" y="199152"/>
                </a:cubicBezTo>
                <a:cubicBezTo>
                  <a:pt x="869659" y="204745"/>
                  <a:pt x="892524" y="208638"/>
                  <a:pt x="914400" y="215930"/>
                </a:cubicBezTo>
                <a:cubicBezTo>
                  <a:pt x="926264" y="219885"/>
                  <a:pt x="936528" y="227629"/>
                  <a:pt x="947956" y="232708"/>
                </a:cubicBezTo>
                <a:cubicBezTo>
                  <a:pt x="961717" y="238824"/>
                  <a:pt x="975919" y="243893"/>
                  <a:pt x="989901" y="249486"/>
                </a:cubicBezTo>
                <a:cubicBezTo>
                  <a:pt x="1132091" y="391681"/>
                  <a:pt x="911802" y="174674"/>
                  <a:pt x="1040234" y="291431"/>
                </a:cubicBezTo>
                <a:cubicBezTo>
                  <a:pt x="1063643" y="312712"/>
                  <a:pt x="1086968" y="334344"/>
                  <a:pt x="1107346" y="358543"/>
                </a:cubicBezTo>
                <a:cubicBezTo>
                  <a:pt x="1131845" y="387636"/>
                  <a:pt x="1151637" y="420395"/>
                  <a:pt x="1174458" y="450822"/>
                </a:cubicBezTo>
                <a:cubicBezTo>
                  <a:pt x="1185201" y="465146"/>
                  <a:pt x="1201364" y="476142"/>
                  <a:pt x="1208014" y="492767"/>
                </a:cubicBezTo>
                <a:cubicBezTo>
                  <a:pt x="1213607" y="506749"/>
                  <a:pt x="1217479" y="521548"/>
                  <a:pt x="1224792" y="534712"/>
                </a:cubicBezTo>
                <a:cubicBezTo>
                  <a:pt x="1231582" y="546934"/>
                  <a:pt x="1241832" y="556891"/>
                  <a:pt x="1249959" y="568268"/>
                </a:cubicBezTo>
                <a:cubicBezTo>
                  <a:pt x="1278723" y="608538"/>
                  <a:pt x="1257611" y="588952"/>
                  <a:pt x="1308682" y="635380"/>
                </a:cubicBezTo>
                <a:cubicBezTo>
                  <a:pt x="1324842" y="650071"/>
                  <a:pt x="1340288" y="666088"/>
                  <a:pt x="1359016" y="677325"/>
                </a:cubicBezTo>
                <a:cubicBezTo>
                  <a:pt x="1368903" y="683257"/>
                  <a:pt x="1381634" y="682068"/>
                  <a:pt x="1392572" y="685714"/>
                </a:cubicBezTo>
                <a:cubicBezTo>
                  <a:pt x="1406858" y="690476"/>
                  <a:pt x="1420756" y="696376"/>
                  <a:pt x="1434517" y="702492"/>
                </a:cubicBezTo>
                <a:cubicBezTo>
                  <a:pt x="1445945" y="707571"/>
                  <a:pt x="1456529" y="714460"/>
                  <a:pt x="1468073" y="719270"/>
                </a:cubicBezTo>
                <a:cubicBezTo>
                  <a:pt x="1490127" y="728459"/>
                  <a:pt x="1513131" y="735248"/>
                  <a:pt x="1535185" y="744437"/>
                </a:cubicBezTo>
                <a:cubicBezTo>
                  <a:pt x="1546729" y="749247"/>
                  <a:pt x="1556988" y="756941"/>
                  <a:pt x="1568741" y="761215"/>
                </a:cubicBezTo>
                <a:cubicBezTo>
                  <a:pt x="1619441" y="779651"/>
                  <a:pt x="1644780" y="776602"/>
                  <a:pt x="1694576" y="803160"/>
                </a:cubicBezTo>
                <a:cubicBezTo>
                  <a:pt x="1715801" y="814480"/>
                  <a:pt x="1734419" y="830199"/>
                  <a:pt x="1753299" y="845105"/>
                </a:cubicBezTo>
                <a:cubicBezTo>
                  <a:pt x="1787583" y="872171"/>
                  <a:pt x="1814898" y="909461"/>
                  <a:pt x="1853967" y="928995"/>
                </a:cubicBezTo>
                <a:lnTo>
                  <a:pt x="1904301" y="954162"/>
                </a:lnTo>
                <a:cubicBezTo>
                  <a:pt x="1969376" y="1019240"/>
                  <a:pt x="1901302" y="960915"/>
                  <a:pt x="2080469" y="1004496"/>
                </a:cubicBezTo>
                <a:cubicBezTo>
                  <a:pt x="2134607" y="1017665"/>
                  <a:pt x="2184632" y="1047465"/>
                  <a:pt x="2239860" y="1054829"/>
                </a:cubicBezTo>
                <a:cubicBezTo>
                  <a:pt x="2410130" y="1077532"/>
                  <a:pt x="2323461" y="1068967"/>
                  <a:pt x="2499919" y="1079996"/>
                </a:cubicBezTo>
                <a:cubicBezTo>
                  <a:pt x="2566573" y="1096659"/>
                  <a:pt x="2593651" y="1105324"/>
                  <a:pt x="2667699" y="1113552"/>
                </a:cubicBezTo>
                <a:cubicBezTo>
                  <a:pt x="2709480" y="1118194"/>
                  <a:pt x="2751589" y="1119145"/>
                  <a:pt x="2793534" y="1121941"/>
                </a:cubicBezTo>
                <a:cubicBezTo>
                  <a:pt x="2800331" y="1132136"/>
                  <a:pt x="2828859" y="1175936"/>
                  <a:pt x="2835478" y="1180664"/>
                </a:cubicBezTo>
                <a:cubicBezTo>
                  <a:pt x="2840152" y="1184003"/>
                  <a:pt x="2910553" y="1197314"/>
                  <a:pt x="2910979" y="1197442"/>
                </a:cubicBezTo>
                <a:cubicBezTo>
                  <a:pt x="2925403" y="1201769"/>
                  <a:pt x="2938638" y="1209458"/>
                  <a:pt x="2952924" y="1214220"/>
                </a:cubicBezTo>
                <a:cubicBezTo>
                  <a:pt x="2963862" y="1217866"/>
                  <a:pt x="2975295" y="1219813"/>
                  <a:pt x="2986480" y="1222609"/>
                </a:cubicBezTo>
                <a:cubicBezTo>
                  <a:pt x="3006054" y="1214220"/>
                  <a:pt x="3028166" y="1210220"/>
                  <a:pt x="3045203" y="1197442"/>
                </a:cubicBezTo>
                <a:cubicBezTo>
                  <a:pt x="3052277" y="1192136"/>
                  <a:pt x="3046687" y="1177799"/>
                  <a:pt x="3053592" y="1172275"/>
                </a:cubicBezTo>
                <a:cubicBezTo>
                  <a:pt x="3062595" y="1165073"/>
                  <a:pt x="3076062" y="1167053"/>
                  <a:pt x="3087148" y="1163886"/>
                </a:cubicBezTo>
                <a:cubicBezTo>
                  <a:pt x="3171393" y="1139816"/>
                  <a:pt x="3040970" y="1173333"/>
                  <a:pt x="3145871" y="1147108"/>
                </a:cubicBezTo>
                <a:cubicBezTo>
                  <a:pt x="3148667" y="1138719"/>
                  <a:pt x="3146351" y="1125896"/>
                  <a:pt x="3154260" y="1121941"/>
                </a:cubicBezTo>
                <a:cubicBezTo>
                  <a:pt x="3177319" y="1110411"/>
                  <a:pt x="3204640" y="1110960"/>
                  <a:pt x="3229761" y="1105163"/>
                </a:cubicBezTo>
                <a:cubicBezTo>
                  <a:pt x="3340794" y="1079540"/>
                  <a:pt x="3149369" y="1113052"/>
                  <a:pt x="3439486" y="1071607"/>
                </a:cubicBezTo>
                <a:cubicBezTo>
                  <a:pt x="3475487" y="1044606"/>
                  <a:pt x="3471549" y="1057508"/>
                  <a:pt x="3481431" y="1021273"/>
                </a:cubicBezTo>
                <a:cubicBezTo>
                  <a:pt x="3487498" y="999027"/>
                  <a:pt x="3479023" y="966953"/>
                  <a:pt x="3498209" y="954162"/>
                </a:cubicBezTo>
                <a:cubicBezTo>
                  <a:pt x="3524909" y="936362"/>
                  <a:pt x="3553997" y="921723"/>
                  <a:pt x="3573710" y="895439"/>
                </a:cubicBezTo>
                <a:cubicBezTo>
                  <a:pt x="3583493" y="882395"/>
                  <a:pt x="3589832" y="867061"/>
                  <a:pt x="3598877" y="853494"/>
                </a:cubicBezTo>
                <a:cubicBezTo>
                  <a:pt x="3657238" y="765953"/>
                  <a:pt x="3604845" y="884848"/>
                  <a:pt x="3682767" y="685714"/>
                </a:cubicBezTo>
                <a:cubicBezTo>
                  <a:pt x="3690185" y="666756"/>
                  <a:pt x="3693558" y="646448"/>
                  <a:pt x="3699545" y="626991"/>
                </a:cubicBezTo>
                <a:cubicBezTo>
                  <a:pt x="3704746" y="610088"/>
                  <a:pt x="3710730" y="593435"/>
                  <a:pt x="3716323" y="576657"/>
                </a:cubicBezTo>
                <a:cubicBezTo>
                  <a:pt x="3719119" y="554286"/>
                  <a:pt x="3715383" y="530069"/>
                  <a:pt x="3724712" y="509545"/>
                </a:cubicBezTo>
                <a:cubicBezTo>
                  <a:pt x="3730497" y="496817"/>
                  <a:pt x="3745539" y="490164"/>
                  <a:pt x="3758267" y="484378"/>
                </a:cubicBezTo>
                <a:cubicBezTo>
                  <a:pt x="3776800" y="475954"/>
                  <a:pt x="3797154" y="472178"/>
                  <a:pt x="3816990" y="467600"/>
                </a:cubicBezTo>
                <a:cubicBezTo>
                  <a:pt x="3864213" y="456702"/>
                  <a:pt x="3922284" y="454631"/>
                  <a:pt x="3967992" y="450822"/>
                </a:cubicBezTo>
                <a:cubicBezTo>
                  <a:pt x="3976381" y="445229"/>
                  <a:pt x="3984405" y="439046"/>
                  <a:pt x="3993159" y="434044"/>
                </a:cubicBezTo>
                <a:cubicBezTo>
                  <a:pt x="4004017" y="427839"/>
                  <a:pt x="4016539" y="424535"/>
                  <a:pt x="4026715" y="417266"/>
                </a:cubicBezTo>
                <a:cubicBezTo>
                  <a:pt x="4036369" y="410370"/>
                  <a:pt x="4041581" y="397985"/>
                  <a:pt x="4051882" y="392099"/>
                </a:cubicBezTo>
                <a:cubicBezTo>
                  <a:pt x="4061892" y="386379"/>
                  <a:pt x="4073962" y="384821"/>
                  <a:pt x="4085438" y="383710"/>
                </a:cubicBezTo>
                <a:cubicBezTo>
                  <a:pt x="4160794" y="376418"/>
                  <a:pt x="4236440" y="372525"/>
                  <a:pt x="4311941" y="366932"/>
                </a:cubicBezTo>
                <a:cubicBezTo>
                  <a:pt x="4320330" y="355747"/>
                  <a:pt x="4329914" y="345365"/>
                  <a:pt x="4337108" y="333376"/>
                </a:cubicBezTo>
                <a:cubicBezTo>
                  <a:pt x="4354740" y="303990"/>
                  <a:pt x="4365526" y="282027"/>
                  <a:pt x="4370664" y="249486"/>
                </a:cubicBezTo>
                <a:cubicBezTo>
                  <a:pt x="4377264" y="207688"/>
                  <a:pt x="4374060" y="163796"/>
                  <a:pt x="4387442" y="123651"/>
                </a:cubicBezTo>
                <a:cubicBezTo>
                  <a:pt x="4391863" y="110387"/>
                  <a:pt x="4409621" y="106611"/>
                  <a:pt x="4420998" y="98485"/>
                </a:cubicBezTo>
                <a:cubicBezTo>
                  <a:pt x="4437861" y="86440"/>
                  <a:pt x="4467921" y="65906"/>
                  <a:pt x="4488110" y="64929"/>
                </a:cubicBezTo>
                <a:cubicBezTo>
                  <a:pt x="4664523" y="56393"/>
                  <a:pt x="4823188" y="56540"/>
                  <a:pt x="4991449" y="56540"/>
                </a:cubicBezTo>
              </a:path>
            </a:pathLst>
          </a:custGeom>
          <a:solidFill>
            <a:schemeClr val="accent1">
              <a:lumMod val="20000"/>
              <a:lumOff val="80000"/>
            </a:schemeClr>
          </a:solidFill>
          <a:ln w="603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31" name="Straight Connector 130">
            <a:extLst>
              <a:ext uri="{FF2B5EF4-FFF2-40B4-BE49-F238E27FC236}">
                <a16:creationId xmlns:a16="http://schemas.microsoft.com/office/drawing/2014/main" id="{3A1FDFA8-2EA6-2D51-41AE-EC9B333E83EB}"/>
              </a:ext>
            </a:extLst>
          </p:cNvPr>
          <p:cNvCxnSpPr>
            <a:cxnSpLocks/>
          </p:cNvCxnSpPr>
          <p:nvPr/>
        </p:nvCxnSpPr>
        <p:spPr>
          <a:xfrm>
            <a:off x="7518742" y="2327286"/>
            <a:ext cx="1362132" cy="0"/>
          </a:xfrm>
          <a:prstGeom prst="line">
            <a:avLst/>
          </a:prstGeom>
          <a:ln w="603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F0BB2DAC-94F1-3F4F-FF74-D1D06A4D516B}"/>
              </a:ext>
            </a:extLst>
          </p:cNvPr>
          <p:cNvCxnSpPr>
            <a:cxnSpLocks/>
          </p:cNvCxnSpPr>
          <p:nvPr/>
        </p:nvCxnSpPr>
        <p:spPr>
          <a:xfrm flipH="1">
            <a:off x="7463134" y="2089427"/>
            <a:ext cx="1400962"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2EC17914-2232-2873-556A-1E518BC437B0}"/>
              </a:ext>
            </a:extLst>
          </p:cNvPr>
          <p:cNvSpPr txBox="1"/>
          <p:nvPr/>
        </p:nvSpPr>
        <p:spPr>
          <a:xfrm>
            <a:off x="7281232" y="1830257"/>
            <a:ext cx="1660066" cy="261610"/>
          </a:xfrm>
          <a:prstGeom prst="rect">
            <a:avLst/>
          </a:prstGeom>
          <a:noFill/>
        </p:spPr>
        <p:txBody>
          <a:bodyPr wrap="square" rtlCol="0">
            <a:spAutoFit/>
          </a:bodyPr>
          <a:lstStyle/>
          <a:p>
            <a:pPr algn="ctr"/>
            <a:r>
              <a:rPr lang="nl-NL" sz="1100" dirty="0"/>
              <a:t>Y m </a:t>
            </a:r>
          </a:p>
        </p:txBody>
      </p:sp>
      <p:cxnSp>
        <p:nvCxnSpPr>
          <p:cNvPr id="137" name="Straight Connector 136">
            <a:extLst>
              <a:ext uri="{FF2B5EF4-FFF2-40B4-BE49-F238E27FC236}">
                <a16:creationId xmlns:a16="http://schemas.microsoft.com/office/drawing/2014/main" id="{FD48DDE4-3ECE-328A-3D95-E51EDEE659B0}"/>
              </a:ext>
            </a:extLst>
          </p:cNvPr>
          <p:cNvCxnSpPr>
            <a:cxnSpLocks/>
            <a:endCxn id="130" idx="46"/>
          </p:cNvCxnSpPr>
          <p:nvPr/>
        </p:nvCxnSpPr>
        <p:spPr>
          <a:xfrm flipV="1">
            <a:off x="8880874" y="2201740"/>
            <a:ext cx="0" cy="137160"/>
          </a:xfrm>
          <a:prstGeom prst="line">
            <a:avLst/>
          </a:prstGeom>
          <a:ln w="603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2E71292-F71D-2956-7403-EEB33DBDCBD3}"/>
              </a:ext>
            </a:extLst>
          </p:cNvPr>
          <p:cNvCxnSpPr>
            <a:cxnSpLocks/>
          </p:cNvCxnSpPr>
          <p:nvPr/>
        </p:nvCxnSpPr>
        <p:spPr>
          <a:xfrm flipV="1">
            <a:off x="7510276" y="2209885"/>
            <a:ext cx="0" cy="137160"/>
          </a:xfrm>
          <a:prstGeom prst="line">
            <a:avLst/>
          </a:prstGeom>
          <a:ln w="603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E4B1AB26-9F8C-1799-79A4-940B497612D1}"/>
              </a:ext>
            </a:extLst>
          </p:cNvPr>
          <p:cNvCxnSpPr>
            <a:cxnSpLocks/>
          </p:cNvCxnSpPr>
          <p:nvPr/>
        </p:nvCxnSpPr>
        <p:spPr>
          <a:xfrm flipV="1">
            <a:off x="8986571" y="2347045"/>
            <a:ext cx="0" cy="216156"/>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0" name="TextBox 139">
            <a:extLst>
              <a:ext uri="{FF2B5EF4-FFF2-40B4-BE49-F238E27FC236}">
                <a16:creationId xmlns:a16="http://schemas.microsoft.com/office/drawing/2014/main" id="{FA9C5A75-44CE-7CAF-0A6E-AFE1B301E53C}"/>
              </a:ext>
            </a:extLst>
          </p:cNvPr>
          <p:cNvSpPr txBox="1"/>
          <p:nvPr/>
        </p:nvSpPr>
        <p:spPr>
          <a:xfrm>
            <a:off x="8986571" y="2338900"/>
            <a:ext cx="504525" cy="261610"/>
          </a:xfrm>
          <a:prstGeom prst="rect">
            <a:avLst/>
          </a:prstGeom>
          <a:noFill/>
        </p:spPr>
        <p:txBody>
          <a:bodyPr wrap="square" rtlCol="0">
            <a:spAutoFit/>
          </a:bodyPr>
          <a:lstStyle/>
          <a:p>
            <a:pPr algn="ctr"/>
            <a:r>
              <a:rPr lang="nl-NL" sz="1100" dirty="0"/>
              <a:t>X m</a:t>
            </a:r>
          </a:p>
        </p:txBody>
      </p:sp>
      <p:sp>
        <p:nvSpPr>
          <p:cNvPr id="152" name="Freeform: Shape 151">
            <a:extLst>
              <a:ext uri="{FF2B5EF4-FFF2-40B4-BE49-F238E27FC236}">
                <a16:creationId xmlns:a16="http://schemas.microsoft.com/office/drawing/2014/main" id="{EB8E807C-D3E2-4F00-DBEC-E0A600C8D9AF}"/>
              </a:ext>
            </a:extLst>
          </p:cNvPr>
          <p:cNvSpPr/>
          <p:nvPr/>
        </p:nvSpPr>
        <p:spPr>
          <a:xfrm>
            <a:off x="5382665" y="4955119"/>
            <a:ext cx="4991449" cy="1222609"/>
          </a:xfrm>
          <a:custGeom>
            <a:avLst/>
            <a:gdLst>
              <a:gd name="connsiteX0" fmla="*/ 0 w 4991449"/>
              <a:gd name="connsiteY0" fmla="*/ 6206 h 1222609"/>
              <a:gd name="connsiteX1" fmla="*/ 343948 w 4991449"/>
              <a:gd name="connsiteY1" fmla="*/ 31373 h 1222609"/>
              <a:gd name="connsiteX2" fmla="*/ 385893 w 4991449"/>
              <a:gd name="connsiteY2" fmla="*/ 56540 h 1222609"/>
              <a:gd name="connsiteX3" fmla="*/ 453005 w 4991449"/>
              <a:gd name="connsiteY3" fmla="*/ 81707 h 1222609"/>
              <a:gd name="connsiteX4" fmla="*/ 553673 w 4991449"/>
              <a:gd name="connsiteY4" fmla="*/ 106873 h 1222609"/>
              <a:gd name="connsiteX5" fmla="*/ 578840 w 4991449"/>
              <a:gd name="connsiteY5" fmla="*/ 123651 h 1222609"/>
              <a:gd name="connsiteX6" fmla="*/ 629174 w 4991449"/>
              <a:gd name="connsiteY6" fmla="*/ 165596 h 1222609"/>
              <a:gd name="connsiteX7" fmla="*/ 662730 w 4991449"/>
              <a:gd name="connsiteY7" fmla="*/ 182374 h 1222609"/>
              <a:gd name="connsiteX8" fmla="*/ 847288 w 4991449"/>
              <a:gd name="connsiteY8" fmla="*/ 199152 h 1222609"/>
              <a:gd name="connsiteX9" fmla="*/ 914400 w 4991449"/>
              <a:gd name="connsiteY9" fmla="*/ 215930 h 1222609"/>
              <a:gd name="connsiteX10" fmla="*/ 947956 w 4991449"/>
              <a:gd name="connsiteY10" fmla="*/ 232708 h 1222609"/>
              <a:gd name="connsiteX11" fmla="*/ 989901 w 4991449"/>
              <a:gd name="connsiteY11" fmla="*/ 249486 h 1222609"/>
              <a:gd name="connsiteX12" fmla="*/ 1040234 w 4991449"/>
              <a:gd name="connsiteY12" fmla="*/ 291431 h 1222609"/>
              <a:gd name="connsiteX13" fmla="*/ 1107346 w 4991449"/>
              <a:gd name="connsiteY13" fmla="*/ 358543 h 1222609"/>
              <a:gd name="connsiteX14" fmla="*/ 1174458 w 4991449"/>
              <a:gd name="connsiteY14" fmla="*/ 450822 h 1222609"/>
              <a:gd name="connsiteX15" fmla="*/ 1208014 w 4991449"/>
              <a:gd name="connsiteY15" fmla="*/ 492767 h 1222609"/>
              <a:gd name="connsiteX16" fmla="*/ 1224792 w 4991449"/>
              <a:gd name="connsiteY16" fmla="*/ 534712 h 1222609"/>
              <a:gd name="connsiteX17" fmla="*/ 1249959 w 4991449"/>
              <a:gd name="connsiteY17" fmla="*/ 568268 h 1222609"/>
              <a:gd name="connsiteX18" fmla="*/ 1308682 w 4991449"/>
              <a:gd name="connsiteY18" fmla="*/ 635380 h 1222609"/>
              <a:gd name="connsiteX19" fmla="*/ 1359016 w 4991449"/>
              <a:gd name="connsiteY19" fmla="*/ 677325 h 1222609"/>
              <a:gd name="connsiteX20" fmla="*/ 1392572 w 4991449"/>
              <a:gd name="connsiteY20" fmla="*/ 685714 h 1222609"/>
              <a:gd name="connsiteX21" fmla="*/ 1434517 w 4991449"/>
              <a:gd name="connsiteY21" fmla="*/ 702492 h 1222609"/>
              <a:gd name="connsiteX22" fmla="*/ 1468073 w 4991449"/>
              <a:gd name="connsiteY22" fmla="*/ 719270 h 1222609"/>
              <a:gd name="connsiteX23" fmla="*/ 1535185 w 4991449"/>
              <a:gd name="connsiteY23" fmla="*/ 744437 h 1222609"/>
              <a:gd name="connsiteX24" fmla="*/ 1568741 w 4991449"/>
              <a:gd name="connsiteY24" fmla="*/ 761215 h 1222609"/>
              <a:gd name="connsiteX25" fmla="*/ 1694576 w 4991449"/>
              <a:gd name="connsiteY25" fmla="*/ 803160 h 1222609"/>
              <a:gd name="connsiteX26" fmla="*/ 1753299 w 4991449"/>
              <a:gd name="connsiteY26" fmla="*/ 845105 h 1222609"/>
              <a:gd name="connsiteX27" fmla="*/ 1853967 w 4991449"/>
              <a:gd name="connsiteY27" fmla="*/ 928995 h 1222609"/>
              <a:gd name="connsiteX28" fmla="*/ 1904301 w 4991449"/>
              <a:gd name="connsiteY28" fmla="*/ 954162 h 1222609"/>
              <a:gd name="connsiteX29" fmla="*/ 2080469 w 4991449"/>
              <a:gd name="connsiteY29" fmla="*/ 1004496 h 1222609"/>
              <a:gd name="connsiteX30" fmla="*/ 2239860 w 4991449"/>
              <a:gd name="connsiteY30" fmla="*/ 1054829 h 1222609"/>
              <a:gd name="connsiteX31" fmla="*/ 2499919 w 4991449"/>
              <a:gd name="connsiteY31" fmla="*/ 1079996 h 1222609"/>
              <a:gd name="connsiteX32" fmla="*/ 2667699 w 4991449"/>
              <a:gd name="connsiteY32" fmla="*/ 1113552 h 1222609"/>
              <a:gd name="connsiteX33" fmla="*/ 2793534 w 4991449"/>
              <a:gd name="connsiteY33" fmla="*/ 1121941 h 1222609"/>
              <a:gd name="connsiteX34" fmla="*/ 2835478 w 4991449"/>
              <a:gd name="connsiteY34" fmla="*/ 1180664 h 1222609"/>
              <a:gd name="connsiteX35" fmla="*/ 2910979 w 4991449"/>
              <a:gd name="connsiteY35" fmla="*/ 1197442 h 1222609"/>
              <a:gd name="connsiteX36" fmla="*/ 2952924 w 4991449"/>
              <a:gd name="connsiteY36" fmla="*/ 1214220 h 1222609"/>
              <a:gd name="connsiteX37" fmla="*/ 2986480 w 4991449"/>
              <a:gd name="connsiteY37" fmla="*/ 1222609 h 1222609"/>
              <a:gd name="connsiteX38" fmla="*/ 3045203 w 4991449"/>
              <a:gd name="connsiteY38" fmla="*/ 1197442 h 1222609"/>
              <a:gd name="connsiteX39" fmla="*/ 3053592 w 4991449"/>
              <a:gd name="connsiteY39" fmla="*/ 1172275 h 1222609"/>
              <a:gd name="connsiteX40" fmla="*/ 3087148 w 4991449"/>
              <a:gd name="connsiteY40" fmla="*/ 1163886 h 1222609"/>
              <a:gd name="connsiteX41" fmla="*/ 3145871 w 4991449"/>
              <a:gd name="connsiteY41" fmla="*/ 1147108 h 1222609"/>
              <a:gd name="connsiteX42" fmla="*/ 3154260 w 4991449"/>
              <a:gd name="connsiteY42" fmla="*/ 1121941 h 1222609"/>
              <a:gd name="connsiteX43" fmla="*/ 3229761 w 4991449"/>
              <a:gd name="connsiteY43" fmla="*/ 1105163 h 1222609"/>
              <a:gd name="connsiteX44" fmla="*/ 3439486 w 4991449"/>
              <a:gd name="connsiteY44" fmla="*/ 1071607 h 1222609"/>
              <a:gd name="connsiteX45" fmla="*/ 3481431 w 4991449"/>
              <a:gd name="connsiteY45" fmla="*/ 1021273 h 1222609"/>
              <a:gd name="connsiteX46" fmla="*/ 3498209 w 4991449"/>
              <a:gd name="connsiteY46" fmla="*/ 954162 h 1222609"/>
              <a:gd name="connsiteX47" fmla="*/ 3573710 w 4991449"/>
              <a:gd name="connsiteY47" fmla="*/ 895439 h 1222609"/>
              <a:gd name="connsiteX48" fmla="*/ 3598877 w 4991449"/>
              <a:gd name="connsiteY48" fmla="*/ 853494 h 1222609"/>
              <a:gd name="connsiteX49" fmla="*/ 3682767 w 4991449"/>
              <a:gd name="connsiteY49" fmla="*/ 685714 h 1222609"/>
              <a:gd name="connsiteX50" fmla="*/ 3699545 w 4991449"/>
              <a:gd name="connsiteY50" fmla="*/ 626991 h 1222609"/>
              <a:gd name="connsiteX51" fmla="*/ 3716323 w 4991449"/>
              <a:gd name="connsiteY51" fmla="*/ 576657 h 1222609"/>
              <a:gd name="connsiteX52" fmla="*/ 3724712 w 4991449"/>
              <a:gd name="connsiteY52" fmla="*/ 509545 h 1222609"/>
              <a:gd name="connsiteX53" fmla="*/ 3758267 w 4991449"/>
              <a:gd name="connsiteY53" fmla="*/ 484378 h 1222609"/>
              <a:gd name="connsiteX54" fmla="*/ 3816990 w 4991449"/>
              <a:gd name="connsiteY54" fmla="*/ 467600 h 1222609"/>
              <a:gd name="connsiteX55" fmla="*/ 3967992 w 4991449"/>
              <a:gd name="connsiteY55" fmla="*/ 450822 h 1222609"/>
              <a:gd name="connsiteX56" fmla="*/ 3993159 w 4991449"/>
              <a:gd name="connsiteY56" fmla="*/ 434044 h 1222609"/>
              <a:gd name="connsiteX57" fmla="*/ 4026715 w 4991449"/>
              <a:gd name="connsiteY57" fmla="*/ 417266 h 1222609"/>
              <a:gd name="connsiteX58" fmla="*/ 4051882 w 4991449"/>
              <a:gd name="connsiteY58" fmla="*/ 392099 h 1222609"/>
              <a:gd name="connsiteX59" fmla="*/ 4085438 w 4991449"/>
              <a:gd name="connsiteY59" fmla="*/ 383710 h 1222609"/>
              <a:gd name="connsiteX60" fmla="*/ 4311941 w 4991449"/>
              <a:gd name="connsiteY60" fmla="*/ 366932 h 1222609"/>
              <a:gd name="connsiteX61" fmla="*/ 4337108 w 4991449"/>
              <a:gd name="connsiteY61" fmla="*/ 333376 h 1222609"/>
              <a:gd name="connsiteX62" fmla="*/ 4370664 w 4991449"/>
              <a:gd name="connsiteY62" fmla="*/ 249486 h 1222609"/>
              <a:gd name="connsiteX63" fmla="*/ 4387442 w 4991449"/>
              <a:gd name="connsiteY63" fmla="*/ 123651 h 1222609"/>
              <a:gd name="connsiteX64" fmla="*/ 4420998 w 4991449"/>
              <a:gd name="connsiteY64" fmla="*/ 98485 h 1222609"/>
              <a:gd name="connsiteX65" fmla="*/ 4488110 w 4991449"/>
              <a:gd name="connsiteY65" fmla="*/ 64929 h 1222609"/>
              <a:gd name="connsiteX66" fmla="*/ 4991449 w 4991449"/>
              <a:gd name="connsiteY66" fmla="*/ 56540 h 1222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991449" h="1222609">
                <a:moveTo>
                  <a:pt x="0" y="6206"/>
                </a:moveTo>
                <a:cubicBezTo>
                  <a:pt x="125234" y="9685"/>
                  <a:pt x="237183" y="-22010"/>
                  <a:pt x="343948" y="31373"/>
                </a:cubicBezTo>
                <a:cubicBezTo>
                  <a:pt x="358532" y="38665"/>
                  <a:pt x="371088" y="49707"/>
                  <a:pt x="385893" y="56540"/>
                </a:cubicBezTo>
                <a:cubicBezTo>
                  <a:pt x="407586" y="66552"/>
                  <a:pt x="430121" y="74842"/>
                  <a:pt x="453005" y="81707"/>
                </a:cubicBezTo>
                <a:cubicBezTo>
                  <a:pt x="486135" y="91646"/>
                  <a:pt x="553673" y="106873"/>
                  <a:pt x="553673" y="106873"/>
                </a:cubicBezTo>
                <a:cubicBezTo>
                  <a:pt x="562062" y="112466"/>
                  <a:pt x="571095" y="117196"/>
                  <a:pt x="578840" y="123651"/>
                </a:cubicBezTo>
                <a:cubicBezTo>
                  <a:pt x="616696" y="155198"/>
                  <a:pt x="589411" y="142874"/>
                  <a:pt x="629174" y="165596"/>
                </a:cubicBezTo>
                <a:cubicBezTo>
                  <a:pt x="640032" y="171801"/>
                  <a:pt x="650370" y="180472"/>
                  <a:pt x="662730" y="182374"/>
                </a:cubicBezTo>
                <a:cubicBezTo>
                  <a:pt x="723785" y="191767"/>
                  <a:pt x="785769" y="193559"/>
                  <a:pt x="847288" y="199152"/>
                </a:cubicBezTo>
                <a:cubicBezTo>
                  <a:pt x="869659" y="204745"/>
                  <a:pt x="892524" y="208638"/>
                  <a:pt x="914400" y="215930"/>
                </a:cubicBezTo>
                <a:cubicBezTo>
                  <a:pt x="926264" y="219885"/>
                  <a:pt x="936528" y="227629"/>
                  <a:pt x="947956" y="232708"/>
                </a:cubicBezTo>
                <a:cubicBezTo>
                  <a:pt x="961717" y="238824"/>
                  <a:pt x="975919" y="243893"/>
                  <a:pt x="989901" y="249486"/>
                </a:cubicBezTo>
                <a:cubicBezTo>
                  <a:pt x="1132091" y="391681"/>
                  <a:pt x="911802" y="174674"/>
                  <a:pt x="1040234" y="291431"/>
                </a:cubicBezTo>
                <a:cubicBezTo>
                  <a:pt x="1063643" y="312712"/>
                  <a:pt x="1086968" y="334344"/>
                  <a:pt x="1107346" y="358543"/>
                </a:cubicBezTo>
                <a:cubicBezTo>
                  <a:pt x="1131845" y="387636"/>
                  <a:pt x="1151637" y="420395"/>
                  <a:pt x="1174458" y="450822"/>
                </a:cubicBezTo>
                <a:cubicBezTo>
                  <a:pt x="1185201" y="465146"/>
                  <a:pt x="1201364" y="476142"/>
                  <a:pt x="1208014" y="492767"/>
                </a:cubicBezTo>
                <a:cubicBezTo>
                  <a:pt x="1213607" y="506749"/>
                  <a:pt x="1217479" y="521548"/>
                  <a:pt x="1224792" y="534712"/>
                </a:cubicBezTo>
                <a:cubicBezTo>
                  <a:pt x="1231582" y="546934"/>
                  <a:pt x="1241832" y="556891"/>
                  <a:pt x="1249959" y="568268"/>
                </a:cubicBezTo>
                <a:cubicBezTo>
                  <a:pt x="1278723" y="608538"/>
                  <a:pt x="1257611" y="588952"/>
                  <a:pt x="1308682" y="635380"/>
                </a:cubicBezTo>
                <a:cubicBezTo>
                  <a:pt x="1324842" y="650071"/>
                  <a:pt x="1340288" y="666088"/>
                  <a:pt x="1359016" y="677325"/>
                </a:cubicBezTo>
                <a:cubicBezTo>
                  <a:pt x="1368903" y="683257"/>
                  <a:pt x="1381634" y="682068"/>
                  <a:pt x="1392572" y="685714"/>
                </a:cubicBezTo>
                <a:cubicBezTo>
                  <a:pt x="1406858" y="690476"/>
                  <a:pt x="1420756" y="696376"/>
                  <a:pt x="1434517" y="702492"/>
                </a:cubicBezTo>
                <a:cubicBezTo>
                  <a:pt x="1445945" y="707571"/>
                  <a:pt x="1456529" y="714460"/>
                  <a:pt x="1468073" y="719270"/>
                </a:cubicBezTo>
                <a:cubicBezTo>
                  <a:pt x="1490127" y="728459"/>
                  <a:pt x="1513131" y="735248"/>
                  <a:pt x="1535185" y="744437"/>
                </a:cubicBezTo>
                <a:cubicBezTo>
                  <a:pt x="1546729" y="749247"/>
                  <a:pt x="1556988" y="756941"/>
                  <a:pt x="1568741" y="761215"/>
                </a:cubicBezTo>
                <a:cubicBezTo>
                  <a:pt x="1619441" y="779651"/>
                  <a:pt x="1644780" y="776602"/>
                  <a:pt x="1694576" y="803160"/>
                </a:cubicBezTo>
                <a:cubicBezTo>
                  <a:pt x="1715801" y="814480"/>
                  <a:pt x="1734419" y="830199"/>
                  <a:pt x="1753299" y="845105"/>
                </a:cubicBezTo>
                <a:cubicBezTo>
                  <a:pt x="1787583" y="872171"/>
                  <a:pt x="1814898" y="909461"/>
                  <a:pt x="1853967" y="928995"/>
                </a:cubicBezTo>
                <a:lnTo>
                  <a:pt x="1904301" y="954162"/>
                </a:lnTo>
                <a:cubicBezTo>
                  <a:pt x="1969376" y="1019240"/>
                  <a:pt x="1901302" y="960915"/>
                  <a:pt x="2080469" y="1004496"/>
                </a:cubicBezTo>
                <a:cubicBezTo>
                  <a:pt x="2134607" y="1017665"/>
                  <a:pt x="2184632" y="1047465"/>
                  <a:pt x="2239860" y="1054829"/>
                </a:cubicBezTo>
                <a:cubicBezTo>
                  <a:pt x="2410130" y="1077532"/>
                  <a:pt x="2323461" y="1068967"/>
                  <a:pt x="2499919" y="1079996"/>
                </a:cubicBezTo>
                <a:cubicBezTo>
                  <a:pt x="2566573" y="1096659"/>
                  <a:pt x="2593651" y="1105324"/>
                  <a:pt x="2667699" y="1113552"/>
                </a:cubicBezTo>
                <a:cubicBezTo>
                  <a:pt x="2709480" y="1118194"/>
                  <a:pt x="2751589" y="1119145"/>
                  <a:pt x="2793534" y="1121941"/>
                </a:cubicBezTo>
                <a:cubicBezTo>
                  <a:pt x="2800331" y="1132136"/>
                  <a:pt x="2828859" y="1175936"/>
                  <a:pt x="2835478" y="1180664"/>
                </a:cubicBezTo>
                <a:cubicBezTo>
                  <a:pt x="2840152" y="1184003"/>
                  <a:pt x="2910553" y="1197314"/>
                  <a:pt x="2910979" y="1197442"/>
                </a:cubicBezTo>
                <a:cubicBezTo>
                  <a:pt x="2925403" y="1201769"/>
                  <a:pt x="2938638" y="1209458"/>
                  <a:pt x="2952924" y="1214220"/>
                </a:cubicBezTo>
                <a:cubicBezTo>
                  <a:pt x="2963862" y="1217866"/>
                  <a:pt x="2975295" y="1219813"/>
                  <a:pt x="2986480" y="1222609"/>
                </a:cubicBezTo>
                <a:cubicBezTo>
                  <a:pt x="3006054" y="1214220"/>
                  <a:pt x="3028166" y="1210220"/>
                  <a:pt x="3045203" y="1197442"/>
                </a:cubicBezTo>
                <a:cubicBezTo>
                  <a:pt x="3052277" y="1192136"/>
                  <a:pt x="3046687" y="1177799"/>
                  <a:pt x="3053592" y="1172275"/>
                </a:cubicBezTo>
                <a:cubicBezTo>
                  <a:pt x="3062595" y="1165073"/>
                  <a:pt x="3076062" y="1167053"/>
                  <a:pt x="3087148" y="1163886"/>
                </a:cubicBezTo>
                <a:cubicBezTo>
                  <a:pt x="3171393" y="1139816"/>
                  <a:pt x="3040970" y="1173333"/>
                  <a:pt x="3145871" y="1147108"/>
                </a:cubicBezTo>
                <a:cubicBezTo>
                  <a:pt x="3148667" y="1138719"/>
                  <a:pt x="3146351" y="1125896"/>
                  <a:pt x="3154260" y="1121941"/>
                </a:cubicBezTo>
                <a:cubicBezTo>
                  <a:pt x="3177319" y="1110411"/>
                  <a:pt x="3204640" y="1110960"/>
                  <a:pt x="3229761" y="1105163"/>
                </a:cubicBezTo>
                <a:cubicBezTo>
                  <a:pt x="3340794" y="1079540"/>
                  <a:pt x="3149369" y="1113052"/>
                  <a:pt x="3439486" y="1071607"/>
                </a:cubicBezTo>
                <a:cubicBezTo>
                  <a:pt x="3475487" y="1044606"/>
                  <a:pt x="3471549" y="1057508"/>
                  <a:pt x="3481431" y="1021273"/>
                </a:cubicBezTo>
                <a:cubicBezTo>
                  <a:pt x="3487498" y="999027"/>
                  <a:pt x="3479023" y="966953"/>
                  <a:pt x="3498209" y="954162"/>
                </a:cubicBezTo>
                <a:cubicBezTo>
                  <a:pt x="3524909" y="936362"/>
                  <a:pt x="3553997" y="921723"/>
                  <a:pt x="3573710" y="895439"/>
                </a:cubicBezTo>
                <a:cubicBezTo>
                  <a:pt x="3583493" y="882395"/>
                  <a:pt x="3589832" y="867061"/>
                  <a:pt x="3598877" y="853494"/>
                </a:cubicBezTo>
                <a:cubicBezTo>
                  <a:pt x="3657238" y="765953"/>
                  <a:pt x="3604845" y="884848"/>
                  <a:pt x="3682767" y="685714"/>
                </a:cubicBezTo>
                <a:cubicBezTo>
                  <a:pt x="3690185" y="666756"/>
                  <a:pt x="3693558" y="646448"/>
                  <a:pt x="3699545" y="626991"/>
                </a:cubicBezTo>
                <a:cubicBezTo>
                  <a:pt x="3704746" y="610088"/>
                  <a:pt x="3710730" y="593435"/>
                  <a:pt x="3716323" y="576657"/>
                </a:cubicBezTo>
                <a:cubicBezTo>
                  <a:pt x="3719119" y="554286"/>
                  <a:pt x="3715383" y="530069"/>
                  <a:pt x="3724712" y="509545"/>
                </a:cubicBezTo>
                <a:cubicBezTo>
                  <a:pt x="3730497" y="496817"/>
                  <a:pt x="3745539" y="490164"/>
                  <a:pt x="3758267" y="484378"/>
                </a:cubicBezTo>
                <a:cubicBezTo>
                  <a:pt x="3776800" y="475954"/>
                  <a:pt x="3797154" y="472178"/>
                  <a:pt x="3816990" y="467600"/>
                </a:cubicBezTo>
                <a:cubicBezTo>
                  <a:pt x="3864213" y="456702"/>
                  <a:pt x="3922284" y="454631"/>
                  <a:pt x="3967992" y="450822"/>
                </a:cubicBezTo>
                <a:cubicBezTo>
                  <a:pt x="3976381" y="445229"/>
                  <a:pt x="3984405" y="439046"/>
                  <a:pt x="3993159" y="434044"/>
                </a:cubicBezTo>
                <a:cubicBezTo>
                  <a:pt x="4004017" y="427839"/>
                  <a:pt x="4016539" y="424535"/>
                  <a:pt x="4026715" y="417266"/>
                </a:cubicBezTo>
                <a:cubicBezTo>
                  <a:pt x="4036369" y="410370"/>
                  <a:pt x="4041581" y="397985"/>
                  <a:pt x="4051882" y="392099"/>
                </a:cubicBezTo>
                <a:cubicBezTo>
                  <a:pt x="4061892" y="386379"/>
                  <a:pt x="4073962" y="384821"/>
                  <a:pt x="4085438" y="383710"/>
                </a:cubicBezTo>
                <a:cubicBezTo>
                  <a:pt x="4160794" y="376418"/>
                  <a:pt x="4236440" y="372525"/>
                  <a:pt x="4311941" y="366932"/>
                </a:cubicBezTo>
                <a:cubicBezTo>
                  <a:pt x="4320330" y="355747"/>
                  <a:pt x="4329914" y="345365"/>
                  <a:pt x="4337108" y="333376"/>
                </a:cubicBezTo>
                <a:cubicBezTo>
                  <a:pt x="4354740" y="303990"/>
                  <a:pt x="4365526" y="282027"/>
                  <a:pt x="4370664" y="249486"/>
                </a:cubicBezTo>
                <a:cubicBezTo>
                  <a:pt x="4377264" y="207688"/>
                  <a:pt x="4374060" y="163796"/>
                  <a:pt x="4387442" y="123651"/>
                </a:cubicBezTo>
                <a:cubicBezTo>
                  <a:pt x="4391863" y="110387"/>
                  <a:pt x="4409621" y="106611"/>
                  <a:pt x="4420998" y="98485"/>
                </a:cubicBezTo>
                <a:cubicBezTo>
                  <a:pt x="4437861" y="86440"/>
                  <a:pt x="4467921" y="65906"/>
                  <a:pt x="4488110" y="64929"/>
                </a:cubicBezTo>
                <a:cubicBezTo>
                  <a:pt x="4664523" y="56393"/>
                  <a:pt x="4823188" y="56540"/>
                  <a:pt x="4991449" y="56540"/>
                </a:cubicBezTo>
              </a:path>
            </a:pathLst>
          </a:custGeom>
          <a:solidFill>
            <a:schemeClr val="accent1">
              <a:lumMod val="20000"/>
              <a:lumOff val="80000"/>
            </a:schemeClr>
          </a:solidFill>
          <a:ln w="603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153" name="Straight Connector 152">
            <a:extLst>
              <a:ext uri="{FF2B5EF4-FFF2-40B4-BE49-F238E27FC236}">
                <a16:creationId xmlns:a16="http://schemas.microsoft.com/office/drawing/2014/main" id="{207D27FE-9881-BC9D-1D9C-A5A56DFE2002}"/>
              </a:ext>
            </a:extLst>
          </p:cNvPr>
          <p:cNvCxnSpPr>
            <a:cxnSpLocks/>
          </p:cNvCxnSpPr>
          <p:nvPr/>
        </p:nvCxnSpPr>
        <p:spPr>
          <a:xfrm>
            <a:off x="7518742" y="6034827"/>
            <a:ext cx="1362132" cy="0"/>
          </a:xfrm>
          <a:prstGeom prst="line">
            <a:avLst/>
          </a:prstGeom>
          <a:ln w="603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1803F3D5-8210-8FEF-27C2-FEF098C43920}"/>
              </a:ext>
            </a:extLst>
          </p:cNvPr>
          <p:cNvCxnSpPr>
            <a:cxnSpLocks/>
          </p:cNvCxnSpPr>
          <p:nvPr/>
        </p:nvCxnSpPr>
        <p:spPr>
          <a:xfrm flipH="1">
            <a:off x="7463134" y="5796968"/>
            <a:ext cx="1400962" cy="0"/>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E7919A21-F98C-78B5-16B4-BCA0AFC2ECB7}"/>
              </a:ext>
            </a:extLst>
          </p:cNvPr>
          <p:cNvSpPr txBox="1"/>
          <p:nvPr/>
        </p:nvSpPr>
        <p:spPr>
          <a:xfrm>
            <a:off x="7281232" y="5537798"/>
            <a:ext cx="1660066" cy="261610"/>
          </a:xfrm>
          <a:prstGeom prst="rect">
            <a:avLst/>
          </a:prstGeom>
          <a:noFill/>
        </p:spPr>
        <p:txBody>
          <a:bodyPr wrap="square" rtlCol="0">
            <a:spAutoFit/>
          </a:bodyPr>
          <a:lstStyle/>
          <a:p>
            <a:pPr algn="ctr"/>
            <a:r>
              <a:rPr lang="nl-NL" sz="1100" dirty="0"/>
              <a:t>Y m </a:t>
            </a:r>
          </a:p>
        </p:txBody>
      </p:sp>
      <p:sp>
        <p:nvSpPr>
          <p:cNvPr id="156" name="TextBox 155">
            <a:extLst>
              <a:ext uri="{FF2B5EF4-FFF2-40B4-BE49-F238E27FC236}">
                <a16:creationId xmlns:a16="http://schemas.microsoft.com/office/drawing/2014/main" id="{00B13924-D3B7-0824-D6E1-726995B827AA}"/>
              </a:ext>
            </a:extLst>
          </p:cNvPr>
          <p:cNvSpPr txBox="1"/>
          <p:nvPr/>
        </p:nvSpPr>
        <p:spPr>
          <a:xfrm>
            <a:off x="6352650" y="5796968"/>
            <a:ext cx="759117" cy="261610"/>
          </a:xfrm>
          <a:prstGeom prst="rect">
            <a:avLst/>
          </a:prstGeom>
          <a:noFill/>
        </p:spPr>
        <p:txBody>
          <a:bodyPr wrap="square" rtlCol="0">
            <a:spAutoFit/>
          </a:bodyPr>
          <a:lstStyle/>
          <a:p>
            <a:pPr algn="ctr"/>
            <a:r>
              <a:rPr lang="nl-NL" sz="1100" dirty="0"/>
              <a:t>X m NAP</a:t>
            </a:r>
          </a:p>
        </p:txBody>
      </p:sp>
      <p:cxnSp>
        <p:nvCxnSpPr>
          <p:cNvPr id="157" name="Straight Arrow Connector 156">
            <a:extLst>
              <a:ext uri="{FF2B5EF4-FFF2-40B4-BE49-F238E27FC236}">
                <a16:creationId xmlns:a16="http://schemas.microsoft.com/office/drawing/2014/main" id="{0B3477AF-798A-8457-DDBC-10FFE6EFC7F6}"/>
              </a:ext>
            </a:extLst>
          </p:cNvPr>
          <p:cNvCxnSpPr>
            <a:cxnSpLocks/>
          </p:cNvCxnSpPr>
          <p:nvPr/>
        </p:nvCxnSpPr>
        <p:spPr>
          <a:xfrm>
            <a:off x="6455435" y="6080546"/>
            <a:ext cx="961578"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087DF60B-7B60-14E4-C6C1-A51E6BB98181}"/>
              </a:ext>
            </a:extLst>
          </p:cNvPr>
          <p:cNvCxnSpPr>
            <a:cxnSpLocks/>
            <a:endCxn id="152" idx="46"/>
          </p:cNvCxnSpPr>
          <p:nvPr/>
        </p:nvCxnSpPr>
        <p:spPr>
          <a:xfrm flipV="1">
            <a:off x="8880874" y="5909281"/>
            <a:ext cx="0" cy="137160"/>
          </a:xfrm>
          <a:prstGeom prst="line">
            <a:avLst/>
          </a:prstGeom>
          <a:ln w="603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90B944D6-EEA0-4A45-486F-21CAA95DF64F}"/>
              </a:ext>
            </a:extLst>
          </p:cNvPr>
          <p:cNvCxnSpPr>
            <a:cxnSpLocks/>
          </p:cNvCxnSpPr>
          <p:nvPr/>
        </p:nvCxnSpPr>
        <p:spPr>
          <a:xfrm flipV="1">
            <a:off x="7510276" y="5917426"/>
            <a:ext cx="0" cy="137160"/>
          </a:xfrm>
          <a:prstGeom prst="line">
            <a:avLst/>
          </a:prstGeom>
          <a:ln w="6032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683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6269</TotalTime>
  <Words>374</Words>
  <Application>Microsoft Office PowerPoint</Application>
  <PresentationFormat>Widescreen</PresentationFormat>
  <Paragraphs>39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Stefan</dc:creator>
  <cp:lastModifiedBy>Stefan de Vries</cp:lastModifiedBy>
  <cp:revision>5</cp:revision>
  <dcterms:created xsi:type="dcterms:W3CDTF">2022-08-11T14:07:34Z</dcterms:created>
  <dcterms:modified xsi:type="dcterms:W3CDTF">2022-08-25T14:49:25Z</dcterms:modified>
</cp:coreProperties>
</file>