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EE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40F5A-0A98-3991-DEC5-9643C119D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2E09C-BCD5-B278-9E1F-69D257936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1880D-347F-8C13-59E8-ADBAAB5D6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EFB4-4468-33A3-A796-89345EDC6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306B-6247-14AF-6E9E-34F86D72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939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C26C-210A-2E74-D074-81B1B04E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5952DB-8025-B1D6-AC87-362D59842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2D1C-E69F-7C56-B28F-4A243FCCD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757A-60AD-1621-5987-C69F5515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50B0F-6D5E-6BC6-7EF6-FF05FC5F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04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82AEEE-DCC1-FFB3-2F84-205D97643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A7F66-1393-FDB9-8CCC-50C8FC4C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40EAE-ABB7-4D7F-80A8-554A6872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E85D5-9671-6D34-1D80-EB4D8F067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42A0F-5F87-B915-CEA9-2BDF3754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0014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BDB3-D647-F044-3D24-9775080EF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D7F2C-7145-9036-405A-5F223E722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41A99-B785-E5BC-9B5E-9A86EEC8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DC55C-78DA-6C55-C6AA-9427749F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2CC91-500F-F971-3631-5E4559393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967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1012F-A6BF-160D-4C4C-D62405BBC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B9043-BD26-FAF6-215F-463584F17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4932-C4F8-CD0D-87DE-0238504BD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353A6-AFB3-E103-59D2-4A14A3B1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D3C3-58FE-879F-51DB-5ECBFDEA8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81451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64B3-8E2E-1F3D-73AC-6FE6A4CB8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7F1F-D8AC-8C60-2A93-99D23A72D3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6D43D-85F6-0D2D-CC36-685CBBB71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FCD5E-ED2C-CB61-6B76-009BCA5F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C76C1-28E5-C2C3-12BD-9BCC60CD1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089E5-BF72-18BE-CECF-FDAAF2F0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268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2D9D-476A-0D71-AEF4-EA2E34AD9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257AD-D736-C7D2-28FC-DCFB0C5AE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79381-C014-2ED2-0335-5DC729CA3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8D6E1-2E80-37F5-C9FE-5A8478516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1B911-5591-2235-3CD6-98091A66A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8D5C21-D0F7-C97D-D746-9CC6E4B9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96D8C-088B-BBCC-D837-24697EF8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878D6-5431-691A-FE97-F828C5E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88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1DDA4-E9B2-AD72-101A-AC007AC2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B8F7B9-12A6-943D-75C2-8DBCC1C2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447B5E-97A6-A37A-B4F9-C74DF8184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8A9216-8B18-EA8F-4103-B3E512C94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0981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78A7BA-C9B1-997E-5D02-C5D6E661A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72016-B1E5-FE0D-5A62-CC3CFB71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080C-4B8D-C352-FE31-B515AF68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459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6CF7F-83E2-E0E0-41A9-0CC7DC3C3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3A968-05B6-0E8F-E0A9-915393E49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089D8-2106-DBE9-FA1B-0EAB6B0FE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30E9D-6414-59BC-C46C-5231A49FE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0C9F2-D912-2056-80AC-4D3D9E2A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9B440-79DF-D1E5-E628-6D9A167B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3832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855B8-C190-7D09-B969-86E25EBC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10B8A7-7BCE-BF11-815A-C0667C7868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5F37F-0311-0C44-CA2C-DF0415308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5D012-E229-85FF-8FAD-E21AC7A3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CAC69-D330-998B-52A6-700DF9944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15438-8502-D800-8288-A1892B3C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125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A12346-28EF-5EFA-0C88-04F6253ED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4D91A-75B5-8633-7F32-549739F6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4C0A9-1888-3277-B0FB-1B7BAC0AB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6AE3D-076B-4639-AAB0-1140B95855BE}" type="datetimeFigureOut">
              <a:rPr lang="nl-NL" smtClean="0"/>
              <a:t>17-3-2023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0152D-0341-7BEA-9E35-6AAB7A277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8CDA-9E49-D7EF-D81A-96D899C94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63943-B92F-4781-B3C5-B0150491E17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3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8D98D7A-8303-1416-4FEF-FA9AF6712DCD}"/>
              </a:ext>
            </a:extLst>
          </p:cNvPr>
          <p:cNvSpPr/>
          <p:nvPr/>
        </p:nvSpPr>
        <p:spPr>
          <a:xfrm>
            <a:off x="1393372" y="977855"/>
            <a:ext cx="6731725" cy="85344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1E861-EACB-5DA8-6695-271ABB733A17}"/>
              </a:ext>
            </a:extLst>
          </p:cNvPr>
          <p:cNvSpPr/>
          <p:nvPr/>
        </p:nvSpPr>
        <p:spPr>
          <a:xfrm>
            <a:off x="1393372" y="1848714"/>
            <a:ext cx="6731725" cy="400506"/>
          </a:xfrm>
          <a:prstGeom prst="rect">
            <a:avLst/>
          </a:prstGeom>
          <a:solidFill>
            <a:srgbClr val="F4E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8BA2B3-37A3-AC2F-B7CB-2FEA2AAF114A}"/>
              </a:ext>
            </a:extLst>
          </p:cNvPr>
          <p:cNvSpPr/>
          <p:nvPr/>
        </p:nvSpPr>
        <p:spPr>
          <a:xfrm>
            <a:off x="1393372" y="2266043"/>
            <a:ext cx="6731725" cy="365760"/>
          </a:xfrm>
          <a:prstGeom prst="rect">
            <a:avLst/>
          </a:prstGeom>
          <a:solidFill>
            <a:srgbClr val="F4E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D4A85-2603-07EA-4E60-F3787251BE7D}"/>
              </a:ext>
            </a:extLst>
          </p:cNvPr>
          <p:cNvSpPr txBox="1"/>
          <p:nvPr/>
        </p:nvSpPr>
        <p:spPr>
          <a:xfrm>
            <a:off x="888275" y="794975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5AB6E-96A7-EB2C-2AAF-086B694646FA}"/>
              </a:ext>
            </a:extLst>
          </p:cNvPr>
          <p:cNvSpPr txBox="1"/>
          <p:nvPr/>
        </p:nvSpPr>
        <p:spPr>
          <a:xfrm>
            <a:off x="888275" y="1600427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-17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E06E7-CFDD-22B9-764E-73A233915BEE}"/>
              </a:ext>
            </a:extLst>
          </p:cNvPr>
          <p:cNvSpPr txBox="1"/>
          <p:nvPr/>
        </p:nvSpPr>
        <p:spPr>
          <a:xfrm>
            <a:off x="888275" y="2019483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-22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9465BD-8B39-FEB3-ABC2-098E34D49B1E}"/>
              </a:ext>
            </a:extLst>
          </p:cNvPr>
          <p:cNvSpPr txBox="1"/>
          <p:nvPr/>
        </p:nvSpPr>
        <p:spPr>
          <a:xfrm>
            <a:off x="866504" y="2402066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-27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097FD1-AC55-C033-E494-4AEA1EC75FD3}"/>
              </a:ext>
            </a:extLst>
          </p:cNvPr>
          <p:cNvSpPr/>
          <p:nvPr/>
        </p:nvSpPr>
        <p:spPr>
          <a:xfrm>
            <a:off x="1393372" y="2638242"/>
            <a:ext cx="6731725" cy="1167404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7AAB32-819E-6EBD-04CE-8F8F62A09D85}"/>
              </a:ext>
            </a:extLst>
          </p:cNvPr>
          <p:cNvSpPr txBox="1"/>
          <p:nvPr/>
        </p:nvSpPr>
        <p:spPr>
          <a:xfrm>
            <a:off x="866503" y="3602038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-47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ABD601-9674-9698-C5E7-B09DC694A9E5}"/>
              </a:ext>
            </a:extLst>
          </p:cNvPr>
          <p:cNvSpPr txBox="1"/>
          <p:nvPr/>
        </p:nvSpPr>
        <p:spPr>
          <a:xfrm>
            <a:off x="888275" y="4778833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-67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8CF51-3F11-DA16-8AE7-D25A748C8284}"/>
              </a:ext>
            </a:extLst>
          </p:cNvPr>
          <p:cNvSpPr/>
          <p:nvPr/>
        </p:nvSpPr>
        <p:spPr>
          <a:xfrm>
            <a:off x="1393372" y="3812085"/>
            <a:ext cx="6731725" cy="1167404"/>
          </a:xfrm>
          <a:prstGeom prst="rect">
            <a:avLst/>
          </a:prstGeom>
          <a:solidFill>
            <a:srgbClr val="FFC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A6E8B3-DBDF-3194-7791-C68DA8F116C4}"/>
              </a:ext>
            </a:extLst>
          </p:cNvPr>
          <p:cNvCxnSpPr>
            <a:cxnSpLocks/>
          </p:cNvCxnSpPr>
          <p:nvPr/>
        </p:nvCxnSpPr>
        <p:spPr>
          <a:xfrm>
            <a:off x="129907" y="6464501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92045A-6FEC-BB90-49D0-C8CE5421228D}"/>
              </a:ext>
            </a:extLst>
          </p:cNvPr>
          <p:cNvCxnSpPr>
            <a:cxnSpLocks/>
          </p:cNvCxnSpPr>
          <p:nvPr/>
        </p:nvCxnSpPr>
        <p:spPr>
          <a:xfrm>
            <a:off x="134669" y="6668471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AD4A3C6-0DEB-EABE-6ADD-2D861BCD3AD2}"/>
              </a:ext>
            </a:extLst>
          </p:cNvPr>
          <p:cNvSpPr/>
          <p:nvPr/>
        </p:nvSpPr>
        <p:spPr>
          <a:xfrm>
            <a:off x="1388610" y="4293394"/>
            <a:ext cx="500062" cy="16702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74B31ED-3051-D89B-7465-0FB353CA35C6}"/>
              </a:ext>
            </a:extLst>
          </p:cNvPr>
          <p:cNvCxnSpPr>
            <a:cxnSpLocks/>
          </p:cNvCxnSpPr>
          <p:nvPr/>
        </p:nvCxnSpPr>
        <p:spPr>
          <a:xfrm>
            <a:off x="129905" y="5352437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FC93C9-1E78-4315-6C7C-FD3DBF721689}"/>
              </a:ext>
            </a:extLst>
          </p:cNvPr>
          <p:cNvCxnSpPr>
            <a:cxnSpLocks/>
          </p:cNvCxnSpPr>
          <p:nvPr/>
        </p:nvCxnSpPr>
        <p:spPr>
          <a:xfrm>
            <a:off x="134667" y="5556407"/>
            <a:ext cx="360000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8C48E-57BE-FC8E-7276-96D06428A635}"/>
              </a:ext>
            </a:extLst>
          </p:cNvPr>
          <p:cNvSpPr/>
          <p:nvPr/>
        </p:nvSpPr>
        <p:spPr>
          <a:xfrm>
            <a:off x="1388608" y="3181330"/>
            <a:ext cx="500062" cy="167021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Flowchart: Manual Operation 23">
            <a:extLst>
              <a:ext uri="{FF2B5EF4-FFF2-40B4-BE49-F238E27FC236}">
                <a16:creationId xmlns:a16="http://schemas.microsoft.com/office/drawing/2014/main" id="{98EB32F9-5885-E8DF-72D7-0863E7EA66D9}"/>
              </a:ext>
            </a:extLst>
          </p:cNvPr>
          <p:cNvSpPr/>
          <p:nvPr/>
        </p:nvSpPr>
        <p:spPr>
          <a:xfrm>
            <a:off x="1985554" y="977855"/>
            <a:ext cx="261257" cy="276179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Flowchart: Manual Operation 24">
            <a:extLst>
              <a:ext uri="{FF2B5EF4-FFF2-40B4-BE49-F238E27FC236}">
                <a16:creationId xmlns:a16="http://schemas.microsoft.com/office/drawing/2014/main" id="{7F4200D3-04D1-7FAA-E0AF-0981B7734024}"/>
              </a:ext>
            </a:extLst>
          </p:cNvPr>
          <p:cNvSpPr/>
          <p:nvPr/>
        </p:nvSpPr>
        <p:spPr>
          <a:xfrm>
            <a:off x="3145427" y="977855"/>
            <a:ext cx="261257" cy="276179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Flowchart: Manual Operation 25">
            <a:extLst>
              <a:ext uri="{FF2B5EF4-FFF2-40B4-BE49-F238E27FC236}">
                <a16:creationId xmlns:a16="http://schemas.microsoft.com/office/drawing/2014/main" id="{CA529DF6-3061-A218-B05D-892AC9658D77}"/>
              </a:ext>
            </a:extLst>
          </p:cNvPr>
          <p:cNvSpPr/>
          <p:nvPr/>
        </p:nvSpPr>
        <p:spPr>
          <a:xfrm>
            <a:off x="5750923" y="977855"/>
            <a:ext cx="261257" cy="276179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Flowchart: Manual Operation 26">
            <a:extLst>
              <a:ext uri="{FF2B5EF4-FFF2-40B4-BE49-F238E27FC236}">
                <a16:creationId xmlns:a16="http://schemas.microsoft.com/office/drawing/2014/main" id="{5A705918-28A9-A6FA-0505-121E12EA9C12}"/>
              </a:ext>
            </a:extLst>
          </p:cNvPr>
          <p:cNvSpPr/>
          <p:nvPr/>
        </p:nvSpPr>
        <p:spPr>
          <a:xfrm>
            <a:off x="6875417" y="977855"/>
            <a:ext cx="261257" cy="276179"/>
          </a:xfrm>
          <a:prstGeom prst="flowChartManualOperati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59892C4-000F-54EB-9003-99CA961F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7776" y="1168198"/>
            <a:ext cx="392294" cy="39960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D56126E-A08A-C4E2-CE77-0ACF55451AA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66940" y="1384823"/>
            <a:ext cx="392294" cy="39960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8BAFFCD-ED24-8A4D-B000-7617A753C37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6928" y="1193433"/>
            <a:ext cx="392294" cy="399604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339AC88-7876-F21E-CC21-3439099EA238}"/>
              </a:ext>
            </a:extLst>
          </p:cNvPr>
          <p:cNvSpPr/>
          <p:nvPr/>
        </p:nvSpPr>
        <p:spPr>
          <a:xfrm>
            <a:off x="3638551" y="885825"/>
            <a:ext cx="71642" cy="1380217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>
                <a:lumMod val="6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6105F2A-6122-F247-40F6-89A3AF42ECA4}"/>
              </a:ext>
            </a:extLst>
          </p:cNvPr>
          <p:cNvSpPr/>
          <p:nvPr/>
        </p:nvSpPr>
        <p:spPr>
          <a:xfrm>
            <a:off x="5466806" y="885826"/>
            <a:ext cx="76200" cy="1380218"/>
          </a:xfrm>
          <a:prstGeom prst="roundRect">
            <a:avLst/>
          </a:prstGeom>
          <a:pattFill prst="wdDnDiag">
            <a:fgClr>
              <a:schemeClr val="tx1"/>
            </a:fgClr>
            <a:bgClr>
              <a:schemeClr val="bg1">
                <a:lumMod val="65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9D4ADE-518C-B9A8-9BFD-CD57C0C24962}"/>
              </a:ext>
            </a:extLst>
          </p:cNvPr>
          <p:cNvSpPr/>
          <p:nvPr/>
        </p:nvSpPr>
        <p:spPr>
          <a:xfrm>
            <a:off x="5248344" y="1837734"/>
            <a:ext cx="71642" cy="411486"/>
          </a:xfrm>
          <a:prstGeom prst="roundRect">
            <a:avLst/>
          </a:prstGeom>
          <a:pattFill prst="dkHorz">
            <a:fgClr>
              <a:schemeClr val="tx1"/>
            </a:fgClr>
            <a:bgClr>
              <a:schemeClr val="accent5">
                <a:lumMod val="40000"/>
                <a:lumOff val="60000"/>
              </a:schemeClr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A2C27F0-A181-2338-0D91-E2B06D77CF4D}"/>
              </a:ext>
            </a:extLst>
          </p:cNvPr>
          <p:cNvSpPr/>
          <p:nvPr/>
        </p:nvSpPr>
        <p:spPr>
          <a:xfrm>
            <a:off x="5248344" y="723309"/>
            <a:ext cx="71642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Arrow: Curved Up 37">
            <a:extLst>
              <a:ext uri="{FF2B5EF4-FFF2-40B4-BE49-F238E27FC236}">
                <a16:creationId xmlns:a16="http://schemas.microsoft.com/office/drawing/2014/main" id="{BF2B7EA5-9938-FCA3-91C5-AE12A4BCB733}"/>
              </a:ext>
            </a:extLst>
          </p:cNvPr>
          <p:cNvSpPr/>
          <p:nvPr/>
        </p:nvSpPr>
        <p:spPr>
          <a:xfrm rot="12248284" flipH="1">
            <a:off x="5285976" y="553296"/>
            <a:ext cx="761230" cy="26157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pic>
        <p:nvPicPr>
          <p:cNvPr id="42" name="Picture 41" descr="A picture containing sky, water, outdoor, boat&#10;&#10;Description automatically generated">
            <a:extLst>
              <a:ext uri="{FF2B5EF4-FFF2-40B4-BE49-F238E27FC236}">
                <a16:creationId xmlns:a16="http://schemas.microsoft.com/office/drawing/2014/main" id="{EE639BDE-B191-30CD-C7FC-A82AB707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876" y="928372"/>
            <a:ext cx="3025006" cy="40333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66C7686-DFD3-C689-A536-4C45DCD093BC}"/>
              </a:ext>
            </a:extLst>
          </p:cNvPr>
          <p:cNvCxnSpPr>
            <a:cxnSpLocks/>
          </p:cNvCxnSpPr>
          <p:nvPr/>
        </p:nvCxnSpPr>
        <p:spPr>
          <a:xfrm>
            <a:off x="1383941" y="1134608"/>
            <a:ext cx="6732000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B744DCA-DC3E-E49F-F935-28E14D47B09C}"/>
              </a:ext>
            </a:extLst>
          </p:cNvPr>
          <p:cNvSpPr txBox="1"/>
          <p:nvPr/>
        </p:nvSpPr>
        <p:spPr>
          <a:xfrm>
            <a:off x="1031242" y="998944"/>
            <a:ext cx="63572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-6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23D27-9304-44E2-DB99-D2567B77E048}"/>
              </a:ext>
            </a:extLst>
          </p:cNvPr>
          <p:cNvSpPr txBox="1"/>
          <p:nvPr/>
        </p:nvSpPr>
        <p:spPr>
          <a:xfrm>
            <a:off x="7305784" y="1896710"/>
            <a:ext cx="131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/>
              <a:t>Layer</a:t>
            </a:r>
            <a:r>
              <a:rPr lang="nl-NL" sz="1400" i="1" dirty="0"/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B132ED-60EA-09E4-7786-7858D133CBB9}"/>
              </a:ext>
            </a:extLst>
          </p:cNvPr>
          <p:cNvSpPr txBox="1"/>
          <p:nvPr/>
        </p:nvSpPr>
        <p:spPr>
          <a:xfrm>
            <a:off x="7305784" y="2252690"/>
            <a:ext cx="131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/>
              <a:t>Layer</a:t>
            </a:r>
            <a:r>
              <a:rPr lang="nl-NL" sz="1400" i="1" dirty="0"/>
              <a:t> =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327127-48DC-04BE-969E-EFAD87023F3C}"/>
              </a:ext>
            </a:extLst>
          </p:cNvPr>
          <p:cNvSpPr txBox="1"/>
          <p:nvPr/>
        </p:nvSpPr>
        <p:spPr>
          <a:xfrm>
            <a:off x="7305784" y="3075885"/>
            <a:ext cx="131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/>
              <a:t>Layer</a:t>
            </a:r>
            <a:r>
              <a:rPr lang="nl-NL" sz="1400" i="1" dirty="0"/>
              <a:t> =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12D14A-959D-AB5C-1857-BAF31898F1A2}"/>
              </a:ext>
            </a:extLst>
          </p:cNvPr>
          <p:cNvSpPr txBox="1"/>
          <p:nvPr/>
        </p:nvSpPr>
        <p:spPr>
          <a:xfrm>
            <a:off x="7305784" y="4167175"/>
            <a:ext cx="1310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/>
              <a:t>Layer</a:t>
            </a:r>
            <a:r>
              <a:rPr lang="nl-NL" sz="1400" i="1" dirty="0"/>
              <a:t>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B1D766-E4F3-20E9-105C-98D0FB976F3C}"/>
              </a:ext>
            </a:extLst>
          </p:cNvPr>
          <p:cNvSpPr txBox="1"/>
          <p:nvPr/>
        </p:nvSpPr>
        <p:spPr>
          <a:xfrm>
            <a:off x="1362773" y="1567802"/>
            <a:ext cx="2019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i="1" dirty="0" err="1"/>
              <a:t>Aquitard_c</a:t>
            </a:r>
            <a:r>
              <a:rPr lang="nl-NL" sz="1400" i="1" dirty="0"/>
              <a:t> (L=0)</a:t>
            </a:r>
          </a:p>
        </p:txBody>
      </p:sp>
    </p:spTree>
    <p:extLst>
      <p:ext uri="{BB962C8B-B14F-4D97-AF65-F5344CB8AC3E}">
        <p14:creationId xmlns:p14="http://schemas.microsoft.com/office/powerpoint/2010/main" val="1430514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Frans Roelofsen</dc:creator>
  <cp:lastModifiedBy>Frans Roelofsen</cp:lastModifiedBy>
  <cp:revision>7</cp:revision>
  <dcterms:created xsi:type="dcterms:W3CDTF">2023-03-13T12:49:37Z</dcterms:created>
  <dcterms:modified xsi:type="dcterms:W3CDTF">2023-03-16T23:32:50Z</dcterms:modified>
</cp:coreProperties>
</file>