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95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9477-1F53-4422-8188-9F889694D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623D4-1247-49A9-BC8B-EBC9AEE82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A12A-D79C-4905-88ED-6C85E60B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FC67-494A-4991-9F68-DEC305A3ADAD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304EE-ED75-40C5-89A9-D90D2F9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DB26-A62F-4EF4-850E-66AD888D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5B65-10E0-4616-BD4C-FE4F1E5424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048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B692-2A41-4F22-A4F7-C858A868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3A640-43D4-4B50-8F85-DC850529D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4097-8940-4255-B7C5-56CF42E2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FC67-494A-4991-9F68-DEC305A3ADAD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BDE8A-0661-414C-A44F-4E775C1B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46C3-0FB8-4562-8643-92F085BB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5B65-10E0-4616-BD4C-FE4F1E5424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906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67628-F798-4B97-9CC5-1AB6DD733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E85E1-0FCD-40B3-B1A2-C214A1077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F7FA9-767A-4AFE-8FF8-F20EFA32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FC67-494A-4991-9F68-DEC305A3ADAD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56639-E126-4A8A-8267-420D20CF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0C4CE-1D5A-405B-A571-0EBEA798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5B65-10E0-4616-BD4C-FE4F1E5424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0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03EA-E1A0-4D23-AFA9-C02B1FD3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6E82-0355-470B-AF41-6B6FFE06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5E58-1B14-4CD0-9FE9-5BF3D758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FC67-494A-4991-9F68-DEC305A3ADAD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D3E3-66C8-4BF8-B410-E9F0FA33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CE518-3CF7-48C7-93C2-F4C3498E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5B65-10E0-4616-BD4C-FE4F1E5424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404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4E59-B6D0-447B-B50A-6A22E6AE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16D7D-480E-42DB-840D-75E8A079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8AEC-B3F2-47F6-974B-862753C1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FC67-494A-4991-9F68-DEC305A3ADAD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EA0D2-2759-437D-9496-B55F3FD8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389E-F762-42AC-A3E1-53948BC0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5B65-10E0-4616-BD4C-FE4F1E5424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5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49A3-AE2F-49E0-A8F3-8038773A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57E6-6136-403F-B3ED-DB7B83697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01246-DA3E-401B-A017-A35663C9A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A3BE8-9349-49E7-B899-444B30C3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FC67-494A-4991-9F68-DEC305A3ADAD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F28DA-4C2B-4556-86A6-3349AB5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0B1-3CD3-4FE0-91BB-FEFF3D81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5B65-10E0-4616-BD4C-FE4F1E5424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656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BB9F-C705-4A00-9BBC-6272C47C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1FBAD-D336-418C-888E-BFF151D05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186D6-05DC-45CD-8079-DC19D8E1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0A538-3A93-45DD-A4D4-A73CB66AA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21DF1-1ACE-4DC2-BDC1-0985D5261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3B30D-D70F-40E6-ADA0-9BF59BEE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FC67-494A-4991-9F68-DEC305A3ADAD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9628E-144F-4F10-AB62-06FB6120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8AF55-3674-40A7-9BA5-7F5AFE87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5B65-10E0-4616-BD4C-FE4F1E5424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754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FCAB-2E8F-4A08-AD2E-343AC708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5CE6C-A5F8-4309-B2AD-BD29C84E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FC67-494A-4991-9F68-DEC305A3ADAD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D7B83-AF8D-4AF9-ACDB-F91DED0E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934C4-BE2B-470D-BE76-DD0E91ED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5B65-10E0-4616-BD4C-FE4F1E5424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10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8248C-741B-406A-9B6D-DC8731AC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FC67-494A-4991-9F68-DEC305A3ADAD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17A11-7C99-474A-8A97-4680649E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526CE-CC22-4E3A-8801-AA37EA49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5B65-10E0-4616-BD4C-FE4F1E5424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4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8786-CCA8-4606-A981-3FBE31A7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716F-3D40-435F-87A5-51A4C77A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4C54A-33B2-44DA-A9CB-159BBBC4E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0A41E-D205-4D5B-803C-80B29FCF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FC67-494A-4991-9F68-DEC305A3ADAD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0C0A0-4C0D-432A-8000-5854DD3B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BF018-2130-4568-AB5A-D54DC841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5B65-10E0-4616-BD4C-FE4F1E5424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77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A20E-9633-4DBA-ABAD-9B87963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06D36-87D4-43D8-BAF4-D454E2E26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6CCDD-2FEC-4BE5-AF56-DAAF221EC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935DA-E559-42E4-A57E-DBE6B0B9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FC67-494A-4991-9F68-DEC305A3ADAD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A5433-B503-4CE0-8131-ED753A34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6F82D-E593-4E8C-A1EC-BE9FDF43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5B65-10E0-4616-BD4C-FE4F1E5424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33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019BE-6850-4A51-87FE-C63A07F1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553F5-9E86-4BE2-B42A-27D5EE53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03B4-892F-45F9-B78D-1C444FE53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7FC67-494A-4991-9F68-DEC305A3ADAD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2685-494D-49FB-BEB5-AD697F9F7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621D-E45C-4674-AFD2-551993FF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F5B65-10E0-4616-BD4C-FE4F1E5424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54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91DA53-4EDE-4293-B838-9F8F24FEF14F}"/>
              </a:ext>
            </a:extLst>
          </p:cNvPr>
          <p:cNvSpPr/>
          <p:nvPr/>
        </p:nvSpPr>
        <p:spPr>
          <a:xfrm>
            <a:off x="2488221" y="3960934"/>
            <a:ext cx="1011116" cy="967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4281F-B5FB-41CF-9AD7-047828E3B9C7}"/>
              </a:ext>
            </a:extLst>
          </p:cNvPr>
          <p:cNvSpPr/>
          <p:nvPr/>
        </p:nvSpPr>
        <p:spPr>
          <a:xfrm>
            <a:off x="3499337" y="3960934"/>
            <a:ext cx="1011116" cy="967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04F78-E7A8-4B6A-AB16-43591514637F}"/>
              </a:ext>
            </a:extLst>
          </p:cNvPr>
          <p:cNvSpPr/>
          <p:nvPr/>
        </p:nvSpPr>
        <p:spPr>
          <a:xfrm>
            <a:off x="4510453" y="2993780"/>
            <a:ext cx="1011116" cy="967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5451A-BE15-421C-BC4D-9C0D280E717F}"/>
              </a:ext>
            </a:extLst>
          </p:cNvPr>
          <p:cNvSpPr/>
          <p:nvPr/>
        </p:nvSpPr>
        <p:spPr>
          <a:xfrm>
            <a:off x="5521569" y="2026626"/>
            <a:ext cx="1011116" cy="967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C1E297-6BC7-4EC9-BDE9-9276B4FD89E4}"/>
              </a:ext>
            </a:extLst>
          </p:cNvPr>
          <p:cNvSpPr/>
          <p:nvPr/>
        </p:nvSpPr>
        <p:spPr>
          <a:xfrm>
            <a:off x="6532685" y="2026626"/>
            <a:ext cx="1011116" cy="967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33CC17-8110-48BB-8379-30B617AAB03D}"/>
              </a:ext>
            </a:extLst>
          </p:cNvPr>
          <p:cNvSpPr/>
          <p:nvPr/>
        </p:nvSpPr>
        <p:spPr>
          <a:xfrm>
            <a:off x="2901459" y="4356588"/>
            <a:ext cx="184640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FC3B61-CB24-4E3E-85E2-E6526E4C047C}"/>
              </a:ext>
            </a:extLst>
          </p:cNvPr>
          <p:cNvSpPr/>
          <p:nvPr/>
        </p:nvSpPr>
        <p:spPr>
          <a:xfrm>
            <a:off x="4923691" y="3389434"/>
            <a:ext cx="184640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555AF-7085-45D2-815C-DE81DD46CC9A}"/>
              </a:ext>
            </a:extLst>
          </p:cNvPr>
          <p:cNvSpPr/>
          <p:nvPr/>
        </p:nvSpPr>
        <p:spPr>
          <a:xfrm>
            <a:off x="6941528" y="2422280"/>
            <a:ext cx="184640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8CB44-4101-4181-95CD-703569926DE2}"/>
              </a:ext>
            </a:extLst>
          </p:cNvPr>
          <p:cNvSpPr txBox="1"/>
          <p:nvPr/>
        </p:nvSpPr>
        <p:spPr>
          <a:xfrm>
            <a:off x="2488221" y="3960934"/>
            <a:ext cx="32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nl-N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9ABFB-A1E4-49F9-BAD4-BDEA3C7372D1}"/>
              </a:ext>
            </a:extLst>
          </p:cNvPr>
          <p:cNvSpPr txBox="1"/>
          <p:nvPr/>
        </p:nvSpPr>
        <p:spPr>
          <a:xfrm>
            <a:off x="3499337" y="3960934"/>
            <a:ext cx="32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nl-N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E5F232-F9F0-4D83-91DA-C55E95E0E335}"/>
              </a:ext>
            </a:extLst>
          </p:cNvPr>
          <p:cNvSpPr txBox="1"/>
          <p:nvPr/>
        </p:nvSpPr>
        <p:spPr>
          <a:xfrm>
            <a:off x="4510453" y="2993780"/>
            <a:ext cx="32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nl-N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32D04-9D56-4706-91D3-34394248E564}"/>
              </a:ext>
            </a:extLst>
          </p:cNvPr>
          <p:cNvSpPr txBox="1"/>
          <p:nvPr/>
        </p:nvSpPr>
        <p:spPr>
          <a:xfrm>
            <a:off x="5525963" y="2026626"/>
            <a:ext cx="32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nl-N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D0BEC-14DD-4917-941B-07062A1F2C37}"/>
              </a:ext>
            </a:extLst>
          </p:cNvPr>
          <p:cNvSpPr txBox="1"/>
          <p:nvPr/>
        </p:nvSpPr>
        <p:spPr>
          <a:xfrm>
            <a:off x="6532682" y="1994388"/>
            <a:ext cx="32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nl-N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EAC53-FE03-4216-8E36-EC0776B7A928}"/>
              </a:ext>
            </a:extLst>
          </p:cNvPr>
          <p:cNvSpPr txBox="1"/>
          <p:nvPr/>
        </p:nvSpPr>
        <p:spPr>
          <a:xfrm>
            <a:off x="3061919" y="4259845"/>
            <a:ext cx="32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13D9-3206-42F8-946B-B2BD040C7F9F}"/>
              </a:ext>
            </a:extLst>
          </p:cNvPr>
          <p:cNvSpPr txBox="1"/>
          <p:nvPr/>
        </p:nvSpPr>
        <p:spPr>
          <a:xfrm>
            <a:off x="5084151" y="3292691"/>
            <a:ext cx="54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E01A2-2C2E-4366-852E-FF9590E5674F}"/>
              </a:ext>
            </a:extLst>
          </p:cNvPr>
          <p:cNvSpPr txBox="1"/>
          <p:nvPr/>
        </p:nvSpPr>
        <p:spPr>
          <a:xfrm>
            <a:off x="7101985" y="2325537"/>
            <a:ext cx="32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E0837D-0B85-464B-AD60-EB0E99B07D9F}"/>
              </a:ext>
            </a:extLst>
          </p:cNvPr>
          <p:cNvCxnSpPr>
            <a:cxnSpLocks/>
          </p:cNvCxnSpPr>
          <p:nvPr/>
        </p:nvCxnSpPr>
        <p:spPr>
          <a:xfrm flipV="1">
            <a:off x="3061919" y="2556510"/>
            <a:ext cx="3892601" cy="18661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F7AF7C-B5F4-4347-B479-5D8B0CAC5EB7}"/>
              </a:ext>
            </a:extLst>
          </p:cNvPr>
          <p:cNvSpPr txBox="1"/>
          <p:nvPr/>
        </p:nvSpPr>
        <p:spPr>
          <a:xfrm>
            <a:off x="705582" y="422045"/>
            <a:ext cx="267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Test-model</a:t>
            </a:r>
          </a:p>
          <a:p>
            <a:endParaRPr lang="nl-N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61176-E67D-4564-8FFA-43C88818A9A8}"/>
              </a:ext>
            </a:extLst>
          </p:cNvPr>
          <p:cNvSpPr/>
          <p:nvPr/>
        </p:nvSpPr>
        <p:spPr>
          <a:xfrm>
            <a:off x="4510450" y="2026626"/>
            <a:ext cx="1011116" cy="9671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2D37DF-AA51-4849-A082-8EC3D40E9A82}"/>
              </a:ext>
            </a:extLst>
          </p:cNvPr>
          <p:cNvSpPr/>
          <p:nvPr/>
        </p:nvSpPr>
        <p:spPr>
          <a:xfrm>
            <a:off x="3499331" y="2993780"/>
            <a:ext cx="1011116" cy="9671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0F3D20-990D-44F4-A221-63B7563B51B2}"/>
              </a:ext>
            </a:extLst>
          </p:cNvPr>
          <p:cNvSpPr/>
          <p:nvPr/>
        </p:nvSpPr>
        <p:spPr>
          <a:xfrm>
            <a:off x="3499337" y="2026626"/>
            <a:ext cx="1011116" cy="9671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F2D1D-B51B-4B8A-AA27-9B177AA6AE6A}"/>
              </a:ext>
            </a:extLst>
          </p:cNvPr>
          <p:cNvSpPr/>
          <p:nvPr/>
        </p:nvSpPr>
        <p:spPr>
          <a:xfrm>
            <a:off x="2487871" y="2993780"/>
            <a:ext cx="1011116" cy="9671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BE406A-4E4D-4F1A-9CB9-2A6F96F04FB9}"/>
              </a:ext>
            </a:extLst>
          </p:cNvPr>
          <p:cNvSpPr/>
          <p:nvPr/>
        </p:nvSpPr>
        <p:spPr>
          <a:xfrm>
            <a:off x="2487870" y="2026626"/>
            <a:ext cx="1011116" cy="9671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FA4447-61A9-4D35-BA1B-79DCD6527540}"/>
              </a:ext>
            </a:extLst>
          </p:cNvPr>
          <p:cNvSpPr/>
          <p:nvPr/>
        </p:nvSpPr>
        <p:spPr>
          <a:xfrm>
            <a:off x="6535848" y="3960934"/>
            <a:ext cx="1011116" cy="9671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0C8AE8-4328-422C-804B-E240BDD36313}"/>
              </a:ext>
            </a:extLst>
          </p:cNvPr>
          <p:cNvSpPr/>
          <p:nvPr/>
        </p:nvSpPr>
        <p:spPr>
          <a:xfrm>
            <a:off x="6535854" y="2993780"/>
            <a:ext cx="1011116" cy="9671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465252-3934-47E5-925C-F60A56DB49B6}"/>
              </a:ext>
            </a:extLst>
          </p:cNvPr>
          <p:cNvSpPr/>
          <p:nvPr/>
        </p:nvSpPr>
        <p:spPr>
          <a:xfrm>
            <a:off x="5524388" y="3960934"/>
            <a:ext cx="1011116" cy="9671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A3EA96-02CF-4836-A2C3-6259B1484A8F}"/>
              </a:ext>
            </a:extLst>
          </p:cNvPr>
          <p:cNvSpPr/>
          <p:nvPr/>
        </p:nvSpPr>
        <p:spPr>
          <a:xfrm>
            <a:off x="5524387" y="2993780"/>
            <a:ext cx="1011116" cy="9671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E22487-4E01-41BD-B1CD-0D677F7BE117}"/>
              </a:ext>
            </a:extLst>
          </p:cNvPr>
          <p:cNvSpPr/>
          <p:nvPr/>
        </p:nvSpPr>
        <p:spPr>
          <a:xfrm>
            <a:off x="4510450" y="3960934"/>
            <a:ext cx="1011116" cy="9671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BFD931-121A-4539-9C1C-376FB5A80F9B}"/>
              </a:ext>
            </a:extLst>
          </p:cNvPr>
          <p:cNvSpPr txBox="1"/>
          <p:nvPr/>
        </p:nvSpPr>
        <p:spPr>
          <a:xfrm>
            <a:off x="1989523" y="1859188"/>
            <a:ext cx="523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</a:t>
            </a:r>
            <a:endParaRPr lang="nl-N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52B262-8825-4E5D-B38D-89A49CDD0818}"/>
              </a:ext>
            </a:extLst>
          </p:cNvPr>
          <p:cNvSpPr txBox="1"/>
          <p:nvPr/>
        </p:nvSpPr>
        <p:spPr>
          <a:xfrm>
            <a:off x="2388870" y="1578400"/>
            <a:ext cx="573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	10	   20	     30	      40                50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98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5B7856-BB6A-4ED0-8303-27A3C51814E1}"/>
              </a:ext>
            </a:extLst>
          </p:cNvPr>
          <p:cNvSpPr/>
          <p:nvPr/>
        </p:nvSpPr>
        <p:spPr>
          <a:xfrm>
            <a:off x="2832100" y="1873250"/>
            <a:ext cx="635000" cy="622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58E81-85F8-4D7E-B6DA-4260AA199F08}"/>
              </a:ext>
            </a:extLst>
          </p:cNvPr>
          <p:cNvSpPr/>
          <p:nvPr/>
        </p:nvSpPr>
        <p:spPr>
          <a:xfrm>
            <a:off x="3467100" y="1873250"/>
            <a:ext cx="635000" cy="622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1B0CF-E3E4-498C-921E-0A860BFE0DCE}"/>
              </a:ext>
            </a:extLst>
          </p:cNvPr>
          <p:cNvSpPr/>
          <p:nvPr/>
        </p:nvSpPr>
        <p:spPr>
          <a:xfrm>
            <a:off x="4102100" y="1873250"/>
            <a:ext cx="635000" cy="622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BA6F8-8415-412F-BACF-DB1E87190C06}"/>
              </a:ext>
            </a:extLst>
          </p:cNvPr>
          <p:cNvSpPr/>
          <p:nvPr/>
        </p:nvSpPr>
        <p:spPr>
          <a:xfrm>
            <a:off x="4737100" y="1873250"/>
            <a:ext cx="635000" cy="622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6F2FAC-0726-418E-93E8-FB02865558B0}"/>
              </a:ext>
            </a:extLst>
          </p:cNvPr>
          <p:cNvSpPr/>
          <p:nvPr/>
        </p:nvSpPr>
        <p:spPr>
          <a:xfrm>
            <a:off x="5372100" y="1873250"/>
            <a:ext cx="635000" cy="622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8BDB9-4DAF-418C-B3E3-B03743308CD8}"/>
              </a:ext>
            </a:extLst>
          </p:cNvPr>
          <p:cNvSpPr/>
          <p:nvPr/>
        </p:nvSpPr>
        <p:spPr>
          <a:xfrm>
            <a:off x="2832100" y="2495550"/>
            <a:ext cx="635000" cy="622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AC4B6-F820-436D-B309-78BD4153E92F}"/>
              </a:ext>
            </a:extLst>
          </p:cNvPr>
          <p:cNvSpPr/>
          <p:nvPr/>
        </p:nvSpPr>
        <p:spPr>
          <a:xfrm>
            <a:off x="3467100" y="2495550"/>
            <a:ext cx="635000" cy="622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ABAC5-C6AA-4CCD-9787-3C80D748D488}"/>
              </a:ext>
            </a:extLst>
          </p:cNvPr>
          <p:cNvSpPr/>
          <p:nvPr/>
        </p:nvSpPr>
        <p:spPr>
          <a:xfrm>
            <a:off x="4102100" y="2495550"/>
            <a:ext cx="635000" cy="622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215EB6-D07E-4A15-865F-7BB1C57F6674}"/>
              </a:ext>
            </a:extLst>
          </p:cNvPr>
          <p:cNvSpPr/>
          <p:nvPr/>
        </p:nvSpPr>
        <p:spPr>
          <a:xfrm>
            <a:off x="4737100" y="2495550"/>
            <a:ext cx="635000" cy="622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3A86E2-3D12-4322-9C4D-2FF306607B46}"/>
              </a:ext>
            </a:extLst>
          </p:cNvPr>
          <p:cNvSpPr/>
          <p:nvPr/>
        </p:nvSpPr>
        <p:spPr>
          <a:xfrm>
            <a:off x="5372100" y="2495550"/>
            <a:ext cx="635000" cy="622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A151AE-68B3-4FD9-9A13-FA4EFE11218E}"/>
              </a:ext>
            </a:extLst>
          </p:cNvPr>
          <p:cNvSpPr/>
          <p:nvPr/>
        </p:nvSpPr>
        <p:spPr>
          <a:xfrm>
            <a:off x="2832100" y="3117850"/>
            <a:ext cx="635000" cy="622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72786C-FA2D-44D1-98D7-8566A1CFA57E}"/>
              </a:ext>
            </a:extLst>
          </p:cNvPr>
          <p:cNvSpPr/>
          <p:nvPr/>
        </p:nvSpPr>
        <p:spPr>
          <a:xfrm>
            <a:off x="3467100" y="3117850"/>
            <a:ext cx="635000" cy="622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2EF963-B07D-4B35-BFC8-892E9C8AAC5C}"/>
              </a:ext>
            </a:extLst>
          </p:cNvPr>
          <p:cNvSpPr/>
          <p:nvPr/>
        </p:nvSpPr>
        <p:spPr>
          <a:xfrm>
            <a:off x="4102100" y="3117850"/>
            <a:ext cx="635000" cy="6223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BA88F5-8D86-4D6A-BD09-562D095396AF}"/>
              </a:ext>
            </a:extLst>
          </p:cNvPr>
          <p:cNvSpPr/>
          <p:nvPr/>
        </p:nvSpPr>
        <p:spPr>
          <a:xfrm>
            <a:off x="4737100" y="3117850"/>
            <a:ext cx="635000" cy="622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0FCDED-F78A-496C-8A80-85742B9916E3}"/>
              </a:ext>
            </a:extLst>
          </p:cNvPr>
          <p:cNvSpPr/>
          <p:nvPr/>
        </p:nvSpPr>
        <p:spPr>
          <a:xfrm>
            <a:off x="5372100" y="3117850"/>
            <a:ext cx="635000" cy="622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99D615-8A7C-4981-BFCD-C6D063AFAD5B}"/>
              </a:ext>
            </a:extLst>
          </p:cNvPr>
          <p:cNvSpPr txBox="1"/>
          <p:nvPr/>
        </p:nvSpPr>
        <p:spPr>
          <a:xfrm>
            <a:off x="3048000" y="1453871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1         2         3           4         5</a:t>
            </a:r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3F73B3-BB5C-45A2-95D5-BA09CB81AA05}"/>
              </a:ext>
            </a:extLst>
          </p:cNvPr>
          <p:cNvSpPr txBox="1"/>
          <p:nvPr/>
        </p:nvSpPr>
        <p:spPr>
          <a:xfrm>
            <a:off x="2413000" y="2068036"/>
            <a:ext cx="63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 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nl-NL" dirty="0"/>
              <a:t>3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C4BCAF-DE86-42D4-B822-CB2BDDB2CB7F}"/>
              </a:ext>
            </a:extLst>
          </p:cNvPr>
          <p:cNvSpPr txBox="1"/>
          <p:nvPr/>
        </p:nvSpPr>
        <p:spPr>
          <a:xfrm>
            <a:off x="3771900" y="101770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RIV-ID</a:t>
            </a:r>
            <a:endParaRPr lang="nl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4D249-E207-43B2-B67D-3EA4B2FBAAB5}"/>
              </a:ext>
            </a:extLst>
          </p:cNvPr>
          <p:cNvSpPr txBox="1"/>
          <p:nvPr/>
        </p:nvSpPr>
        <p:spPr>
          <a:xfrm rot="16200000">
            <a:off x="1377950" y="2304534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DFLOW ID</a:t>
            </a:r>
            <a:endParaRPr lang="nl-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ADA34-3F59-4EDB-B75A-C5C66CE846CA}"/>
              </a:ext>
            </a:extLst>
          </p:cNvPr>
          <p:cNvSpPr txBox="1"/>
          <p:nvPr/>
        </p:nvSpPr>
        <p:spPr>
          <a:xfrm>
            <a:off x="2832100" y="210740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Exchange matrix MF -&gt; DFLOW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740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5655</TotalTime>
  <Words>42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Hendrik Kok</dc:creator>
  <cp:lastModifiedBy>Hendrik Kok</cp:lastModifiedBy>
  <cp:revision>7</cp:revision>
  <dcterms:created xsi:type="dcterms:W3CDTF">2022-10-20T12:35:43Z</dcterms:created>
  <dcterms:modified xsi:type="dcterms:W3CDTF">2022-10-24T10:51:36Z</dcterms:modified>
</cp:coreProperties>
</file>