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21383625" cy="302752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DA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" d="100"/>
          <a:sy n="30" d="100"/>
        </p:scale>
        <p:origin x="-1350" y="2268"/>
      </p:cViewPr>
      <p:guideLst>
        <p:guide orient="horz" pos="9535"/>
        <p:guide pos="67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5DAD30-FD49-4384-91D2-4DC4F02AAEA8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7405AA6-F650-4460-9027-1525632BAEB8}">
      <dgm:prSet phldrT="[Текст]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>
              <a:latin typeface="Verdana" pitchFamily="34" charset="0"/>
              <a:ea typeface="Verdana" pitchFamily="34" charset="0"/>
              <a:cs typeface="Verdana" pitchFamily="34" charset="0"/>
            </a:rPr>
            <a:t>stake holders</a:t>
          </a:r>
          <a:endParaRPr lang="ru-RU" b="1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4EDC6F29-C71B-4D1F-AC4C-7041F68248CA}" type="parTrans" cxnId="{D33383A8-0993-4438-AF88-1AA0A1AADC4D}">
      <dgm:prSet/>
      <dgm:spPr/>
      <dgm:t>
        <a:bodyPr/>
        <a:lstStyle/>
        <a:p>
          <a:endParaRPr lang="ru-RU"/>
        </a:p>
      </dgm:t>
    </dgm:pt>
    <dgm:pt modelId="{04C03B8C-4E7A-4EAF-B67E-FF01B9424ADA}" type="sibTrans" cxnId="{D33383A8-0993-4438-AF88-1AA0A1AADC4D}">
      <dgm:prSet/>
      <dgm:spPr/>
      <dgm:t>
        <a:bodyPr/>
        <a:lstStyle/>
        <a:p>
          <a:endParaRPr lang="ru-RU"/>
        </a:p>
      </dgm:t>
    </dgm:pt>
    <dgm:pt modelId="{31FDBC56-307E-4FDD-A748-5DE35518C9F8}">
      <dgm:prSet phldrT="[Текст]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business</a:t>
          </a:r>
          <a:endParaRPr lang="ru-RU" dirty="0"/>
        </a:p>
      </dgm:t>
    </dgm:pt>
    <dgm:pt modelId="{B5CD2F2A-E85A-42D9-B915-9879DC763F82}" type="parTrans" cxnId="{236121BA-4014-45B5-A5A2-CD92C265CEF2}">
      <dgm:prSet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ru-RU"/>
        </a:p>
      </dgm:t>
    </dgm:pt>
    <dgm:pt modelId="{4BCE84C2-167A-47B9-B806-3028682A805B}" type="sibTrans" cxnId="{236121BA-4014-45B5-A5A2-CD92C265CEF2}">
      <dgm:prSet/>
      <dgm:spPr/>
      <dgm:t>
        <a:bodyPr/>
        <a:lstStyle/>
        <a:p>
          <a:endParaRPr lang="ru-RU"/>
        </a:p>
      </dgm:t>
    </dgm:pt>
    <dgm:pt modelId="{33DBD7A5-A9A6-4D33-A860-EE3EFAC1D45F}">
      <dgm:prSet phldrT="[Текст]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advertisement</a:t>
          </a:r>
          <a:endParaRPr lang="ru-RU" dirty="0"/>
        </a:p>
      </dgm:t>
    </dgm:pt>
    <dgm:pt modelId="{C7C094E2-42C6-4049-9E0C-9A3EFAD97218}" type="parTrans" cxnId="{8758DF94-8F32-4E1C-A83E-4F631EE57582}">
      <dgm:prSet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ru-RU"/>
        </a:p>
      </dgm:t>
    </dgm:pt>
    <dgm:pt modelId="{C72316FC-F20A-4AB9-9872-E7F5267A3B57}" type="sibTrans" cxnId="{8758DF94-8F32-4E1C-A83E-4F631EE57582}">
      <dgm:prSet/>
      <dgm:spPr/>
      <dgm:t>
        <a:bodyPr/>
        <a:lstStyle/>
        <a:p>
          <a:endParaRPr lang="ru-RU"/>
        </a:p>
      </dgm:t>
    </dgm:pt>
    <dgm:pt modelId="{BDE7EC05-E464-4A9C-8FFC-0F82457E01D5}">
      <dgm:prSet phldrT="[Текст]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consumers</a:t>
          </a:r>
          <a:endParaRPr lang="ru-RU" dirty="0"/>
        </a:p>
      </dgm:t>
    </dgm:pt>
    <dgm:pt modelId="{88C0716A-B54F-4F1E-A451-D90F801EB07D}" type="parTrans" cxnId="{8760C920-366D-441F-8093-4B9E83891C3A}">
      <dgm:prSet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ru-RU"/>
        </a:p>
      </dgm:t>
    </dgm:pt>
    <dgm:pt modelId="{89DEF995-977C-4848-9025-A3DE3702E97A}" type="sibTrans" cxnId="{8760C920-366D-441F-8093-4B9E83891C3A}">
      <dgm:prSet/>
      <dgm:spPr/>
      <dgm:t>
        <a:bodyPr/>
        <a:lstStyle/>
        <a:p>
          <a:endParaRPr lang="ru-RU"/>
        </a:p>
      </dgm:t>
    </dgm:pt>
    <dgm:pt modelId="{A3B456F3-3E82-4CAF-B3D1-83998C935DC9}" type="pres">
      <dgm:prSet presAssocID="{455DAD30-FD49-4384-91D2-4DC4F02AAEA8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E99E89B-BDB3-4ED0-93B1-35DB775FA686}" type="pres">
      <dgm:prSet presAssocID="{97405AA6-F650-4460-9027-1525632BAEB8}" presName="centerShape" presStyleLbl="node0" presStyleIdx="0" presStyleCnt="1"/>
      <dgm:spPr/>
      <dgm:t>
        <a:bodyPr/>
        <a:lstStyle/>
        <a:p>
          <a:endParaRPr lang="ru-RU"/>
        </a:p>
      </dgm:t>
    </dgm:pt>
    <dgm:pt modelId="{04234DC8-A907-4615-904F-16E74EC0C9B7}" type="pres">
      <dgm:prSet presAssocID="{B5CD2F2A-E85A-42D9-B915-9879DC763F82}" presName="parTrans" presStyleLbl="bgSibTrans2D1" presStyleIdx="0" presStyleCnt="3"/>
      <dgm:spPr/>
      <dgm:t>
        <a:bodyPr/>
        <a:lstStyle/>
        <a:p>
          <a:endParaRPr lang="ru-RU"/>
        </a:p>
      </dgm:t>
    </dgm:pt>
    <dgm:pt modelId="{2C43FE65-77E0-4835-B4B8-B1ECB1E18321}" type="pres">
      <dgm:prSet presAssocID="{31FDBC56-307E-4FDD-A748-5DE35518C9F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2C1FF31-1E25-4DE1-B098-7FC64ECE0C66}" type="pres">
      <dgm:prSet presAssocID="{C7C094E2-42C6-4049-9E0C-9A3EFAD97218}" presName="parTrans" presStyleLbl="bgSibTrans2D1" presStyleIdx="1" presStyleCnt="3"/>
      <dgm:spPr/>
      <dgm:t>
        <a:bodyPr/>
        <a:lstStyle/>
        <a:p>
          <a:endParaRPr lang="ru-RU"/>
        </a:p>
      </dgm:t>
    </dgm:pt>
    <dgm:pt modelId="{DE7AF7BB-1795-4CDC-82D2-54A62E553337}" type="pres">
      <dgm:prSet presAssocID="{33DBD7A5-A9A6-4D33-A860-EE3EFAC1D45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D82E48A-1175-4D69-855B-BA5E550FF7D8}" type="pres">
      <dgm:prSet presAssocID="{88C0716A-B54F-4F1E-A451-D90F801EB07D}" presName="parTrans" presStyleLbl="bgSibTrans2D1" presStyleIdx="2" presStyleCnt="3"/>
      <dgm:spPr/>
      <dgm:t>
        <a:bodyPr/>
        <a:lstStyle/>
        <a:p>
          <a:endParaRPr lang="ru-RU"/>
        </a:p>
      </dgm:t>
    </dgm:pt>
    <dgm:pt modelId="{7F1EA830-D436-4343-A6D2-BD79F336E508}" type="pres">
      <dgm:prSet presAssocID="{BDE7EC05-E464-4A9C-8FFC-0F82457E01D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0A4A366-54B5-43EF-9B4F-2A0C0B9E8556}" type="presOf" srcId="{88C0716A-B54F-4F1E-A451-D90F801EB07D}" destId="{ED82E48A-1175-4D69-855B-BA5E550FF7D8}" srcOrd="0" destOrd="0" presId="urn:microsoft.com/office/officeart/2005/8/layout/radial4"/>
    <dgm:cxn modelId="{D33383A8-0993-4438-AF88-1AA0A1AADC4D}" srcId="{455DAD30-FD49-4384-91D2-4DC4F02AAEA8}" destId="{97405AA6-F650-4460-9027-1525632BAEB8}" srcOrd="0" destOrd="0" parTransId="{4EDC6F29-C71B-4D1F-AC4C-7041F68248CA}" sibTransId="{04C03B8C-4E7A-4EAF-B67E-FF01B9424ADA}"/>
    <dgm:cxn modelId="{0E197877-474A-447A-BC92-20ABAF6613B9}" type="presOf" srcId="{BDE7EC05-E464-4A9C-8FFC-0F82457E01D5}" destId="{7F1EA830-D436-4343-A6D2-BD79F336E508}" srcOrd="0" destOrd="0" presId="urn:microsoft.com/office/officeart/2005/8/layout/radial4"/>
    <dgm:cxn modelId="{886B3E24-DB29-4CEC-A269-B52C0B436BC1}" type="presOf" srcId="{31FDBC56-307E-4FDD-A748-5DE35518C9F8}" destId="{2C43FE65-77E0-4835-B4B8-B1ECB1E18321}" srcOrd="0" destOrd="0" presId="urn:microsoft.com/office/officeart/2005/8/layout/radial4"/>
    <dgm:cxn modelId="{6D91E9D2-1D3F-4BEB-88E6-CCAF9F4CE57D}" type="presOf" srcId="{33DBD7A5-A9A6-4D33-A860-EE3EFAC1D45F}" destId="{DE7AF7BB-1795-4CDC-82D2-54A62E553337}" srcOrd="0" destOrd="0" presId="urn:microsoft.com/office/officeart/2005/8/layout/radial4"/>
    <dgm:cxn modelId="{1F54610A-6581-44C4-B6B8-78B3C3422B7C}" type="presOf" srcId="{455DAD30-FD49-4384-91D2-4DC4F02AAEA8}" destId="{A3B456F3-3E82-4CAF-B3D1-83998C935DC9}" srcOrd="0" destOrd="0" presId="urn:microsoft.com/office/officeart/2005/8/layout/radial4"/>
    <dgm:cxn modelId="{BB6E9A11-BB94-4CE8-85B1-BA0E716A5BBC}" type="presOf" srcId="{97405AA6-F650-4460-9027-1525632BAEB8}" destId="{7E99E89B-BDB3-4ED0-93B1-35DB775FA686}" srcOrd="0" destOrd="0" presId="urn:microsoft.com/office/officeart/2005/8/layout/radial4"/>
    <dgm:cxn modelId="{8758DF94-8F32-4E1C-A83E-4F631EE57582}" srcId="{97405AA6-F650-4460-9027-1525632BAEB8}" destId="{33DBD7A5-A9A6-4D33-A860-EE3EFAC1D45F}" srcOrd="1" destOrd="0" parTransId="{C7C094E2-42C6-4049-9E0C-9A3EFAD97218}" sibTransId="{C72316FC-F20A-4AB9-9872-E7F5267A3B57}"/>
    <dgm:cxn modelId="{236121BA-4014-45B5-A5A2-CD92C265CEF2}" srcId="{97405AA6-F650-4460-9027-1525632BAEB8}" destId="{31FDBC56-307E-4FDD-A748-5DE35518C9F8}" srcOrd="0" destOrd="0" parTransId="{B5CD2F2A-E85A-42D9-B915-9879DC763F82}" sibTransId="{4BCE84C2-167A-47B9-B806-3028682A805B}"/>
    <dgm:cxn modelId="{515C6396-4C17-4EF7-84C3-ED71A28680FA}" type="presOf" srcId="{B5CD2F2A-E85A-42D9-B915-9879DC763F82}" destId="{04234DC8-A907-4615-904F-16E74EC0C9B7}" srcOrd="0" destOrd="0" presId="urn:microsoft.com/office/officeart/2005/8/layout/radial4"/>
    <dgm:cxn modelId="{8760C920-366D-441F-8093-4B9E83891C3A}" srcId="{97405AA6-F650-4460-9027-1525632BAEB8}" destId="{BDE7EC05-E464-4A9C-8FFC-0F82457E01D5}" srcOrd="2" destOrd="0" parTransId="{88C0716A-B54F-4F1E-A451-D90F801EB07D}" sibTransId="{89DEF995-977C-4848-9025-A3DE3702E97A}"/>
    <dgm:cxn modelId="{CB683EB3-A111-4A8F-B2FD-61A696AD58B6}" type="presOf" srcId="{C7C094E2-42C6-4049-9E0C-9A3EFAD97218}" destId="{E2C1FF31-1E25-4DE1-B098-7FC64ECE0C66}" srcOrd="0" destOrd="0" presId="urn:microsoft.com/office/officeart/2005/8/layout/radial4"/>
    <dgm:cxn modelId="{7F2198C6-FBA4-4B53-BAEA-E103A4053740}" type="presParOf" srcId="{A3B456F3-3E82-4CAF-B3D1-83998C935DC9}" destId="{7E99E89B-BDB3-4ED0-93B1-35DB775FA686}" srcOrd="0" destOrd="0" presId="urn:microsoft.com/office/officeart/2005/8/layout/radial4"/>
    <dgm:cxn modelId="{9E928D3C-434D-4254-8DEC-45AFDB5A2372}" type="presParOf" srcId="{A3B456F3-3E82-4CAF-B3D1-83998C935DC9}" destId="{04234DC8-A907-4615-904F-16E74EC0C9B7}" srcOrd="1" destOrd="0" presId="urn:microsoft.com/office/officeart/2005/8/layout/radial4"/>
    <dgm:cxn modelId="{FCDD721D-377E-4355-9014-3F22AE4A34FB}" type="presParOf" srcId="{A3B456F3-3E82-4CAF-B3D1-83998C935DC9}" destId="{2C43FE65-77E0-4835-B4B8-B1ECB1E18321}" srcOrd="2" destOrd="0" presId="urn:microsoft.com/office/officeart/2005/8/layout/radial4"/>
    <dgm:cxn modelId="{8AFFFB13-9A3F-4DD9-A22E-621585F8FDE8}" type="presParOf" srcId="{A3B456F3-3E82-4CAF-B3D1-83998C935DC9}" destId="{E2C1FF31-1E25-4DE1-B098-7FC64ECE0C66}" srcOrd="3" destOrd="0" presId="urn:microsoft.com/office/officeart/2005/8/layout/radial4"/>
    <dgm:cxn modelId="{B580A258-D575-439E-A1E2-B9B1450C38FD}" type="presParOf" srcId="{A3B456F3-3E82-4CAF-B3D1-83998C935DC9}" destId="{DE7AF7BB-1795-4CDC-82D2-54A62E553337}" srcOrd="4" destOrd="0" presId="urn:microsoft.com/office/officeart/2005/8/layout/radial4"/>
    <dgm:cxn modelId="{FD5B30E6-1CF3-417C-B187-A005152E5707}" type="presParOf" srcId="{A3B456F3-3E82-4CAF-B3D1-83998C935DC9}" destId="{ED82E48A-1175-4D69-855B-BA5E550FF7D8}" srcOrd="5" destOrd="0" presId="urn:microsoft.com/office/officeart/2005/8/layout/radial4"/>
    <dgm:cxn modelId="{B12A65FD-F394-469E-949A-214FE8A41D6E}" type="presParOf" srcId="{A3B456F3-3E82-4CAF-B3D1-83998C935DC9}" destId="{7F1EA830-D436-4343-A6D2-BD79F336E508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E99E89B-BDB3-4ED0-93B1-35DB775FA686}">
      <dsp:nvSpPr>
        <dsp:cNvPr id="0" name=""/>
        <dsp:cNvSpPr/>
      </dsp:nvSpPr>
      <dsp:spPr>
        <a:xfrm>
          <a:off x="5931485" y="4932523"/>
          <a:ext cx="4139140" cy="4139140"/>
        </a:xfrm>
        <a:prstGeom prst="ellipse">
          <a:avLst/>
        </a:prstGeom>
        <a:solidFill>
          <a:schemeClr val="accent5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b="1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stake holders</a:t>
          </a:r>
          <a:endParaRPr lang="ru-RU" sz="5300" b="1" kern="1200" dirty="0">
            <a:latin typeface="Verdana" pitchFamily="34" charset="0"/>
            <a:ea typeface="Verdana" pitchFamily="34" charset="0"/>
            <a:cs typeface="Verdana" pitchFamily="34" charset="0"/>
          </a:endParaRPr>
        </a:p>
      </dsp:txBody>
      <dsp:txXfrm>
        <a:off x="5931485" y="4932523"/>
        <a:ext cx="4139140" cy="4139140"/>
      </dsp:txXfrm>
    </dsp:sp>
    <dsp:sp modelId="{04234DC8-A907-4615-904F-16E74EC0C9B7}">
      <dsp:nvSpPr>
        <dsp:cNvPr id="0" name=""/>
        <dsp:cNvSpPr/>
      </dsp:nvSpPr>
      <dsp:spPr>
        <a:xfrm rot="12900000">
          <a:off x="3267485" y="4208999"/>
          <a:ext cx="3173959" cy="1179654"/>
        </a:xfrm>
        <a:prstGeom prst="lef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5">
                <a:tint val="100000"/>
                <a:shade val="100000"/>
                <a:satMod val="130000"/>
              </a:schemeClr>
            </a:gs>
            <a:gs pos="100000">
              <a:schemeClr val="accent5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</dsp:sp>
    <dsp:sp modelId="{2C43FE65-77E0-4835-B4B8-B1ECB1E18321}">
      <dsp:nvSpPr>
        <dsp:cNvPr id="0" name=""/>
        <dsp:cNvSpPr/>
      </dsp:nvSpPr>
      <dsp:spPr>
        <a:xfrm>
          <a:off x="1588396" y="2315699"/>
          <a:ext cx="3932183" cy="3145746"/>
        </a:xfrm>
        <a:prstGeom prst="roundRect">
          <a:avLst>
            <a:gd name="adj" fmla="val 10000"/>
          </a:avLst>
        </a:prstGeom>
        <a:solidFill>
          <a:schemeClr val="accent5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business</a:t>
          </a:r>
          <a:endParaRPr lang="ru-RU" sz="4400" kern="1200" dirty="0"/>
        </a:p>
      </dsp:txBody>
      <dsp:txXfrm>
        <a:off x="1588396" y="2315699"/>
        <a:ext cx="3932183" cy="3145746"/>
      </dsp:txXfrm>
    </dsp:sp>
    <dsp:sp modelId="{E2C1FF31-1E25-4DE1-B098-7FC64ECE0C66}">
      <dsp:nvSpPr>
        <dsp:cNvPr id="0" name=""/>
        <dsp:cNvSpPr/>
      </dsp:nvSpPr>
      <dsp:spPr>
        <a:xfrm rot="16200000">
          <a:off x="6414076" y="2570988"/>
          <a:ext cx="3173959" cy="1179654"/>
        </a:xfrm>
        <a:prstGeom prst="lef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5">
                <a:tint val="100000"/>
                <a:shade val="100000"/>
                <a:satMod val="130000"/>
              </a:schemeClr>
            </a:gs>
            <a:gs pos="100000">
              <a:schemeClr val="accent5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</dsp:sp>
    <dsp:sp modelId="{DE7AF7BB-1795-4CDC-82D2-54A62E553337}">
      <dsp:nvSpPr>
        <dsp:cNvPr id="0" name=""/>
        <dsp:cNvSpPr/>
      </dsp:nvSpPr>
      <dsp:spPr>
        <a:xfrm>
          <a:off x="6034964" y="962"/>
          <a:ext cx="3932183" cy="3145746"/>
        </a:xfrm>
        <a:prstGeom prst="roundRect">
          <a:avLst>
            <a:gd name="adj" fmla="val 10000"/>
          </a:avLst>
        </a:prstGeom>
        <a:solidFill>
          <a:schemeClr val="accent5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advertisement</a:t>
          </a:r>
          <a:endParaRPr lang="ru-RU" sz="4400" kern="1200" dirty="0"/>
        </a:p>
      </dsp:txBody>
      <dsp:txXfrm>
        <a:off x="6034964" y="962"/>
        <a:ext cx="3932183" cy="3145746"/>
      </dsp:txXfrm>
    </dsp:sp>
    <dsp:sp modelId="{ED82E48A-1175-4D69-855B-BA5E550FF7D8}">
      <dsp:nvSpPr>
        <dsp:cNvPr id="0" name=""/>
        <dsp:cNvSpPr/>
      </dsp:nvSpPr>
      <dsp:spPr>
        <a:xfrm rot="19500000">
          <a:off x="9560666" y="4208999"/>
          <a:ext cx="3173959" cy="1179654"/>
        </a:xfrm>
        <a:prstGeom prst="lef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5">
                <a:tint val="100000"/>
                <a:shade val="100000"/>
                <a:satMod val="130000"/>
              </a:schemeClr>
            </a:gs>
            <a:gs pos="100000">
              <a:schemeClr val="accent5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</dsp:sp>
    <dsp:sp modelId="{7F1EA830-D436-4343-A6D2-BD79F336E508}">
      <dsp:nvSpPr>
        <dsp:cNvPr id="0" name=""/>
        <dsp:cNvSpPr/>
      </dsp:nvSpPr>
      <dsp:spPr>
        <a:xfrm>
          <a:off x="10481532" y="2315699"/>
          <a:ext cx="3932183" cy="3145746"/>
        </a:xfrm>
        <a:prstGeom prst="roundRect">
          <a:avLst>
            <a:gd name="adj" fmla="val 10000"/>
          </a:avLst>
        </a:prstGeom>
        <a:solidFill>
          <a:schemeClr val="accent5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consumers</a:t>
          </a:r>
          <a:endParaRPr lang="ru-RU" sz="4400" kern="1200" dirty="0"/>
        </a:p>
      </dsp:txBody>
      <dsp:txXfrm>
        <a:off x="10481532" y="2315699"/>
        <a:ext cx="3932183" cy="31457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2218361" y="685800"/>
            <a:ext cx="2421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728955" y="4382765"/>
            <a:ext cx="19926300" cy="12081900"/>
          </a:xfrm>
          <a:prstGeom prst="rect">
            <a:avLst/>
          </a:prstGeom>
        </p:spPr>
        <p:txBody>
          <a:bodyPr lIns="328500" tIns="328500" rIns="328500" bIns="328500" anchor="b" anchorCtr="0"/>
          <a:lstStyle>
            <a:lvl1pPr lvl="0" algn="ctr" rtl="0">
              <a:spcBef>
                <a:spcPts val="0"/>
              </a:spcBef>
              <a:buSzPct val="100000"/>
              <a:defRPr sz="18700"/>
            </a:lvl1pPr>
            <a:lvl2pPr lvl="1" algn="ctr" rtl="0">
              <a:spcBef>
                <a:spcPts val="0"/>
              </a:spcBef>
              <a:buSzPct val="100000"/>
              <a:defRPr sz="18700"/>
            </a:lvl2pPr>
            <a:lvl3pPr lvl="2" algn="ctr" rtl="0">
              <a:spcBef>
                <a:spcPts val="0"/>
              </a:spcBef>
              <a:buSzPct val="100000"/>
              <a:defRPr sz="18700"/>
            </a:lvl3pPr>
            <a:lvl4pPr lvl="3" algn="ctr" rtl="0">
              <a:spcBef>
                <a:spcPts val="0"/>
              </a:spcBef>
              <a:buSzPct val="100000"/>
              <a:defRPr sz="18700"/>
            </a:lvl4pPr>
            <a:lvl5pPr lvl="4" algn="ctr" rtl="0">
              <a:spcBef>
                <a:spcPts val="0"/>
              </a:spcBef>
              <a:buSzPct val="100000"/>
              <a:defRPr sz="18700"/>
            </a:lvl5pPr>
            <a:lvl6pPr lvl="5" algn="ctr" rtl="0">
              <a:spcBef>
                <a:spcPts val="0"/>
              </a:spcBef>
              <a:buSzPct val="100000"/>
              <a:defRPr sz="18700"/>
            </a:lvl6pPr>
            <a:lvl7pPr lvl="6" algn="ctr" rtl="0">
              <a:spcBef>
                <a:spcPts val="0"/>
              </a:spcBef>
              <a:buSzPct val="100000"/>
              <a:defRPr sz="18700"/>
            </a:lvl7pPr>
            <a:lvl8pPr lvl="7" algn="ctr" rtl="0">
              <a:spcBef>
                <a:spcPts val="0"/>
              </a:spcBef>
              <a:buSzPct val="100000"/>
              <a:defRPr sz="18700"/>
            </a:lvl8pPr>
            <a:lvl9pPr lvl="8" algn="ctr" rtl="0">
              <a:spcBef>
                <a:spcPts val="0"/>
              </a:spcBef>
              <a:buSzPct val="100000"/>
              <a:defRPr sz="187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728936" y="16682408"/>
            <a:ext cx="19926300" cy="4665300"/>
          </a:xfrm>
          <a:prstGeom prst="rect">
            <a:avLst/>
          </a:prstGeom>
        </p:spPr>
        <p:txBody>
          <a:bodyPr lIns="328500" tIns="328500" rIns="328500" bIns="328500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0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0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0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0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0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0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0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0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01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19813543" y="27448926"/>
            <a:ext cx="1283100" cy="2316900"/>
          </a:xfrm>
          <a:prstGeom prst="rect">
            <a:avLst/>
          </a:prstGeom>
        </p:spPr>
        <p:txBody>
          <a:bodyPr lIns="328500" tIns="328500" rIns="328500" bIns="3285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 rt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728936" y="6510944"/>
            <a:ext cx="19926300" cy="11557800"/>
          </a:xfrm>
          <a:prstGeom prst="rect">
            <a:avLst/>
          </a:prstGeom>
        </p:spPr>
        <p:txBody>
          <a:bodyPr lIns="328500" tIns="328500" rIns="328500" bIns="328500" anchor="b" anchorCtr="0"/>
          <a:lstStyle>
            <a:lvl1pPr lvl="0" algn="ctr" rtl="0">
              <a:spcBef>
                <a:spcPts val="0"/>
              </a:spcBef>
              <a:buSzPct val="100000"/>
              <a:defRPr sz="43100"/>
            </a:lvl1pPr>
            <a:lvl2pPr lvl="1" algn="ctr" rtl="0">
              <a:spcBef>
                <a:spcPts val="0"/>
              </a:spcBef>
              <a:buSzPct val="100000"/>
              <a:defRPr sz="43100"/>
            </a:lvl2pPr>
            <a:lvl3pPr lvl="2" algn="ctr" rtl="0">
              <a:spcBef>
                <a:spcPts val="0"/>
              </a:spcBef>
              <a:buSzPct val="100000"/>
              <a:defRPr sz="43100"/>
            </a:lvl3pPr>
            <a:lvl4pPr lvl="3" algn="ctr" rtl="0">
              <a:spcBef>
                <a:spcPts val="0"/>
              </a:spcBef>
              <a:buSzPct val="100000"/>
              <a:defRPr sz="43100"/>
            </a:lvl4pPr>
            <a:lvl5pPr lvl="4" algn="ctr" rtl="0">
              <a:spcBef>
                <a:spcPts val="0"/>
              </a:spcBef>
              <a:buSzPct val="100000"/>
              <a:defRPr sz="43100"/>
            </a:lvl5pPr>
            <a:lvl6pPr lvl="5" algn="ctr" rtl="0">
              <a:spcBef>
                <a:spcPts val="0"/>
              </a:spcBef>
              <a:buSzPct val="100000"/>
              <a:defRPr sz="43100"/>
            </a:lvl6pPr>
            <a:lvl7pPr lvl="6" algn="ctr" rtl="0">
              <a:spcBef>
                <a:spcPts val="0"/>
              </a:spcBef>
              <a:buSzPct val="100000"/>
              <a:defRPr sz="43100"/>
            </a:lvl7pPr>
            <a:lvl8pPr lvl="7" algn="ctr" rtl="0">
              <a:spcBef>
                <a:spcPts val="0"/>
              </a:spcBef>
              <a:buSzPct val="100000"/>
              <a:defRPr sz="43100"/>
            </a:lvl8pPr>
            <a:lvl9pPr lvl="8" algn="ctr" rtl="0">
              <a:spcBef>
                <a:spcPts val="0"/>
              </a:spcBef>
              <a:buSzPct val="100000"/>
              <a:defRPr sz="431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728936" y="18554829"/>
            <a:ext cx="19926300" cy="7656900"/>
          </a:xfrm>
          <a:prstGeom prst="rect">
            <a:avLst/>
          </a:prstGeom>
        </p:spPr>
        <p:txBody>
          <a:bodyPr lIns="328500" tIns="328500" rIns="328500" bIns="328500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19813543" y="27448926"/>
            <a:ext cx="1283100" cy="2316900"/>
          </a:xfrm>
          <a:prstGeom prst="rect">
            <a:avLst/>
          </a:prstGeom>
        </p:spPr>
        <p:txBody>
          <a:bodyPr lIns="328500" tIns="328500" rIns="328500" bIns="3285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 rt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19813543" y="27448926"/>
            <a:ext cx="1283100" cy="2316900"/>
          </a:xfrm>
          <a:prstGeom prst="rect">
            <a:avLst/>
          </a:prstGeom>
        </p:spPr>
        <p:txBody>
          <a:bodyPr lIns="328500" tIns="328500" rIns="328500" bIns="3285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 rt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728936" y="12660471"/>
            <a:ext cx="19926300" cy="4955100"/>
          </a:xfrm>
          <a:prstGeom prst="rect">
            <a:avLst/>
          </a:prstGeom>
        </p:spPr>
        <p:txBody>
          <a:bodyPr lIns="328500" tIns="328500" rIns="328500" bIns="328500" anchor="ctr" anchorCtr="0"/>
          <a:lstStyle>
            <a:lvl1pPr lvl="0" algn="ctr" rtl="0">
              <a:spcBef>
                <a:spcPts val="0"/>
              </a:spcBef>
              <a:buSzPct val="100000"/>
              <a:defRPr sz="12900"/>
            </a:lvl1pPr>
            <a:lvl2pPr lvl="1" algn="ctr" rtl="0">
              <a:spcBef>
                <a:spcPts val="0"/>
              </a:spcBef>
              <a:buSzPct val="100000"/>
              <a:defRPr sz="12900"/>
            </a:lvl2pPr>
            <a:lvl3pPr lvl="2" algn="ctr" rtl="0">
              <a:spcBef>
                <a:spcPts val="0"/>
              </a:spcBef>
              <a:buSzPct val="100000"/>
              <a:defRPr sz="12900"/>
            </a:lvl3pPr>
            <a:lvl4pPr lvl="3" algn="ctr" rtl="0">
              <a:spcBef>
                <a:spcPts val="0"/>
              </a:spcBef>
              <a:buSzPct val="100000"/>
              <a:defRPr sz="12900"/>
            </a:lvl4pPr>
            <a:lvl5pPr lvl="4" algn="ctr" rtl="0">
              <a:spcBef>
                <a:spcPts val="0"/>
              </a:spcBef>
              <a:buSzPct val="100000"/>
              <a:defRPr sz="12900"/>
            </a:lvl5pPr>
            <a:lvl6pPr lvl="5" algn="ctr" rtl="0">
              <a:spcBef>
                <a:spcPts val="0"/>
              </a:spcBef>
              <a:buSzPct val="100000"/>
              <a:defRPr sz="12900"/>
            </a:lvl6pPr>
            <a:lvl7pPr lvl="6" algn="ctr" rtl="0">
              <a:spcBef>
                <a:spcPts val="0"/>
              </a:spcBef>
              <a:buSzPct val="100000"/>
              <a:defRPr sz="12900"/>
            </a:lvl7pPr>
            <a:lvl8pPr lvl="7" algn="ctr" rtl="0">
              <a:spcBef>
                <a:spcPts val="0"/>
              </a:spcBef>
              <a:buSzPct val="100000"/>
              <a:defRPr sz="12900"/>
            </a:lvl8pPr>
            <a:lvl9pPr lvl="8" algn="ctr" rtl="0">
              <a:spcBef>
                <a:spcPts val="0"/>
              </a:spcBef>
              <a:buSzPct val="100000"/>
              <a:defRPr sz="129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19813543" y="27448926"/>
            <a:ext cx="1283100" cy="2316900"/>
          </a:xfrm>
          <a:prstGeom prst="rect">
            <a:avLst/>
          </a:prstGeom>
        </p:spPr>
        <p:txBody>
          <a:bodyPr lIns="328500" tIns="328500" rIns="328500" bIns="3285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 rt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728936" y="2619534"/>
            <a:ext cx="19926300" cy="3371100"/>
          </a:xfrm>
          <a:prstGeom prst="rect">
            <a:avLst/>
          </a:prstGeom>
        </p:spPr>
        <p:txBody>
          <a:bodyPr lIns="328500" tIns="328500" rIns="328500" bIns="32850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728936" y="6783772"/>
            <a:ext cx="19926300" cy="20109600"/>
          </a:xfrm>
          <a:prstGeom prst="rect">
            <a:avLst/>
          </a:prstGeom>
        </p:spPr>
        <p:txBody>
          <a:bodyPr lIns="328500" tIns="328500" rIns="328500" bIns="32850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9813543" y="27448926"/>
            <a:ext cx="1283100" cy="2316900"/>
          </a:xfrm>
          <a:prstGeom prst="rect">
            <a:avLst/>
          </a:prstGeom>
        </p:spPr>
        <p:txBody>
          <a:bodyPr lIns="328500" tIns="328500" rIns="328500" bIns="3285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 rt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728936" y="2619534"/>
            <a:ext cx="19926300" cy="3371100"/>
          </a:xfrm>
          <a:prstGeom prst="rect">
            <a:avLst/>
          </a:prstGeom>
        </p:spPr>
        <p:txBody>
          <a:bodyPr lIns="328500" tIns="328500" rIns="328500" bIns="32850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728936" y="6783772"/>
            <a:ext cx="9354000" cy="20109600"/>
          </a:xfrm>
          <a:prstGeom prst="rect">
            <a:avLst/>
          </a:prstGeom>
        </p:spPr>
        <p:txBody>
          <a:bodyPr lIns="328500" tIns="328500" rIns="328500" bIns="328500" anchor="t" anchorCtr="0"/>
          <a:lstStyle>
            <a:lvl1pPr lvl="0" rtl="0">
              <a:spcBef>
                <a:spcPts val="0"/>
              </a:spcBef>
              <a:buSzPct val="100000"/>
              <a:defRPr sz="5000"/>
            </a:lvl1pPr>
            <a:lvl2pPr lvl="1" rtl="0">
              <a:spcBef>
                <a:spcPts val="0"/>
              </a:spcBef>
              <a:buSzPct val="100000"/>
              <a:defRPr sz="4300"/>
            </a:lvl2pPr>
            <a:lvl3pPr lvl="2" rtl="0">
              <a:spcBef>
                <a:spcPts val="0"/>
              </a:spcBef>
              <a:buSzPct val="100000"/>
              <a:defRPr sz="4300"/>
            </a:lvl3pPr>
            <a:lvl4pPr lvl="3" rtl="0">
              <a:spcBef>
                <a:spcPts val="0"/>
              </a:spcBef>
              <a:buSzPct val="100000"/>
              <a:defRPr sz="4300"/>
            </a:lvl4pPr>
            <a:lvl5pPr lvl="4" rtl="0">
              <a:spcBef>
                <a:spcPts val="0"/>
              </a:spcBef>
              <a:buSzPct val="100000"/>
              <a:defRPr sz="4300"/>
            </a:lvl5pPr>
            <a:lvl6pPr lvl="5" rtl="0">
              <a:spcBef>
                <a:spcPts val="0"/>
              </a:spcBef>
              <a:buSzPct val="100000"/>
              <a:defRPr sz="4300"/>
            </a:lvl6pPr>
            <a:lvl7pPr lvl="6" rtl="0">
              <a:spcBef>
                <a:spcPts val="0"/>
              </a:spcBef>
              <a:buSzPct val="100000"/>
              <a:defRPr sz="4300"/>
            </a:lvl7pPr>
            <a:lvl8pPr lvl="7" rtl="0">
              <a:spcBef>
                <a:spcPts val="0"/>
              </a:spcBef>
              <a:buSzPct val="100000"/>
              <a:defRPr sz="4300"/>
            </a:lvl8pPr>
            <a:lvl9pPr lvl="8" rtl="0">
              <a:spcBef>
                <a:spcPts val="0"/>
              </a:spcBef>
              <a:buSzPct val="100000"/>
              <a:defRPr sz="43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11300966" y="6783772"/>
            <a:ext cx="9354000" cy="20109600"/>
          </a:xfrm>
          <a:prstGeom prst="rect">
            <a:avLst/>
          </a:prstGeom>
        </p:spPr>
        <p:txBody>
          <a:bodyPr lIns="328500" tIns="328500" rIns="328500" bIns="328500" anchor="t" anchorCtr="0"/>
          <a:lstStyle>
            <a:lvl1pPr lvl="0" rtl="0">
              <a:spcBef>
                <a:spcPts val="0"/>
              </a:spcBef>
              <a:buSzPct val="100000"/>
              <a:defRPr sz="5000"/>
            </a:lvl1pPr>
            <a:lvl2pPr lvl="1" rtl="0">
              <a:spcBef>
                <a:spcPts val="0"/>
              </a:spcBef>
              <a:buSzPct val="100000"/>
              <a:defRPr sz="4300"/>
            </a:lvl2pPr>
            <a:lvl3pPr lvl="2" rtl="0">
              <a:spcBef>
                <a:spcPts val="0"/>
              </a:spcBef>
              <a:buSzPct val="100000"/>
              <a:defRPr sz="4300"/>
            </a:lvl3pPr>
            <a:lvl4pPr lvl="3" rtl="0">
              <a:spcBef>
                <a:spcPts val="0"/>
              </a:spcBef>
              <a:buSzPct val="100000"/>
              <a:defRPr sz="4300"/>
            </a:lvl4pPr>
            <a:lvl5pPr lvl="4" rtl="0">
              <a:spcBef>
                <a:spcPts val="0"/>
              </a:spcBef>
              <a:buSzPct val="100000"/>
              <a:defRPr sz="4300"/>
            </a:lvl5pPr>
            <a:lvl6pPr lvl="5" rtl="0">
              <a:spcBef>
                <a:spcPts val="0"/>
              </a:spcBef>
              <a:buSzPct val="100000"/>
              <a:defRPr sz="4300"/>
            </a:lvl6pPr>
            <a:lvl7pPr lvl="6" rtl="0">
              <a:spcBef>
                <a:spcPts val="0"/>
              </a:spcBef>
              <a:buSzPct val="100000"/>
              <a:defRPr sz="4300"/>
            </a:lvl7pPr>
            <a:lvl8pPr lvl="7" rtl="0">
              <a:spcBef>
                <a:spcPts val="0"/>
              </a:spcBef>
              <a:buSzPct val="100000"/>
              <a:defRPr sz="4300"/>
            </a:lvl8pPr>
            <a:lvl9pPr lvl="8" rtl="0">
              <a:spcBef>
                <a:spcPts val="0"/>
              </a:spcBef>
              <a:buSzPct val="100000"/>
              <a:defRPr sz="43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19813543" y="27448926"/>
            <a:ext cx="1283100" cy="2316900"/>
          </a:xfrm>
          <a:prstGeom prst="rect">
            <a:avLst/>
          </a:prstGeom>
        </p:spPr>
        <p:txBody>
          <a:bodyPr lIns="328500" tIns="328500" rIns="328500" bIns="3285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 rt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728936" y="2619534"/>
            <a:ext cx="19926300" cy="3371100"/>
          </a:xfrm>
          <a:prstGeom prst="rect">
            <a:avLst/>
          </a:prstGeom>
        </p:spPr>
        <p:txBody>
          <a:bodyPr lIns="328500" tIns="328500" rIns="328500" bIns="32850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19813543" y="27448926"/>
            <a:ext cx="1283100" cy="2316900"/>
          </a:xfrm>
          <a:prstGeom prst="rect">
            <a:avLst/>
          </a:prstGeom>
        </p:spPr>
        <p:txBody>
          <a:bodyPr lIns="328500" tIns="328500" rIns="328500" bIns="3285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 rt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728936" y="3270408"/>
            <a:ext cx="6566700" cy="4448400"/>
          </a:xfrm>
          <a:prstGeom prst="rect">
            <a:avLst/>
          </a:prstGeom>
        </p:spPr>
        <p:txBody>
          <a:bodyPr lIns="328500" tIns="328500" rIns="328500" bIns="328500" anchor="b" anchorCtr="0"/>
          <a:lstStyle>
            <a:lvl1pPr lvl="0" rtl="0">
              <a:spcBef>
                <a:spcPts val="0"/>
              </a:spcBef>
              <a:buSzPct val="100000"/>
              <a:defRPr sz="8600"/>
            </a:lvl1pPr>
            <a:lvl2pPr lvl="1" rtl="0">
              <a:spcBef>
                <a:spcPts val="0"/>
              </a:spcBef>
              <a:buSzPct val="100000"/>
              <a:defRPr sz="8600"/>
            </a:lvl2pPr>
            <a:lvl3pPr lvl="2" rtl="0">
              <a:spcBef>
                <a:spcPts val="0"/>
              </a:spcBef>
              <a:buSzPct val="100000"/>
              <a:defRPr sz="8600"/>
            </a:lvl3pPr>
            <a:lvl4pPr lvl="3" rtl="0">
              <a:spcBef>
                <a:spcPts val="0"/>
              </a:spcBef>
              <a:buSzPct val="100000"/>
              <a:defRPr sz="8600"/>
            </a:lvl4pPr>
            <a:lvl5pPr lvl="4" rtl="0">
              <a:spcBef>
                <a:spcPts val="0"/>
              </a:spcBef>
              <a:buSzPct val="100000"/>
              <a:defRPr sz="8600"/>
            </a:lvl5pPr>
            <a:lvl6pPr lvl="5" rtl="0">
              <a:spcBef>
                <a:spcPts val="0"/>
              </a:spcBef>
              <a:buSzPct val="100000"/>
              <a:defRPr sz="8600"/>
            </a:lvl6pPr>
            <a:lvl7pPr lvl="6" rtl="0">
              <a:spcBef>
                <a:spcPts val="0"/>
              </a:spcBef>
              <a:buSzPct val="100000"/>
              <a:defRPr sz="8600"/>
            </a:lvl7pPr>
            <a:lvl8pPr lvl="7" rtl="0">
              <a:spcBef>
                <a:spcPts val="0"/>
              </a:spcBef>
              <a:buSzPct val="100000"/>
              <a:defRPr sz="8600"/>
            </a:lvl8pPr>
            <a:lvl9pPr lvl="8" rtl="0">
              <a:spcBef>
                <a:spcPts val="0"/>
              </a:spcBef>
              <a:buSzPct val="100000"/>
              <a:defRPr sz="86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728936" y="8179552"/>
            <a:ext cx="6566700" cy="18714900"/>
          </a:xfrm>
          <a:prstGeom prst="rect">
            <a:avLst/>
          </a:prstGeom>
        </p:spPr>
        <p:txBody>
          <a:bodyPr lIns="328500" tIns="328500" rIns="328500" bIns="328500" anchor="t" anchorCtr="0"/>
          <a:lstStyle>
            <a:lvl1pPr lvl="0" rtl="0">
              <a:spcBef>
                <a:spcPts val="0"/>
              </a:spcBef>
              <a:buSzPct val="100000"/>
              <a:defRPr sz="4300"/>
            </a:lvl1pPr>
            <a:lvl2pPr lvl="1" rtl="0">
              <a:spcBef>
                <a:spcPts val="0"/>
              </a:spcBef>
              <a:buSzPct val="100000"/>
              <a:defRPr sz="4300"/>
            </a:lvl2pPr>
            <a:lvl3pPr lvl="2" rtl="0">
              <a:spcBef>
                <a:spcPts val="0"/>
              </a:spcBef>
              <a:buSzPct val="100000"/>
              <a:defRPr sz="4300"/>
            </a:lvl3pPr>
            <a:lvl4pPr lvl="3" rtl="0">
              <a:spcBef>
                <a:spcPts val="0"/>
              </a:spcBef>
              <a:buSzPct val="100000"/>
              <a:defRPr sz="4300"/>
            </a:lvl4pPr>
            <a:lvl5pPr lvl="4" rtl="0">
              <a:spcBef>
                <a:spcPts val="0"/>
              </a:spcBef>
              <a:buSzPct val="100000"/>
              <a:defRPr sz="4300"/>
            </a:lvl5pPr>
            <a:lvl6pPr lvl="5" rtl="0">
              <a:spcBef>
                <a:spcPts val="0"/>
              </a:spcBef>
              <a:buSzPct val="100000"/>
              <a:defRPr sz="4300"/>
            </a:lvl6pPr>
            <a:lvl7pPr lvl="6" rtl="0">
              <a:spcBef>
                <a:spcPts val="0"/>
              </a:spcBef>
              <a:buSzPct val="100000"/>
              <a:defRPr sz="4300"/>
            </a:lvl7pPr>
            <a:lvl8pPr lvl="7" rtl="0">
              <a:spcBef>
                <a:spcPts val="0"/>
              </a:spcBef>
              <a:buSzPct val="100000"/>
              <a:defRPr sz="4300"/>
            </a:lvl8pPr>
            <a:lvl9pPr lvl="8" rtl="0">
              <a:spcBef>
                <a:spcPts val="0"/>
              </a:spcBef>
              <a:buSzPct val="100000"/>
              <a:defRPr sz="43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19813543" y="27448926"/>
            <a:ext cx="1283100" cy="2316900"/>
          </a:xfrm>
          <a:prstGeom prst="rect">
            <a:avLst/>
          </a:prstGeom>
        </p:spPr>
        <p:txBody>
          <a:bodyPr lIns="328500" tIns="328500" rIns="328500" bIns="3285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 rt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146490" y="2649701"/>
            <a:ext cx="14891700" cy="24079500"/>
          </a:xfrm>
          <a:prstGeom prst="rect">
            <a:avLst/>
          </a:prstGeom>
        </p:spPr>
        <p:txBody>
          <a:bodyPr lIns="328500" tIns="328500" rIns="328500" bIns="328500" anchor="ctr" anchorCtr="0"/>
          <a:lstStyle>
            <a:lvl1pPr lvl="0" rtl="0">
              <a:spcBef>
                <a:spcPts val="0"/>
              </a:spcBef>
              <a:buSzPct val="100000"/>
              <a:defRPr sz="17200"/>
            </a:lvl1pPr>
            <a:lvl2pPr lvl="1" rtl="0">
              <a:spcBef>
                <a:spcPts val="0"/>
              </a:spcBef>
              <a:buSzPct val="100000"/>
              <a:defRPr sz="17200"/>
            </a:lvl2pPr>
            <a:lvl3pPr lvl="2" rtl="0">
              <a:spcBef>
                <a:spcPts val="0"/>
              </a:spcBef>
              <a:buSzPct val="100000"/>
              <a:defRPr sz="17200"/>
            </a:lvl3pPr>
            <a:lvl4pPr lvl="3" rtl="0">
              <a:spcBef>
                <a:spcPts val="0"/>
              </a:spcBef>
              <a:buSzPct val="100000"/>
              <a:defRPr sz="17200"/>
            </a:lvl4pPr>
            <a:lvl5pPr lvl="4" rtl="0">
              <a:spcBef>
                <a:spcPts val="0"/>
              </a:spcBef>
              <a:buSzPct val="100000"/>
              <a:defRPr sz="17200"/>
            </a:lvl5pPr>
            <a:lvl6pPr lvl="5" rtl="0">
              <a:spcBef>
                <a:spcPts val="0"/>
              </a:spcBef>
              <a:buSzPct val="100000"/>
              <a:defRPr sz="17200"/>
            </a:lvl6pPr>
            <a:lvl7pPr lvl="6" rtl="0">
              <a:spcBef>
                <a:spcPts val="0"/>
              </a:spcBef>
              <a:buSzPct val="100000"/>
              <a:defRPr sz="17200"/>
            </a:lvl7pPr>
            <a:lvl8pPr lvl="7" rtl="0">
              <a:spcBef>
                <a:spcPts val="0"/>
              </a:spcBef>
              <a:buSzPct val="100000"/>
              <a:defRPr sz="17200"/>
            </a:lvl8pPr>
            <a:lvl9pPr lvl="8" rtl="0">
              <a:spcBef>
                <a:spcPts val="0"/>
              </a:spcBef>
              <a:buSzPct val="100000"/>
              <a:defRPr sz="17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19813543" y="27448926"/>
            <a:ext cx="1283100" cy="2316900"/>
          </a:xfrm>
          <a:prstGeom prst="rect">
            <a:avLst/>
          </a:prstGeom>
        </p:spPr>
        <p:txBody>
          <a:bodyPr lIns="328500" tIns="328500" rIns="328500" bIns="3285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 rt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10692000" y="-735"/>
            <a:ext cx="10692000" cy="3027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328500" tIns="328500" rIns="328500" bIns="3285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620893" y="7258793"/>
            <a:ext cx="9460200" cy="8725200"/>
          </a:xfrm>
          <a:prstGeom prst="rect">
            <a:avLst/>
          </a:prstGeom>
        </p:spPr>
        <p:txBody>
          <a:bodyPr lIns="328500" tIns="328500" rIns="328500" bIns="328500" anchor="b" anchorCtr="0"/>
          <a:lstStyle>
            <a:lvl1pPr lvl="0" algn="ctr" rtl="0">
              <a:spcBef>
                <a:spcPts val="0"/>
              </a:spcBef>
              <a:buSzPct val="100000"/>
              <a:defRPr sz="15100"/>
            </a:lvl1pPr>
            <a:lvl2pPr lvl="1" algn="ctr" rtl="0">
              <a:spcBef>
                <a:spcPts val="0"/>
              </a:spcBef>
              <a:buSzPct val="100000"/>
              <a:defRPr sz="15100"/>
            </a:lvl2pPr>
            <a:lvl3pPr lvl="2" algn="ctr" rtl="0">
              <a:spcBef>
                <a:spcPts val="0"/>
              </a:spcBef>
              <a:buSzPct val="100000"/>
              <a:defRPr sz="15100"/>
            </a:lvl3pPr>
            <a:lvl4pPr lvl="3" algn="ctr" rtl="0">
              <a:spcBef>
                <a:spcPts val="0"/>
              </a:spcBef>
              <a:buSzPct val="100000"/>
              <a:defRPr sz="15100"/>
            </a:lvl4pPr>
            <a:lvl5pPr lvl="4" algn="ctr" rtl="0">
              <a:spcBef>
                <a:spcPts val="0"/>
              </a:spcBef>
              <a:buSzPct val="100000"/>
              <a:defRPr sz="15100"/>
            </a:lvl5pPr>
            <a:lvl6pPr lvl="5" algn="ctr" rtl="0">
              <a:spcBef>
                <a:spcPts val="0"/>
              </a:spcBef>
              <a:buSzPct val="100000"/>
              <a:defRPr sz="15100"/>
            </a:lvl6pPr>
            <a:lvl7pPr lvl="6" algn="ctr" rtl="0">
              <a:spcBef>
                <a:spcPts val="0"/>
              </a:spcBef>
              <a:buSzPct val="100000"/>
              <a:defRPr sz="15100"/>
            </a:lvl7pPr>
            <a:lvl8pPr lvl="7" algn="ctr" rtl="0">
              <a:spcBef>
                <a:spcPts val="0"/>
              </a:spcBef>
              <a:buSzPct val="100000"/>
              <a:defRPr sz="15100"/>
            </a:lvl8pPr>
            <a:lvl9pPr lvl="8" algn="ctr" rtl="0">
              <a:spcBef>
                <a:spcPts val="0"/>
              </a:spcBef>
              <a:buSzPct val="100000"/>
              <a:defRPr sz="151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620893" y="16499640"/>
            <a:ext cx="9460200" cy="7269900"/>
          </a:xfrm>
          <a:prstGeom prst="rect">
            <a:avLst/>
          </a:prstGeom>
        </p:spPr>
        <p:txBody>
          <a:bodyPr lIns="328500" tIns="328500" rIns="328500" bIns="328500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5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11551429" y="4262096"/>
            <a:ext cx="8973000" cy="21750600"/>
          </a:xfrm>
          <a:prstGeom prst="rect">
            <a:avLst/>
          </a:prstGeom>
        </p:spPr>
        <p:txBody>
          <a:bodyPr lIns="328500" tIns="328500" rIns="328500" bIns="328500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19813543" y="27448926"/>
            <a:ext cx="1283100" cy="2316900"/>
          </a:xfrm>
          <a:prstGeom prst="rect">
            <a:avLst/>
          </a:prstGeom>
        </p:spPr>
        <p:txBody>
          <a:bodyPr lIns="328500" tIns="328500" rIns="328500" bIns="3285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 rt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728936" y="24902282"/>
            <a:ext cx="14028600" cy="3561900"/>
          </a:xfrm>
          <a:prstGeom prst="rect">
            <a:avLst/>
          </a:prstGeom>
        </p:spPr>
        <p:txBody>
          <a:bodyPr lIns="328500" tIns="328500" rIns="328500" bIns="328500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19813543" y="27448926"/>
            <a:ext cx="1283100" cy="2316900"/>
          </a:xfrm>
          <a:prstGeom prst="rect">
            <a:avLst/>
          </a:prstGeom>
        </p:spPr>
        <p:txBody>
          <a:bodyPr lIns="328500" tIns="328500" rIns="328500" bIns="3285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 rt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28936" y="2619534"/>
            <a:ext cx="19926300" cy="3371100"/>
          </a:xfrm>
          <a:prstGeom prst="rect">
            <a:avLst/>
          </a:prstGeom>
          <a:noFill/>
          <a:ln>
            <a:noFill/>
          </a:ln>
        </p:spPr>
        <p:txBody>
          <a:bodyPr lIns="328500" tIns="328500" rIns="328500" bIns="328500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101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101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101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101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101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101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101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101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10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28936" y="6783772"/>
            <a:ext cx="19926300" cy="20109600"/>
          </a:xfrm>
          <a:prstGeom prst="rect">
            <a:avLst/>
          </a:prstGeom>
          <a:noFill/>
          <a:ln>
            <a:noFill/>
          </a:ln>
        </p:spPr>
        <p:txBody>
          <a:bodyPr lIns="328500" tIns="328500" rIns="328500" bIns="328500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5700"/>
              </a:spcAft>
              <a:buClr>
                <a:schemeClr val="dk2"/>
              </a:buClr>
              <a:buSzPct val="100000"/>
              <a:buChar char="●"/>
              <a:defRPr sz="65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5700"/>
              </a:spcAft>
              <a:buClr>
                <a:schemeClr val="dk2"/>
              </a:buClr>
              <a:buSzPct val="100000"/>
              <a:buChar char="○"/>
              <a:defRPr sz="5000"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5700"/>
              </a:spcAft>
              <a:buClr>
                <a:schemeClr val="dk2"/>
              </a:buClr>
              <a:buSzPct val="100000"/>
              <a:buChar char="■"/>
              <a:defRPr sz="5000"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5700"/>
              </a:spcAft>
              <a:buClr>
                <a:schemeClr val="dk2"/>
              </a:buClr>
              <a:buSzPct val="100000"/>
              <a:buChar char="●"/>
              <a:defRPr sz="5000"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5700"/>
              </a:spcAft>
              <a:buClr>
                <a:schemeClr val="dk2"/>
              </a:buClr>
              <a:buSzPct val="100000"/>
              <a:buChar char="○"/>
              <a:defRPr sz="5000"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5700"/>
              </a:spcAft>
              <a:buClr>
                <a:schemeClr val="dk2"/>
              </a:buClr>
              <a:buSzPct val="100000"/>
              <a:buChar char="■"/>
              <a:defRPr sz="5000"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5700"/>
              </a:spcAft>
              <a:buClr>
                <a:schemeClr val="dk2"/>
              </a:buClr>
              <a:buSzPct val="100000"/>
              <a:buChar char="●"/>
              <a:defRPr sz="5000"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5700"/>
              </a:spcAft>
              <a:buClr>
                <a:schemeClr val="dk2"/>
              </a:buClr>
              <a:buSzPct val="100000"/>
              <a:buChar char="○"/>
              <a:defRPr sz="5000"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5700"/>
              </a:spcAft>
              <a:buClr>
                <a:schemeClr val="dk2"/>
              </a:buClr>
              <a:buSzPct val="100000"/>
              <a:buChar char="■"/>
              <a:defRPr sz="5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9813543" y="27448926"/>
            <a:ext cx="1283100" cy="2316900"/>
          </a:xfrm>
          <a:prstGeom prst="rect">
            <a:avLst/>
          </a:prstGeom>
          <a:noFill/>
          <a:ln>
            <a:noFill/>
          </a:ln>
        </p:spPr>
        <p:txBody>
          <a:bodyPr lIns="328500" tIns="328500" rIns="328500" bIns="328500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ru" sz="3600">
                <a:solidFill>
                  <a:schemeClr val="dk2"/>
                </a:solidFill>
              </a:rPr>
              <a:pPr lvl="0" algn="r" rtl="0">
                <a:spcBef>
                  <a:spcPts val="0"/>
                </a:spcBef>
                <a:buNone/>
              </a:pPr>
              <a:t>‹#›</a:t>
            </a:fld>
            <a:endParaRPr lang="ru" sz="36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jpeg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 descr="Logo_BF_Sistema_4vers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0225" y="1499333"/>
            <a:ext cx="7006875" cy="1422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10875" y="615274"/>
            <a:ext cx="2914526" cy="2860273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/>
        </p:nvSpPr>
        <p:spPr>
          <a:xfrm>
            <a:off x="3012150" y="4711325"/>
            <a:ext cx="8727600" cy="43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/>
          <p:nvPr/>
        </p:nvSpPr>
        <p:spPr>
          <a:xfrm>
            <a:off x="1560224" y="4711325"/>
            <a:ext cx="19132907" cy="7854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ru" sz="6000" dirty="0">
                <a:latin typeface="Verdana"/>
                <a:ea typeface="Verdana"/>
                <a:cs typeface="Verdana"/>
                <a:sym typeface="Verdana"/>
              </a:rPr>
              <a:t>Анализ ситуации</a:t>
            </a:r>
          </a:p>
          <a:p>
            <a:pPr lvl="0" algn="ctr" rtl="0">
              <a:spcBef>
                <a:spcPts val="0"/>
              </a:spcBef>
              <a:buNone/>
            </a:pPr>
            <a:endParaRPr sz="60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algn="just" rtl="0">
              <a:spcBef>
                <a:spcPts val="0"/>
              </a:spcBef>
              <a:buNone/>
            </a:pPr>
            <a:r>
              <a:rPr lang="ru" sz="3600" dirty="0">
                <a:latin typeface="Verdana"/>
                <a:ea typeface="Verdana"/>
                <a:cs typeface="Verdana"/>
                <a:sym typeface="Verdana"/>
              </a:rPr>
              <a:t> В Республике Карелия существует достаточно большое количество малонаселенных пунктов, отдаленных от линии электропередач. На данный момент эта проблема решается использованием бензиновых и дизельных генераторов, которые являются довольно дорогими источниками энергии.</a:t>
            </a:r>
          </a:p>
          <a:p>
            <a:pPr lvl="0" algn="just" rtl="0">
              <a:spcBef>
                <a:spcPts val="0"/>
              </a:spcBef>
              <a:buNone/>
            </a:pPr>
            <a:r>
              <a:rPr lang="ru" sz="3600" dirty="0">
                <a:latin typeface="Verdana"/>
                <a:ea typeface="Verdana"/>
                <a:cs typeface="Verdana"/>
                <a:sym typeface="Verdana"/>
              </a:rPr>
              <a:t>	В последнее время популярность набирают альтернативные источники энергии, отличающиеся своей дешевизной, экологичностью и доступностью. </a:t>
            </a:r>
          </a:p>
          <a:p>
            <a:pPr lvl="0" algn="just">
              <a:spcBef>
                <a:spcPts val="0"/>
              </a:spcBef>
              <a:buNone/>
            </a:pPr>
            <a:r>
              <a:rPr lang="ru" sz="3600" dirty="0"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ru" sz="4800" b="1" dirty="0">
                <a:latin typeface="Verdana"/>
                <a:ea typeface="Verdana"/>
                <a:cs typeface="Verdana"/>
                <a:sym typeface="Verdana"/>
              </a:rPr>
              <a:t>Проблема</a:t>
            </a:r>
            <a:r>
              <a:rPr lang="ru" sz="3600" dirty="0">
                <a:latin typeface="Verdana"/>
                <a:ea typeface="Verdana"/>
                <a:cs typeface="Verdana"/>
                <a:sym typeface="Verdana"/>
              </a:rPr>
              <a:t> обеспечения электроэнергией таких районов состоит в сложности проектирования  системы электрогенерации, учитывающей множество географических и климатических факторов региона</a:t>
            </a:r>
          </a:p>
        </p:txBody>
      </p:sp>
      <p:graphicFrame>
        <p:nvGraphicFramePr>
          <p:cNvPr id="7" name="Схема 6"/>
          <p:cNvGraphicFramePr/>
          <p:nvPr/>
        </p:nvGraphicFramePr>
        <p:xfrm>
          <a:off x="3047946" y="13065904"/>
          <a:ext cx="16002112" cy="9072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47814" y="23495852"/>
            <a:ext cx="1778806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/>
              <a:t>Аналоги</a:t>
            </a:r>
          </a:p>
          <a:p>
            <a:pPr algn="ctr"/>
            <a:endParaRPr lang="ru-RU" sz="6000" dirty="0" smtClean="0"/>
          </a:p>
          <a:p>
            <a:pPr algn="ctr"/>
            <a:r>
              <a:rPr lang="en-US" sz="3600" smtClean="0"/>
              <a:t>Helios House </a:t>
            </a:r>
            <a:endParaRPr lang="ru-RU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45</Words>
  <Application>Microsoft Office PowerPoint</Application>
  <PresentationFormat>Произвольный</PresentationFormat>
  <Paragraphs>12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Simple Light</vt:lpstr>
      <vt:lpstr>Слайд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Роберт</dc:creator>
  <cp:lastModifiedBy>Роберт</cp:lastModifiedBy>
  <cp:revision>4</cp:revision>
  <dcterms:modified xsi:type="dcterms:W3CDTF">2017-08-22T21:59:30Z</dcterms:modified>
</cp:coreProperties>
</file>