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240750" cy="30240288"/>
  <p:notesSz cx="6858000" cy="9144000"/>
  <p:defaultTextStyle>
    <a:defPPr>
      <a:defRPr lang="ru-RU"/>
    </a:defPPr>
    <a:lvl1pPr marL="0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C48"/>
    <a:srgbClr val="FF8989"/>
    <a:srgbClr val="FF434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 autoAdjust="0"/>
  </p:normalViewPr>
  <p:slideViewPr>
    <p:cSldViewPr snapToGrid="0">
      <p:cViewPr>
        <p:scale>
          <a:sx n="21" d="100"/>
          <a:sy n="21" d="100"/>
        </p:scale>
        <p:origin x="-1824" y="-78"/>
      </p:cViewPr>
      <p:guideLst>
        <p:guide orient="horz" pos="9524"/>
        <p:guide pos="6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37634-52FB-4EE3-9C94-8E6B697FDA0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4A054A-7100-4A0D-8614-CE4AB7B086ED}">
      <dgm:prSet phldrT="[Текст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ru-RU" sz="1800" dirty="0"/>
        </a:p>
      </dgm:t>
    </dgm:pt>
    <dgm:pt modelId="{C89683BE-5027-4B61-A6E4-ED626F7A21F2}" type="parTrans" cxnId="{F96C9C3C-434A-4D27-B717-36B68BF34EFE}">
      <dgm:prSet/>
      <dgm:spPr/>
      <dgm:t>
        <a:bodyPr/>
        <a:lstStyle/>
        <a:p>
          <a:endParaRPr lang="ru-RU"/>
        </a:p>
      </dgm:t>
    </dgm:pt>
    <dgm:pt modelId="{73A59DBB-BB2F-417E-B81C-4730424A6EE0}" type="sibTrans" cxnId="{F96C9C3C-434A-4D27-B717-36B68BF34EFE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ru-RU" dirty="0"/>
        </a:p>
      </dgm:t>
    </dgm:pt>
    <dgm:pt modelId="{106A3B9E-C97A-4461-B164-D50880845B88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3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ln>
          <a:noFill/>
        </a:ln>
      </dgm:spPr>
      <dgm:t>
        <a:bodyPr/>
        <a:lstStyle/>
        <a:p>
          <a:pPr algn="ctr"/>
          <a:r>
            <a:rPr lang="ru-RU" sz="4800" b="1" dirty="0" smtClean="0">
              <a:solidFill>
                <a:schemeClr val="bg1"/>
              </a:solidFill>
            </a:rPr>
            <a:t>Проблема</a:t>
          </a:r>
          <a:r>
            <a:rPr lang="ru-RU" sz="4800" dirty="0" smtClean="0">
              <a:solidFill>
                <a:schemeClr val="bg1"/>
              </a:solidFill>
            </a:rPr>
            <a:t> </a:t>
          </a:r>
          <a:endParaRPr lang="en-US" sz="4800" dirty="0" smtClean="0">
            <a:solidFill>
              <a:schemeClr val="bg1"/>
            </a:solidFill>
          </a:endParaRPr>
        </a:p>
        <a:p>
          <a:pPr algn="ctr"/>
          <a:r>
            <a:rPr lang="ru-RU" sz="2800" dirty="0" smtClean="0">
              <a:solidFill>
                <a:schemeClr val="bg1"/>
              </a:solidFill>
            </a:rPr>
            <a:t>обеспечения электроэнергией таких районов состоит в сложности проектирования  системы электрогенерации, учитывающей множество географических и климатических факторов региона</a:t>
          </a:r>
          <a:endParaRPr lang="ru-RU" sz="2800" dirty="0">
            <a:solidFill>
              <a:schemeClr val="bg1"/>
            </a:solidFill>
          </a:endParaRPr>
        </a:p>
      </dgm:t>
    </dgm:pt>
    <dgm:pt modelId="{3D710F0C-8B2A-4112-8D92-FB4DA62062A9}" type="parTrans" cxnId="{945E9C13-3C63-4FC9-9A33-A0A4201B4D96}">
      <dgm:prSet/>
      <dgm:spPr/>
      <dgm:t>
        <a:bodyPr/>
        <a:lstStyle/>
        <a:p>
          <a:endParaRPr lang="ru-RU"/>
        </a:p>
      </dgm:t>
    </dgm:pt>
    <dgm:pt modelId="{CBF5E4AD-9569-4C80-BF87-314C6ADACD8E}" type="sibTrans" cxnId="{945E9C13-3C63-4FC9-9A33-A0A4201B4D9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ru-RU" dirty="0"/>
        </a:p>
      </dgm:t>
    </dgm:pt>
    <dgm:pt modelId="{0CEEBE8C-6792-423F-AA37-A129EFE9CAC5}">
      <dgm:prSet phldrT="[Текст]" custT="1"/>
      <dgm:spPr>
        <a:solidFill>
          <a:srgbClr val="002060"/>
        </a:solidFill>
      </dgm:spPr>
      <dgm:t>
        <a:bodyPr/>
        <a:lstStyle/>
        <a:p>
          <a:r>
            <a:rPr lang="ru-RU" sz="4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Аналоги</a:t>
          </a:r>
        </a:p>
        <a:p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Существующий сервис, созданный компанией </a:t>
          </a:r>
          <a:r>
            <a: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Helios House, </a:t>
          </a:r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для расчета энергии, вырабатываемой </a:t>
          </a:r>
          <a:r>
            <a:rPr lang="ru-RU" sz="28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ветрогенераторами</a:t>
          </a:r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и солнечными батареями, требуется большой объем входных данных.  </a:t>
          </a:r>
        </a:p>
        <a:p>
          <a:endParaRPr lang="ru-RU" sz="2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D57BBDF-682F-4B4E-9C01-56BEAA87F8EA}" type="parTrans" cxnId="{40589FED-0508-46E2-B809-0612C43E80E6}">
      <dgm:prSet/>
      <dgm:spPr/>
      <dgm:t>
        <a:bodyPr/>
        <a:lstStyle/>
        <a:p>
          <a:endParaRPr lang="ru-RU"/>
        </a:p>
      </dgm:t>
    </dgm:pt>
    <dgm:pt modelId="{F8FA5633-C13A-4D8D-98C7-CBC34C3A9853}" type="sibTrans" cxnId="{40589FED-0508-46E2-B809-0612C43E80E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>
            <a:spcAft>
              <a:spcPct val="35000"/>
            </a:spcAft>
          </a:pPr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en-US" sz="4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ru-RU" sz="4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ru-RU" sz="3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ts val="0"/>
            </a:spcAft>
          </a:pPr>
          <a:r>
            <a:rPr lang="ru-RU" sz="3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Финансово-временные </a:t>
          </a:r>
          <a:r>
            <a:rPr lang="ru-RU" sz="3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затраты </a:t>
          </a:r>
        </a:p>
        <a:p>
          <a:pPr algn="just">
            <a:spcAft>
              <a:spcPct val="35000"/>
            </a:spcAft>
          </a:pPr>
          <a:endParaRPr lang="ru-RU" sz="3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>
            <a:spcAft>
              <a:spcPct val="35000"/>
            </a:spcAft>
          </a:pP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frontend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и 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backend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разработчиков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70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000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руб.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/</a:t>
          </a:r>
          <a:r>
            <a:rPr lang="ru-RU" sz="2400" spc="-15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мес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</a:p>
        <a:p>
          <a:pPr algn="just">
            <a:spcAft>
              <a:spcPct val="35000"/>
            </a:spcAft>
          </a:pP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специалистов в сфере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энергетики 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5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5 000</a:t>
          </a: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руб./</a:t>
          </a:r>
          <a:r>
            <a:rPr lang="ru-RU" sz="2400" spc="-15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мес</a:t>
          </a:r>
          <a:r>
            <a:rPr lang="en-US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  <a:endParaRPr lang="ru-RU" sz="2400" spc="-15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>
            <a:spcAft>
              <a:spcPct val="35000"/>
            </a:spcAft>
          </a:pPr>
          <a:r>
            <a:rPr lang="ru-RU" sz="2400" spc="-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Срок выполнения 4 месяца.</a:t>
          </a:r>
        </a:p>
        <a:p>
          <a:pPr algn="just">
            <a:spcAft>
              <a:spcPct val="35000"/>
            </a:spcAft>
          </a:pPr>
          <a:endParaRPr lang="en-US" sz="24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>
            <a:spcAft>
              <a:spcPct val="35000"/>
            </a:spcAft>
          </a:pPr>
          <a:endParaRPr lang="ru-RU" sz="24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>
            <a:spcAft>
              <a:spcPct val="35000"/>
            </a:spcAft>
          </a:pPr>
          <a:endParaRPr lang="ru-RU" sz="3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>
            <a:spcAft>
              <a:spcPct val="35000"/>
            </a:spcAft>
          </a:pPr>
          <a:endParaRPr lang="ru-RU" sz="4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00F08E9-4CF9-4C6C-8BDB-DC651EB7A958}">
      <dgm:prSet phldrT="[Текст]" phldr="1"/>
      <dgm:spPr/>
      <dgm:t>
        <a:bodyPr/>
        <a:lstStyle/>
        <a:p>
          <a:endParaRPr lang="ru-RU" dirty="0"/>
        </a:p>
      </dgm:t>
    </dgm:pt>
    <dgm:pt modelId="{28D1119C-8C23-4F8F-93B3-0BD3F7B52CA3}" type="sibTrans" cxnId="{41A4E073-2330-413D-B09C-8C4B8BDF5D94}">
      <dgm:prSet/>
      <dgm:spPr/>
      <dgm:t>
        <a:bodyPr/>
        <a:lstStyle/>
        <a:p>
          <a:endParaRPr lang="ru-RU"/>
        </a:p>
      </dgm:t>
    </dgm:pt>
    <dgm:pt modelId="{2049EF27-A41D-43E8-9EFC-979E4EEACE52}" type="parTrans" cxnId="{41A4E073-2330-413D-B09C-8C4B8BDF5D94}">
      <dgm:prSet/>
      <dgm:spPr/>
      <dgm:t>
        <a:bodyPr/>
        <a:lstStyle/>
        <a:p>
          <a:endParaRPr lang="ru-RU"/>
        </a:p>
      </dgm:t>
    </dgm:pt>
    <dgm:pt modelId="{32B6E111-A262-43C0-B828-E4DD35AD5A10}" type="pres">
      <dgm:prSet presAssocID="{05C37634-52FB-4EE3-9C94-8E6B697FDA0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421FD02-F7F9-4463-9BF7-591D3FF7ECC5}" type="pres">
      <dgm:prSet presAssocID="{894A054A-7100-4A0D-8614-CE4AB7B086ED}" presName="composite" presStyleCnt="0"/>
      <dgm:spPr/>
    </dgm:pt>
    <dgm:pt modelId="{EC8BAB45-91CD-49A1-80BA-3568EE74EA53}" type="pres">
      <dgm:prSet presAssocID="{894A054A-7100-4A0D-8614-CE4AB7B086E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B7DF7-411A-4AF6-88D4-B6722EA9A7FC}" type="pres">
      <dgm:prSet presAssocID="{894A054A-7100-4A0D-8614-CE4AB7B086ED}" presName="Childtext1" presStyleLbl="revTx" presStyleIdx="0" presStyleCnt="3" custScaleY="100095" custLinFactX="-63986" custLinFactNeighborX="-100000" custLinFactNeighborY="36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47E56-CAFD-4B01-A2ED-F6E9295B477C}" type="pres">
      <dgm:prSet presAssocID="{894A054A-7100-4A0D-8614-CE4AB7B086ED}" presName="BalanceSpacing" presStyleCnt="0"/>
      <dgm:spPr/>
    </dgm:pt>
    <dgm:pt modelId="{CB3D1C98-2DE3-457D-9448-999BE0F3F37D}" type="pres">
      <dgm:prSet presAssocID="{894A054A-7100-4A0D-8614-CE4AB7B086ED}" presName="BalanceSpacing1" presStyleCnt="0"/>
      <dgm:spPr/>
    </dgm:pt>
    <dgm:pt modelId="{1682849B-5D6B-4439-9DFD-ADA0B56C47A9}" type="pres">
      <dgm:prSet presAssocID="{73A59DBB-BB2F-417E-B81C-4730424A6EE0}" presName="Accent1Text" presStyleLbl="node1" presStyleIdx="1" presStyleCnt="6"/>
      <dgm:spPr/>
      <dgm:t>
        <a:bodyPr/>
        <a:lstStyle/>
        <a:p>
          <a:endParaRPr lang="ru-RU"/>
        </a:p>
      </dgm:t>
    </dgm:pt>
    <dgm:pt modelId="{308E283D-89FF-4C0F-8D28-B025EC7C26CE}" type="pres">
      <dgm:prSet presAssocID="{73A59DBB-BB2F-417E-B81C-4730424A6EE0}" presName="spaceBetweenRectangles" presStyleCnt="0"/>
      <dgm:spPr/>
    </dgm:pt>
    <dgm:pt modelId="{51A9BA0F-75E0-4AE0-A570-5ED8CE8DC9EE}" type="pres">
      <dgm:prSet presAssocID="{106A3B9E-C97A-4461-B164-D50880845B88}" presName="composite" presStyleCnt="0"/>
      <dgm:spPr/>
    </dgm:pt>
    <dgm:pt modelId="{687CCE10-E04D-4A3C-8B19-5314E0CEDDD2}" type="pres">
      <dgm:prSet presAssocID="{106A3B9E-C97A-4461-B164-D50880845B88}" presName="Parent1" presStyleLbl="node1" presStyleIdx="2" presStyleCnt="6" custLinFactNeighborX="76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6DDBB6-87F4-4ADB-AB47-4BB124FAFD9B}" type="pres">
      <dgm:prSet presAssocID="{106A3B9E-C97A-4461-B164-D50880845B8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9D16A4-1DFC-4709-8400-C2B94BA56931}" type="pres">
      <dgm:prSet presAssocID="{106A3B9E-C97A-4461-B164-D50880845B88}" presName="BalanceSpacing" presStyleCnt="0"/>
      <dgm:spPr/>
    </dgm:pt>
    <dgm:pt modelId="{8E6C7C52-CB54-4D7B-9809-2C856EBC7F61}" type="pres">
      <dgm:prSet presAssocID="{106A3B9E-C97A-4461-B164-D50880845B88}" presName="BalanceSpacing1" presStyleCnt="0"/>
      <dgm:spPr/>
    </dgm:pt>
    <dgm:pt modelId="{D877E4DB-9CF8-497B-BC64-A5A708CDECAF}" type="pres">
      <dgm:prSet presAssocID="{CBF5E4AD-9569-4C80-BF87-314C6ADACD8E}" presName="Accent1Text" presStyleLbl="node1" presStyleIdx="3" presStyleCnt="6" custLinFactNeighborX="-451" custLinFactNeighborY="-498"/>
      <dgm:spPr/>
      <dgm:t>
        <a:bodyPr/>
        <a:lstStyle/>
        <a:p>
          <a:endParaRPr lang="ru-RU"/>
        </a:p>
      </dgm:t>
    </dgm:pt>
    <dgm:pt modelId="{B4F82696-F746-47AA-83F8-87CE8A6AA95B}" type="pres">
      <dgm:prSet presAssocID="{CBF5E4AD-9569-4C80-BF87-314C6ADACD8E}" presName="spaceBetweenRectangles" presStyleCnt="0"/>
      <dgm:spPr/>
    </dgm:pt>
    <dgm:pt modelId="{24E33D21-C64A-491F-9940-E8D3326CF1F1}" type="pres">
      <dgm:prSet presAssocID="{0CEEBE8C-6792-423F-AA37-A129EFE9CAC5}" presName="composite" presStyleCnt="0"/>
      <dgm:spPr/>
    </dgm:pt>
    <dgm:pt modelId="{FCAED969-5661-485A-8344-D5F23A2281AA}" type="pres">
      <dgm:prSet presAssocID="{0CEEBE8C-6792-423F-AA37-A129EFE9CAC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BD956D-699A-40E0-A4AB-9D5796179B24}" type="pres">
      <dgm:prSet presAssocID="{0CEEBE8C-6792-423F-AA37-A129EFE9CAC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4AC1A0-FD6A-4949-97AF-D37A81014035}" type="pres">
      <dgm:prSet presAssocID="{0CEEBE8C-6792-423F-AA37-A129EFE9CAC5}" presName="BalanceSpacing" presStyleCnt="0"/>
      <dgm:spPr/>
    </dgm:pt>
    <dgm:pt modelId="{B9769980-5D7D-4567-9CC9-7C94655A7E41}" type="pres">
      <dgm:prSet presAssocID="{0CEEBE8C-6792-423F-AA37-A129EFE9CAC5}" presName="BalanceSpacing1" presStyleCnt="0"/>
      <dgm:spPr/>
    </dgm:pt>
    <dgm:pt modelId="{E8BDDEFC-4A2F-4C38-A498-2893F0A0621F}" type="pres">
      <dgm:prSet presAssocID="{F8FA5633-C13A-4D8D-98C7-CBC34C3A9853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F96C9C3C-434A-4D27-B717-36B68BF34EFE}" srcId="{05C37634-52FB-4EE3-9C94-8E6B697FDA02}" destId="{894A054A-7100-4A0D-8614-CE4AB7B086ED}" srcOrd="0" destOrd="0" parTransId="{C89683BE-5027-4B61-A6E4-ED626F7A21F2}" sibTransId="{73A59DBB-BB2F-417E-B81C-4730424A6EE0}"/>
    <dgm:cxn modelId="{40589FED-0508-46E2-B809-0612C43E80E6}" srcId="{05C37634-52FB-4EE3-9C94-8E6B697FDA02}" destId="{0CEEBE8C-6792-423F-AA37-A129EFE9CAC5}" srcOrd="2" destOrd="0" parTransId="{2D57BBDF-682F-4B4E-9C01-56BEAA87F8EA}" sibTransId="{F8FA5633-C13A-4D8D-98C7-CBC34C3A9853}"/>
    <dgm:cxn modelId="{181EB423-201D-462A-BD79-910D3D372215}" type="presOf" srcId="{900F08E9-4CF9-4C6C-8BDB-DC651EB7A958}" destId="{4ACB7DF7-411A-4AF6-88D4-B6722EA9A7FC}" srcOrd="0" destOrd="0" presId="urn:microsoft.com/office/officeart/2008/layout/AlternatingHexagons"/>
    <dgm:cxn modelId="{548048EF-5CB6-4853-875B-26A01959A561}" type="presOf" srcId="{F8FA5633-C13A-4D8D-98C7-CBC34C3A9853}" destId="{E8BDDEFC-4A2F-4C38-A498-2893F0A0621F}" srcOrd="0" destOrd="0" presId="urn:microsoft.com/office/officeart/2008/layout/AlternatingHexagons"/>
    <dgm:cxn modelId="{818C459F-1B59-409D-ACA7-E571F79C1BDE}" type="presOf" srcId="{05C37634-52FB-4EE3-9C94-8E6B697FDA02}" destId="{32B6E111-A262-43C0-B828-E4DD35AD5A10}" srcOrd="0" destOrd="0" presId="urn:microsoft.com/office/officeart/2008/layout/AlternatingHexagons"/>
    <dgm:cxn modelId="{ECBA1C27-86C4-4D3E-BD67-F6E80BEA9698}" type="presOf" srcId="{73A59DBB-BB2F-417E-B81C-4730424A6EE0}" destId="{1682849B-5D6B-4439-9DFD-ADA0B56C47A9}" srcOrd="0" destOrd="0" presId="urn:microsoft.com/office/officeart/2008/layout/AlternatingHexagons"/>
    <dgm:cxn modelId="{945E9C13-3C63-4FC9-9A33-A0A4201B4D96}" srcId="{05C37634-52FB-4EE3-9C94-8E6B697FDA02}" destId="{106A3B9E-C97A-4461-B164-D50880845B88}" srcOrd="1" destOrd="0" parTransId="{3D710F0C-8B2A-4112-8D92-FB4DA62062A9}" sibTransId="{CBF5E4AD-9569-4C80-BF87-314C6ADACD8E}"/>
    <dgm:cxn modelId="{292BDC29-A847-4288-A32F-3EA998C44585}" type="presOf" srcId="{0CEEBE8C-6792-423F-AA37-A129EFE9CAC5}" destId="{FCAED969-5661-485A-8344-D5F23A2281AA}" srcOrd="0" destOrd="0" presId="urn:microsoft.com/office/officeart/2008/layout/AlternatingHexagons"/>
    <dgm:cxn modelId="{D63732C3-E042-4912-BA33-92B0AA49319F}" type="presOf" srcId="{894A054A-7100-4A0D-8614-CE4AB7B086ED}" destId="{EC8BAB45-91CD-49A1-80BA-3568EE74EA53}" srcOrd="0" destOrd="0" presId="urn:microsoft.com/office/officeart/2008/layout/AlternatingHexagons"/>
    <dgm:cxn modelId="{41A4E073-2330-413D-B09C-8C4B8BDF5D94}" srcId="{894A054A-7100-4A0D-8614-CE4AB7B086ED}" destId="{900F08E9-4CF9-4C6C-8BDB-DC651EB7A958}" srcOrd="0" destOrd="0" parTransId="{2049EF27-A41D-43E8-9EFC-979E4EEACE52}" sibTransId="{28D1119C-8C23-4F8F-93B3-0BD3F7B52CA3}"/>
    <dgm:cxn modelId="{9B90C92E-B9F4-4566-89CA-202DCACB6A1A}" type="presOf" srcId="{106A3B9E-C97A-4461-B164-D50880845B88}" destId="{687CCE10-E04D-4A3C-8B19-5314E0CEDDD2}" srcOrd="0" destOrd="0" presId="urn:microsoft.com/office/officeart/2008/layout/AlternatingHexagons"/>
    <dgm:cxn modelId="{B7679E99-ACA3-43F7-86E3-37F37B20F930}" type="presOf" srcId="{CBF5E4AD-9569-4C80-BF87-314C6ADACD8E}" destId="{D877E4DB-9CF8-497B-BC64-A5A708CDECAF}" srcOrd="0" destOrd="0" presId="urn:microsoft.com/office/officeart/2008/layout/AlternatingHexagons"/>
    <dgm:cxn modelId="{AFD62AB2-5BD6-4E64-8611-2A1EE01D453D}" type="presParOf" srcId="{32B6E111-A262-43C0-B828-E4DD35AD5A10}" destId="{C421FD02-F7F9-4463-9BF7-591D3FF7ECC5}" srcOrd="0" destOrd="0" presId="urn:microsoft.com/office/officeart/2008/layout/AlternatingHexagons"/>
    <dgm:cxn modelId="{9EB8D103-4B87-4DB4-A457-C0515FDCD72B}" type="presParOf" srcId="{C421FD02-F7F9-4463-9BF7-591D3FF7ECC5}" destId="{EC8BAB45-91CD-49A1-80BA-3568EE74EA53}" srcOrd="0" destOrd="0" presId="urn:microsoft.com/office/officeart/2008/layout/AlternatingHexagons"/>
    <dgm:cxn modelId="{234A78C4-03F3-4562-ADDF-55791A17DBD8}" type="presParOf" srcId="{C421FD02-F7F9-4463-9BF7-591D3FF7ECC5}" destId="{4ACB7DF7-411A-4AF6-88D4-B6722EA9A7FC}" srcOrd="1" destOrd="0" presId="urn:microsoft.com/office/officeart/2008/layout/AlternatingHexagons"/>
    <dgm:cxn modelId="{84AF9840-0AF3-4CCE-8BD5-8E8388C938EB}" type="presParOf" srcId="{C421FD02-F7F9-4463-9BF7-591D3FF7ECC5}" destId="{C3E47E56-CAFD-4B01-A2ED-F6E9295B477C}" srcOrd="2" destOrd="0" presId="urn:microsoft.com/office/officeart/2008/layout/AlternatingHexagons"/>
    <dgm:cxn modelId="{8153CF53-DB71-43A8-8631-BB70D36FFD72}" type="presParOf" srcId="{C421FD02-F7F9-4463-9BF7-591D3FF7ECC5}" destId="{CB3D1C98-2DE3-457D-9448-999BE0F3F37D}" srcOrd="3" destOrd="0" presId="urn:microsoft.com/office/officeart/2008/layout/AlternatingHexagons"/>
    <dgm:cxn modelId="{BB2E77E9-ECE6-45F5-8F9B-5E72590799F0}" type="presParOf" srcId="{C421FD02-F7F9-4463-9BF7-591D3FF7ECC5}" destId="{1682849B-5D6B-4439-9DFD-ADA0B56C47A9}" srcOrd="4" destOrd="0" presId="urn:microsoft.com/office/officeart/2008/layout/AlternatingHexagons"/>
    <dgm:cxn modelId="{7A1A6BAC-7C02-4654-8C8D-FD097FC0A605}" type="presParOf" srcId="{32B6E111-A262-43C0-B828-E4DD35AD5A10}" destId="{308E283D-89FF-4C0F-8D28-B025EC7C26CE}" srcOrd="1" destOrd="0" presId="urn:microsoft.com/office/officeart/2008/layout/AlternatingHexagons"/>
    <dgm:cxn modelId="{33713D13-78FB-4A36-AD83-1BAE3F9CCBB2}" type="presParOf" srcId="{32B6E111-A262-43C0-B828-E4DD35AD5A10}" destId="{51A9BA0F-75E0-4AE0-A570-5ED8CE8DC9EE}" srcOrd="2" destOrd="0" presId="urn:microsoft.com/office/officeart/2008/layout/AlternatingHexagons"/>
    <dgm:cxn modelId="{E5A98501-B9DF-4A88-8E12-430E06BC369B}" type="presParOf" srcId="{51A9BA0F-75E0-4AE0-A570-5ED8CE8DC9EE}" destId="{687CCE10-E04D-4A3C-8B19-5314E0CEDDD2}" srcOrd="0" destOrd="0" presId="urn:microsoft.com/office/officeart/2008/layout/AlternatingHexagons"/>
    <dgm:cxn modelId="{67EFCF02-A1FF-44DB-BA05-9F3B5998BE3C}" type="presParOf" srcId="{51A9BA0F-75E0-4AE0-A570-5ED8CE8DC9EE}" destId="{106DDBB6-87F4-4ADB-AB47-4BB124FAFD9B}" srcOrd="1" destOrd="0" presId="urn:microsoft.com/office/officeart/2008/layout/AlternatingHexagons"/>
    <dgm:cxn modelId="{BC937CB7-B5CC-46C6-99CE-0834F02B621C}" type="presParOf" srcId="{51A9BA0F-75E0-4AE0-A570-5ED8CE8DC9EE}" destId="{659D16A4-1DFC-4709-8400-C2B94BA56931}" srcOrd="2" destOrd="0" presId="urn:microsoft.com/office/officeart/2008/layout/AlternatingHexagons"/>
    <dgm:cxn modelId="{901217AA-1C85-4673-A490-41373B6DB3DD}" type="presParOf" srcId="{51A9BA0F-75E0-4AE0-A570-5ED8CE8DC9EE}" destId="{8E6C7C52-CB54-4D7B-9809-2C856EBC7F61}" srcOrd="3" destOrd="0" presId="urn:microsoft.com/office/officeart/2008/layout/AlternatingHexagons"/>
    <dgm:cxn modelId="{ED747FDD-CDAB-4B6E-AA97-C28FB288CAD1}" type="presParOf" srcId="{51A9BA0F-75E0-4AE0-A570-5ED8CE8DC9EE}" destId="{D877E4DB-9CF8-497B-BC64-A5A708CDECAF}" srcOrd="4" destOrd="0" presId="urn:microsoft.com/office/officeart/2008/layout/AlternatingHexagons"/>
    <dgm:cxn modelId="{FB05D7A8-1D96-464E-AACD-99CECC91A0CA}" type="presParOf" srcId="{32B6E111-A262-43C0-B828-E4DD35AD5A10}" destId="{B4F82696-F746-47AA-83F8-87CE8A6AA95B}" srcOrd="3" destOrd="0" presId="urn:microsoft.com/office/officeart/2008/layout/AlternatingHexagons"/>
    <dgm:cxn modelId="{C52C6504-3258-4AB0-BA9A-BDF743E801E3}" type="presParOf" srcId="{32B6E111-A262-43C0-B828-E4DD35AD5A10}" destId="{24E33D21-C64A-491F-9940-E8D3326CF1F1}" srcOrd="4" destOrd="0" presId="urn:microsoft.com/office/officeart/2008/layout/AlternatingHexagons"/>
    <dgm:cxn modelId="{5860E208-F042-4423-AE2E-A50CB5583584}" type="presParOf" srcId="{24E33D21-C64A-491F-9940-E8D3326CF1F1}" destId="{FCAED969-5661-485A-8344-D5F23A2281AA}" srcOrd="0" destOrd="0" presId="urn:microsoft.com/office/officeart/2008/layout/AlternatingHexagons"/>
    <dgm:cxn modelId="{F95A5793-F32F-4ACF-818D-FE21BF70D339}" type="presParOf" srcId="{24E33D21-C64A-491F-9940-E8D3326CF1F1}" destId="{49BD956D-699A-40E0-A4AB-9D5796179B24}" srcOrd="1" destOrd="0" presId="urn:microsoft.com/office/officeart/2008/layout/AlternatingHexagons"/>
    <dgm:cxn modelId="{F5F74698-83C4-4E5B-8B8C-DF685B2613E7}" type="presParOf" srcId="{24E33D21-C64A-491F-9940-E8D3326CF1F1}" destId="{054AC1A0-FD6A-4949-97AF-D37A81014035}" srcOrd="2" destOrd="0" presId="urn:microsoft.com/office/officeart/2008/layout/AlternatingHexagons"/>
    <dgm:cxn modelId="{F1DE972F-EDE7-4C0E-B499-CDD96ABDC3F9}" type="presParOf" srcId="{24E33D21-C64A-491F-9940-E8D3326CF1F1}" destId="{B9769980-5D7D-4567-9CC9-7C94655A7E41}" srcOrd="3" destOrd="0" presId="urn:microsoft.com/office/officeart/2008/layout/AlternatingHexagons"/>
    <dgm:cxn modelId="{A625E5E7-581C-4F26-8B84-3B5B7E035717}" type="presParOf" srcId="{24E33D21-C64A-491F-9940-E8D3326CF1F1}" destId="{E8BDDEFC-4A2F-4C38-A498-2893F0A0621F}" srcOrd="4" destOrd="0" presId="urn:microsoft.com/office/officeart/2008/layout/AlternatingHexagons"/>
  </dgm:cxnLst>
  <dgm:bg>
    <a:effectLst>
      <a:softEdge rad="127000"/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1A88F8-8200-4AA7-A9B5-CE2737572D6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FA34DB-08B1-44B3-ACE7-349015FF494B}">
      <dgm:prSet phldrT="[Текст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Stake holders</a:t>
          </a:r>
          <a:endParaRPr lang="ru-RU" dirty="0"/>
        </a:p>
      </dgm:t>
    </dgm:pt>
    <dgm:pt modelId="{97E74D9B-AACD-4137-A502-6F0B318B1C8E}" type="parTrans" cxnId="{C2DCF6D6-B62A-448E-8DD9-B8BB2C011632}">
      <dgm:prSet/>
      <dgm:spPr/>
      <dgm:t>
        <a:bodyPr/>
        <a:lstStyle/>
        <a:p>
          <a:endParaRPr lang="ru-RU"/>
        </a:p>
      </dgm:t>
    </dgm:pt>
    <dgm:pt modelId="{3FB15EEA-2AB3-4231-B201-8083B63DEAFA}" type="sibTrans" cxnId="{C2DCF6D6-B62A-448E-8DD9-B8BB2C011632}">
      <dgm:prSet/>
      <dgm:spPr/>
      <dgm:t>
        <a:bodyPr/>
        <a:lstStyle/>
        <a:p>
          <a:endParaRPr lang="ru-RU"/>
        </a:p>
      </dgm:t>
    </dgm:pt>
    <dgm:pt modelId="{EAE2359F-DCD5-4093-B78C-F465B40687EA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advertisement</a:t>
          </a:r>
          <a:endParaRPr lang="ru-RU" dirty="0"/>
        </a:p>
      </dgm:t>
    </dgm:pt>
    <dgm:pt modelId="{244741A4-0524-4DCB-A86F-81753FE4E6DB}" type="parTrans" cxnId="{21117025-DB0B-4DD7-B397-4B1065DA503D}">
      <dgm:prSet/>
      <dgm:spPr/>
      <dgm:t>
        <a:bodyPr/>
        <a:lstStyle/>
        <a:p>
          <a:endParaRPr lang="ru-RU"/>
        </a:p>
      </dgm:t>
    </dgm:pt>
    <dgm:pt modelId="{7161D679-E3BA-4197-917E-67DD06C293DB}" type="sibTrans" cxnId="{21117025-DB0B-4DD7-B397-4B1065DA503D}">
      <dgm:prSet/>
      <dgm:spPr/>
      <dgm:t>
        <a:bodyPr/>
        <a:lstStyle/>
        <a:p>
          <a:endParaRPr lang="ru-RU"/>
        </a:p>
      </dgm:t>
    </dgm:pt>
    <dgm:pt modelId="{F9661BEB-3696-4350-8E8E-0CEE50A19CEA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consumers</a:t>
          </a:r>
          <a:endParaRPr lang="ru-RU" dirty="0"/>
        </a:p>
      </dgm:t>
    </dgm:pt>
    <dgm:pt modelId="{0C32018F-07F2-49C4-8648-52D729A2CBFD}" type="parTrans" cxnId="{5CA544EF-9FFC-444C-9E85-E55C1DCB9ABF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/>
        </a:p>
      </dgm:t>
    </dgm:pt>
    <dgm:pt modelId="{B660FF1C-E3E1-4E1A-97EC-11FAE75DE17C}" type="sibTrans" cxnId="{5CA544EF-9FFC-444C-9E85-E55C1DCB9ABF}">
      <dgm:prSet/>
      <dgm:spPr/>
      <dgm:t>
        <a:bodyPr/>
        <a:lstStyle/>
        <a:p>
          <a:endParaRPr lang="ru-RU"/>
        </a:p>
      </dgm:t>
    </dgm:pt>
    <dgm:pt modelId="{ED8C4475-BFB0-4F84-AC20-468D7135432D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business</a:t>
          </a:r>
          <a:endParaRPr lang="ru-RU" dirty="0"/>
        </a:p>
      </dgm:t>
    </dgm:pt>
    <dgm:pt modelId="{62FB9E0D-41A8-47A8-AF0D-5E507D3B479B}" type="parTrans" cxnId="{137225CA-62A6-4C89-80A0-0460A3B5E8F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/>
        </a:p>
      </dgm:t>
    </dgm:pt>
    <dgm:pt modelId="{672648F5-D126-430B-BA28-EA5667AB9070}" type="sibTrans" cxnId="{137225CA-62A6-4C89-80A0-0460A3B5E8F5}">
      <dgm:prSet/>
      <dgm:spPr/>
      <dgm:t>
        <a:bodyPr/>
        <a:lstStyle/>
        <a:p>
          <a:endParaRPr lang="ru-RU"/>
        </a:p>
      </dgm:t>
    </dgm:pt>
    <dgm:pt modelId="{74650650-CD0B-49D5-B8F3-10E35D16C2AD}" type="pres">
      <dgm:prSet presAssocID="{E71A88F8-8200-4AA7-A9B5-CE2737572D6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8F9FB4-56CE-4705-9C37-DE17CA06B1FD}" type="pres">
      <dgm:prSet presAssocID="{D0FA34DB-08B1-44B3-ACE7-349015FF494B}" presName="singleCycle" presStyleCnt="0"/>
      <dgm:spPr/>
    </dgm:pt>
    <dgm:pt modelId="{58FD18E2-3D05-4F40-B698-E225D0A93146}" type="pres">
      <dgm:prSet presAssocID="{D0FA34DB-08B1-44B3-ACE7-349015FF494B}" presName="singleCenter" presStyleLbl="node1" presStyleIdx="0" presStyleCnt="4" custScaleX="131640" custScaleY="127764" custLinFactNeighborX="1577" custLinFactNeighborY="-4773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034862F0-F30F-4A8B-AD56-8A20FD3A62FB}" type="pres">
      <dgm:prSet presAssocID="{244741A4-0524-4DCB-A86F-81753FE4E6DB}" presName="Name56" presStyleLbl="parChTrans1D2" presStyleIdx="0" presStyleCnt="3"/>
      <dgm:spPr/>
      <dgm:t>
        <a:bodyPr/>
        <a:lstStyle/>
        <a:p>
          <a:endParaRPr lang="ru-RU"/>
        </a:p>
      </dgm:t>
    </dgm:pt>
    <dgm:pt modelId="{73A67A24-4AB0-4CE9-B1D2-FF905F9639FC}" type="pres">
      <dgm:prSet presAssocID="{EAE2359F-DCD5-4093-B78C-F465B40687EA}" presName="text0" presStyleLbl="node1" presStyleIdx="1" presStyleCnt="4" custScaleX="132342" custScaleY="119012" custRadScaleRad="93081" custRadScaleInc="16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E2CA16-104E-428C-8571-1262AFF0E952}" type="pres">
      <dgm:prSet presAssocID="{0C32018F-07F2-49C4-8648-52D729A2CBFD}" presName="Name56" presStyleLbl="parChTrans1D2" presStyleIdx="1" presStyleCnt="3"/>
      <dgm:spPr/>
      <dgm:t>
        <a:bodyPr/>
        <a:lstStyle/>
        <a:p>
          <a:endParaRPr lang="ru-RU"/>
        </a:p>
      </dgm:t>
    </dgm:pt>
    <dgm:pt modelId="{D9A47E4E-A3E7-41E3-84D3-977DECCC3911}" type="pres">
      <dgm:prSet presAssocID="{F9661BEB-3696-4350-8E8E-0CEE50A19CEA}" presName="text0" presStyleLbl="node1" presStyleIdx="2" presStyleCnt="4" custScaleX="125131" custScaleY="127205" custRadScaleRad="84821" custRadScaleInc="-116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EFC6BC-8BCB-4F7F-BF28-A89AA90D024C}" type="pres">
      <dgm:prSet presAssocID="{62FB9E0D-41A8-47A8-AF0D-5E507D3B479B}" presName="Name56" presStyleLbl="parChTrans1D2" presStyleIdx="2" presStyleCnt="3"/>
      <dgm:spPr/>
      <dgm:t>
        <a:bodyPr/>
        <a:lstStyle/>
        <a:p>
          <a:endParaRPr lang="ru-RU"/>
        </a:p>
      </dgm:t>
    </dgm:pt>
    <dgm:pt modelId="{EA519304-6906-43AA-8491-9717754A04A5}" type="pres">
      <dgm:prSet presAssocID="{ED8C4475-BFB0-4F84-AC20-468D7135432D}" presName="text0" presStyleLbl="node1" presStyleIdx="3" presStyleCnt="4" custScaleX="127549" custScaleY="128060" custRadScaleRad="83575" custRadScaleInc="104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06424E-A797-434A-8C0B-EFC19833D170}" type="presOf" srcId="{244741A4-0524-4DCB-A86F-81753FE4E6DB}" destId="{034862F0-F30F-4A8B-AD56-8A20FD3A62FB}" srcOrd="0" destOrd="0" presId="urn:microsoft.com/office/officeart/2008/layout/RadialCluster"/>
    <dgm:cxn modelId="{8D3C0100-DD92-4704-812D-811840ACFB9D}" type="presOf" srcId="{F9661BEB-3696-4350-8E8E-0CEE50A19CEA}" destId="{D9A47E4E-A3E7-41E3-84D3-977DECCC3911}" srcOrd="0" destOrd="0" presId="urn:microsoft.com/office/officeart/2008/layout/RadialCluster"/>
    <dgm:cxn modelId="{71A01F87-24F2-492C-99D1-94125F3147CF}" type="presOf" srcId="{D0FA34DB-08B1-44B3-ACE7-349015FF494B}" destId="{58FD18E2-3D05-4F40-B698-E225D0A93146}" srcOrd="0" destOrd="0" presId="urn:microsoft.com/office/officeart/2008/layout/RadialCluster"/>
    <dgm:cxn modelId="{C2DCF6D6-B62A-448E-8DD9-B8BB2C011632}" srcId="{E71A88F8-8200-4AA7-A9B5-CE2737572D67}" destId="{D0FA34DB-08B1-44B3-ACE7-349015FF494B}" srcOrd="0" destOrd="0" parTransId="{97E74D9B-AACD-4137-A502-6F0B318B1C8E}" sibTransId="{3FB15EEA-2AB3-4231-B201-8083B63DEAFA}"/>
    <dgm:cxn modelId="{D5113905-D772-40D6-8408-86AB994614FB}" type="presOf" srcId="{ED8C4475-BFB0-4F84-AC20-468D7135432D}" destId="{EA519304-6906-43AA-8491-9717754A04A5}" srcOrd="0" destOrd="0" presId="urn:microsoft.com/office/officeart/2008/layout/RadialCluster"/>
    <dgm:cxn modelId="{CC3981E3-807B-48A2-BB55-45C648348214}" type="presOf" srcId="{EAE2359F-DCD5-4093-B78C-F465B40687EA}" destId="{73A67A24-4AB0-4CE9-B1D2-FF905F9639FC}" srcOrd="0" destOrd="0" presId="urn:microsoft.com/office/officeart/2008/layout/RadialCluster"/>
    <dgm:cxn modelId="{36332016-1F3A-4A0D-8D63-6406ADCE2949}" type="presOf" srcId="{62FB9E0D-41A8-47A8-AF0D-5E507D3B479B}" destId="{14EFC6BC-8BCB-4F7F-BF28-A89AA90D024C}" srcOrd="0" destOrd="0" presId="urn:microsoft.com/office/officeart/2008/layout/RadialCluster"/>
    <dgm:cxn modelId="{137225CA-62A6-4C89-80A0-0460A3B5E8F5}" srcId="{D0FA34DB-08B1-44B3-ACE7-349015FF494B}" destId="{ED8C4475-BFB0-4F84-AC20-468D7135432D}" srcOrd="2" destOrd="0" parTransId="{62FB9E0D-41A8-47A8-AF0D-5E507D3B479B}" sibTransId="{672648F5-D126-430B-BA28-EA5667AB9070}"/>
    <dgm:cxn modelId="{21117025-DB0B-4DD7-B397-4B1065DA503D}" srcId="{D0FA34DB-08B1-44B3-ACE7-349015FF494B}" destId="{EAE2359F-DCD5-4093-B78C-F465B40687EA}" srcOrd="0" destOrd="0" parTransId="{244741A4-0524-4DCB-A86F-81753FE4E6DB}" sibTransId="{7161D679-E3BA-4197-917E-67DD06C293DB}"/>
    <dgm:cxn modelId="{96B24EB2-7595-49A8-AFF5-140574C88EF0}" type="presOf" srcId="{E71A88F8-8200-4AA7-A9B5-CE2737572D67}" destId="{74650650-CD0B-49D5-B8F3-10E35D16C2AD}" srcOrd="0" destOrd="0" presId="urn:microsoft.com/office/officeart/2008/layout/RadialCluster"/>
    <dgm:cxn modelId="{16024D02-0D99-46B4-A643-05C785179FFC}" type="presOf" srcId="{0C32018F-07F2-49C4-8648-52D729A2CBFD}" destId="{73E2CA16-104E-428C-8571-1262AFF0E952}" srcOrd="0" destOrd="0" presId="urn:microsoft.com/office/officeart/2008/layout/RadialCluster"/>
    <dgm:cxn modelId="{5CA544EF-9FFC-444C-9E85-E55C1DCB9ABF}" srcId="{D0FA34DB-08B1-44B3-ACE7-349015FF494B}" destId="{F9661BEB-3696-4350-8E8E-0CEE50A19CEA}" srcOrd="1" destOrd="0" parTransId="{0C32018F-07F2-49C4-8648-52D729A2CBFD}" sibTransId="{B660FF1C-E3E1-4E1A-97EC-11FAE75DE17C}"/>
    <dgm:cxn modelId="{4049E0F8-43DD-4342-9E9F-6F295ACEB55E}" type="presParOf" srcId="{74650650-CD0B-49D5-B8F3-10E35D16C2AD}" destId="{928F9FB4-56CE-4705-9C37-DE17CA06B1FD}" srcOrd="0" destOrd="0" presId="urn:microsoft.com/office/officeart/2008/layout/RadialCluster"/>
    <dgm:cxn modelId="{20EFFE65-321D-42CB-AAD1-F99EFC0F9A4D}" type="presParOf" srcId="{928F9FB4-56CE-4705-9C37-DE17CA06B1FD}" destId="{58FD18E2-3D05-4F40-B698-E225D0A93146}" srcOrd="0" destOrd="0" presId="urn:microsoft.com/office/officeart/2008/layout/RadialCluster"/>
    <dgm:cxn modelId="{2A478360-6E3E-40F0-8B65-DC8F9857F58D}" type="presParOf" srcId="{928F9FB4-56CE-4705-9C37-DE17CA06B1FD}" destId="{034862F0-F30F-4A8B-AD56-8A20FD3A62FB}" srcOrd="1" destOrd="0" presId="urn:microsoft.com/office/officeart/2008/layout/RadialCluster"/>
    <dgm:cxn modelId="{9F8C8043-9569-46AA-85E7-82E6F0A7E655}" type="presParOf" srcId="{928F9FB4-56CE-4705-9C37-DE17CA06B1FD}" destId="{73A67A24-4AB0-4CE9-B1D2-FF905F9639FC}" srcOrd="2" destOrd="0" presId="urn:microsoft.com/office/officeart/2008/layout/RadialCluster"/>
    <dgm:cxn modelId="{D365AB73-6599-4B03-A2AA-B85AD609CD39}" type="presParOf" srcId="{928F9FB4-56CE-4705-9C37-DE17CA06B1FD}" destId="{73E2CA16-104E-428C-8571-1262AFF0E952}" srcOrd="3" destOrd="0" presId="urn:microsoft.com/office/officeart/2008/layout/RadialCluster"/>
    <dgm:cxn modelId="{A08557E7-2A65-40B9-8BA8-07C1D4CB7A2D}" type="presParOf" srcId="{928F9FB4-56CE-4705-9C37-DE17CA06B1FD}" destId="{D9A47E4E-A3E7-41E3-84D3-977DECCC3911}" srcOrd="4" destOrd="0" presId="urn:microsoft.com/office/officeart/2008/layout/RadialCluster"/>
    <dgm:cxn modelId="{495CB52D-B839-4E5B-A630-B72FC9881E9D}" type="presParOf" srcId="{928F9FB4-56CE-4705-9C37-DE17CA06B1FD}" destId="{14EFC6BC-8BCB-4F7F-BF28-A89AA90D024C}" srcOrd="5" destOrd="0" presId="urn:microsoft.com/office/officeart/2008/layout/RadialCluster"/>
    <dgm:cxn modelId="{F777843C-B8B2-4B08-B88F-928460E6F526}" type="presParOf" srcId="{928F9FB4-56CE-4705-9C37-DE17CA06B1FD}" destId="{EA519304-6906-43AA-8491-9717754A04A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A8705-DA1C-4F42-886F-4AD2945474E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8346FE-3F32-454C-96AA-BDC36027CC1D}">
      <dgm:prSet phldrT="[Текст]" custT="1"/>
      <dgm:spPr>
        <a:solidFill>
          <a:srgbClr val="FA8C48"/>
        </a:solidFill>
      </dgm:spPr>
      <dgm:t>
        <a:bodyPr/>
        <a:lstStyle/>
        <a:p>
          <a:pPr algn="r"/>
          <a:r>
            <a:rPr lang="ru-RU" sz="58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Поставленная проблема</a:t>
          </a:r>
          <a:endParaRPr lang="ru-RU" sz="58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7D6870D-F647-43CC-BC85-1247E817B668}" type="parTrans" cxnId="{DBC456D4-FC76-40F5-874D-8F2767D81BC4}">
      <dgm:prSet/>
      <dgm:spPr/>
      <dgm:t>
        <a:bodyPr/>
        <a:lstStyle/>
        <a:p>
          <a:endParaRPr lang="ru-RU"/>
        </a:p>
      </dgm:t>
    </dgm:pt>
    <dgm:pt modelId="{885DFB0E-B14C-4969-9937-806936B60FDE}" type="sibTrans" cxnId="{DBC456D4-FC76-40F5-874D-8F2767D81BC4}">
      <dgm:prSet/>
      <dgm:spPr/>
      <dgm:t>
        <a:bodyPr/>
        <a:lstStyle/>
        <a:p>
          <a:endParaRPr lang="ru-RU"/>
        </a:p>
      </dgm:t>
    </dgm:pt>
    <dgm:pt modelId="{869AB265-EF6C-4063-9852-5805EA5C290C}">
      <dgm:prSet phldrT="[Текст]" custT="1"/>
      <dgm:spPr>
        <a:solidFill>
          <a:srgbClr val="FF0000"/>
        </a:solidFill>
      </dgm:spPr>
      <dgm:t>
        <a:bodyPr/>
        <a:lstStyle/>
        <a:p>
          <a:pPr marL="0" indent="0" algn="r" defTabSz="914400">
            <a:tabLst/>
          </a:pPr>
          <a:r>
            <a:rPr lang="ru-RU" sz="43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Технологическое решение</a:t>
          </a:r>
          <a:endParaRPr lang="ru-RU" sz="43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246DD35-4230-4F17-BC3C-C9DED1252F10}" type="parTrans" cxnId="{1C30034A-F3D2-42A8-BED5-010FF80DC98F}">
      <dgm:prSet/>
      <dgm:spPr/>
      <dgm:t>
        <a:bodyPr/>
        <a:lstStyle/>
        <a:p>
          <a:endParaRPr lang="ru-RU"/>
        </a:p>
      </dgm:t>
    </dgm:pt>
    <dgm:pt modelId="{39BA0EF6-8CA4-48FE-B945-57A37967F27C}" type="sibTrans" cxnId="{1C30034A-F3D2-42A8-BED5-010FF80DC98F}">
      <dgm:prSet/>
      <dgm:spPr/>
      <dgm:t>
        <a:bodyPr/>
        <a:lstStyle/>
        <a:p>
          <a:endParaRPr lang="ru-RU"/>
        </a:p>
      </dgm:t>
    </dgm:pt>
    <dgm:pt modelId="{F2F547D0-7FB2-4423-8F06-C8265ABCAF87}" type="pres">
      <dgm:prSet presAssocID="{196A8705-DA1C-4F42-886F-4AD2945474E4}" presName="outerComposite" presStyleCnt="0">
        <dgm:presLayoutVars>
          <dgm:chMax val="5"/>
          <dgm:dir/>
          <dgm:resizeHandles val="exact"/>
        </dgm:presLayoutVars>
      </dgm:prSet>
      <dgm:spPr/>
    </dgm:pt>
    <dgm:pt modelId="{BE2C8F53-C57A-4774-A94D-6A90C69A5E36}" type="pres">
      <dgm:prSet presAssocID="{196A8705-DA1C-4F42-886F-4AD2945474E4}" presName="dummyMaxCanvas" presStyleCnt="0">
        <dgm:presLayoutVars/>
      </dgm:prSet>
      <dgm:spPr/>
    </dgm:pt>
    <dgm:pt modelId="{1D260A27-8DF0-4C2C-A20E-B37433D2D393}" type="pres">
      <dgm:prSet presAssocID="{196A8705-DA1C-4F42-886F-4AD2945474E4}" presName="TwoNodes_1" presStyleLbl="node1" presStyleIdx="0" presStyleCnt="2">
        <dgm:presLayoutVars>
          <dgm:bulletEnabled val="1"/>
        </dgm:presLayoutVars>
      </dgm:prSet>
      <dgm:spPr/>
    </dgm:pt>
    <dgm:pt modelId="{03FA3660-0D47-48AB-A345-4CBDF50E4B19}" type="pres">
      <dgm:prSet presAssocID="{196A8705-DA1C-4F42-886F-4AD2945474E4}" presName="TwoNodes_2" presStyleLbl="node1" presStyleIdx="1" presStyleCnt="2">
        <dgm:presLayoutVars>
          <dgm:bulletEnabled val="1"/>
        </dgm:presLayoutVars>
      </dgm:prSet>
      <dgm:spPr/>
    </dgm:pt>
    <dgm:pt modelId="{E7731030-CC20-4FE1-8737-9CB1537CB160}" type="pres">
      <dgm:prSet presAssocID="{196A8705-DA1C-4F42-886F-4AD2945474E4}" presName="TwoConn_1-2" presStyleLbl="fgAccFollowNode1" presStyleIdx="0" presStyleCnt="1">
        <dgm:presLayoutVars>
          <dgm:bulletEnabled val="1"/>
        </dgm:presLayoutVars>
      </dgm:prSet>
      <dgm:spPr/>
    </dgm:pt>
    <dgm:pt modelId="{9FFE08C2-1457-4633-B1EB-307737A05C86}" type="pres">
      <dgm:prSet presAssocID="{196A8705-DA1C-4F42-886F-4AD2945474E4}" presName="TwoNodes_1_text" presStyleLbl="node1" presStyleIdx="1" presStyleCnt="2">
        <dgm:presLayoutVars>
          <dgm:bulletEnabled val="1"/>
        </dgm:presLayoutVars>
      </dgm:prSet>
      <dgm:spPr/>
    </dgm:pt>
    <dgm:pt modelId="{396EC847-7DE8-4584-9E2E-07E11D54942D}" type="pres">
      <dgm:prSet presAssocID="{196A8705-DA1C-4F42-886F-4AD2945474E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BC456D4-FC76-40F5-874D-8F2767D81BC4}" srcId="{196A8705-DA1C-4F42-886F-4AD2945474E4}" destId="{8B8346FE-3F32-454C-96AA-BDC36027CC1D}" srcOrd="0" destOrd="0" parTransId="{67D6870D-F647-43CC-BC85-1247E817B668}" sibTransId="{885DFB0E-B14C-4969-9937-806936B60FDE}"/>
    <dgm:cxn modelId="{1C30034A-F3D2-42A8-BED5-010FF80DC98F}" srcId="{196A8705-DA1C-4F42-886F-4AD2945474E4}" destId="{869AB265-EF6C-4063-9852-5805EA5C290C}" srcOrd="1" destOrd="0" parTransId="{7246DD35-4230-4F17-BC3C-C9DED1252F10}" sibTransId="{39BA0EF6-8CA4-48FE-B945-57A37967F27C}"/>
    <dgm:cxn modelId="{62767233-C47A-4D6F-AC7B-0BF5C2E5ED2A}" type="presOf" srcId="{8B8346FE-3F32-454C-96AA-BDC36027CC1D}" destId="{9FFE08C2-1457-4633-B1EB-307737A05C86}" srcOrd="1" destOrd="0" presId="urn:microsoft.com/office/officeart/2005/8/layout/vProcess5"/>
    <dgm:cxn modelId="{DBC77AC7-86E4-442F-84E4-FC835AE80FEB}" type="presOf" srcId="{869AB265-EF6C-4063-9852-5805EA5C290C}" destId="{03FA3660-0D47-48AB-A345-4CBDF50E4B19}" srcOrd="0" destOrd="0" presId="urn:microsoft.com/office/officeart/2005/8/layout/vProcess5"/>
    <dgm:cxn modelId="{C540C0D6-CE7E-4AEE-9102-9C9CF9F60975}" type="presOf" srcId="{196A8705-DA1C-4F42-886F-4AD2945474E4}" destId="{F2F547D0-7FB2-4423-8F06-C8265ABCAF87}" srcOrd="0" destOrd="0" presId="urn:microsoft.com/office/officeart/2005/8/layout/vProcess5"/>
    <dgm:cxn modelId="{E69FA098-0C21-4AD9-A805-6E328788B174}" type="presOf" srcId="{869AB265-EF6C-4063-9852-5805EA5C290C}" destId="{396EC847-7DE8-4584-9E2E-07E11D54942D}" srcOrd="1" destOrd="0" presId="urn:microsoft.com/office/officeart/2005/8/layout/vProcess5"/>
    <dgm:cxn modelId="{CBB3A544-09FA-4B33-B705-C141B748A268}" type="presOf" srcId="{8B8346FE-3F32-454C-96AA-BDC36027CC1D}" destId="{1D260A27-8DF0-4C2C-A20E-B37433D2D393}" srcOrd="0" destOrd="0" presId="urn:microsoft.com/office/officeart/2005/8/layout/vProcess5"/>
    <dgm:cxn modelId="{D173F4F5-60BF-4C9F-B7FA-6BD0BE05A720}" type="presOf" srcId="{885DFB0E-B14C-4969-9937-806936B60FDE}" destId="{E7731030-CC20-4FE1-8737-9CB1537CB160}" srcOrd="0" destOrd="0" presId="urn:microsoft.com/office/officeart/2005/8/layout/vProcess5"/>
    <dgm:cxn modelId="{32E33CCA-33FB-43A3-8744-A944D1FBAE08}" type="presParOf" srcId="{F2F547D0-7FB2-4423-8F06-C8265ABCAF87}" destId="{BE2C8F53-C57A-4774-A94D-6A90C69A5E36}" srcOrd="0" destOrd="0" presId="urn:microsoft.com/office/officeart/2005/8/layout/vProcess5"/>
    <dgm:cxn modelId="{9FB87BC0-720F-4167-9FF7-2FF79F19F7C3}" type="presParOf" srcId="{F2F547D0-7FB2-4423-8F06-C8265ABCAF87}" destId="{1D260A27-8DF0-4C2C-A20E-B37433D2D393}" srcOrd="1" destOrd="0" presId="urn:microsoft.com/office/officeart/2005/8/layout/vProcess5"/>
    <dgm:cxn modelId="{23086D7D-B735-42CA-B580-012BE891B8A3}" type="presParOf" srcId="{F2F547D0-7FB2-4423-8F06-C8265ABCAF87}" destId="{03FA3660-0D47-48AB-A345-4CBDF50E4B19}" srcOrd="2" destOrd="0" presId="urn:microsoft.com/office/officeart/2005/8/layout/vProcess5"/>
    <dgm:cxn modelId="{8564D322-7BAD-481E-AD81-1712DA6E1085}" type="presParOf" srcId="{F2F547D0-7FB2-4423-8F06-C8265ABCAF87}" destId="{E7731030-CC20-4FE1-8737-9CB1537CB160}" srcOrd="3" destOrd="0" presId="urn:microsoft.com/office/officeart/2005/8/layout/vProcess5"/>
    <dgm:cxn modelId="{61D5E217-0961-4EEC-B2B9-AAB5394F7189}" type="presParOf" srcId="{F2F547D0-7FB2-4423-8F06-C8265ABCAF87}" destId="{9FFE08C2-1457-4633-B1EB-307737A05C86}" srcOrd="4" destOrd="0" presId="urn:microsoft.com/office/officeart/2005/8/layout/vProcess5"/>
    <dgm:cxn modelId="{20275003-BDE1-4083-A387-1BF5EC3C4306}" type="presParOf" srcId="{F2F547D0-7FB2-4423-8F06-C8265ABCAF87}" destId="{396EC847-7DE8-4584-9E2E-07E11D54942D}" srcOrd="5" destOrd="0" presId="urn:microsoft.com/office/officeart/2005/8/layout/vProcess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AB45-91CD-49A1-80BA-3568EE74EA53}">
      <dsp:nvSpPr>
        <dsp:cNvPr id="0" name=""/>
        <dsp:cNvSpPr/>
      </dsp:nvSpPr>
      <dsp:spPr>
        <a:xfrm rot="5400000">
          <a:off x="11647255" y="442937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 rot="-5400000">
        <a:off x="13179799" y="5123412"/>
        <a:ext cx="4575665" cy="5259385"/>
      </dsp:txXfrm>
    </dsp:sp>
    <dsp:sp modelId="{4ACB7DF7-411A-4AF6-88D4-B6722EA9A7FC}">
      <dsp:nvSpPr>
        <dsp:cNvPr id="0" name=""/>
        <dsp:cNvSpPr/>
      </dsp:nvSpPr>
      <dsp:spPr>
        <a:xfrm>
          <a:off x="5009856" y="5624246"/>
          <a:ext cx="8527080" cy="458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>
        <a:off x="5009856" y="5624246"/>
        <a:ext cx="8527080" cy="4588807"/>
      </dsp:txXfrm>
    </dsp:sp>
    <dsp:sp modelId="{1682849B-5D6B-4439-9DFD-ADA0B56C47A9}">
      <dsp:nvSpPr>
        <dsp:cNvPr id="0" name=""/>
        <dsp:cNvSpPr/>
      </dsp:nvSpPr>
      <dsp:spPr>
        <a:xfrm rot="5400000">
          <a:off x="4468003" y="442937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-5400000">
        <a:off x="6000547" y="5123412"/>
        <a:ext cx="4575665" cy="5259385"/>
      </dsp:txXfrm>
    </dsp:sp>
    <dsp:sp modelId="{687CCE10-E04D-4A3C-8B19-5314E0CEDDD2}">
      <dsp:nvSpPr>
        <dsp:cNvPr id="0" name=""/>
        <dsp:cNvSpPr/>
      </dsp:nvSpPr>
      <dsp:spPr>
        <a:xfrm rot="5400000">
          <a:off x="8094795" y="10914848"/>
          <a:ext cx="7640753" cy="6647455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3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kern="1200" dirty="0" smtClean="0">
              <a:solidFill>
                <a:schemeClr val="bg1"/>
              </a:solidFill>
            </a:rPr>
            <a:t>Проблема</a:t>
          </a:r>
          <a:r>
            <a:rPr lang="ru-RU" sz="4800" kern="1200" dirty="0" smtClean="0">
              <a:solidFill>
                <a:schemeClr val="bg1"/>
              </a:solidFill>
            </a:rPr>
            <a:t> </a:t>
          </a:r>
          <a:endParaRPr lang="en-US" sz="4800" kern="1200" dirty="0" smtClean="0">
            <a:solidFill>
              <a:schemeClr val="bg1"/>
            </a:solidFill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обеспечения электроэнергией таких районов состоит в сложности проектирования  системы электрогенерации, учитывающей множество географических и климатических факторов региона</a:t>
          </a:r>
          <a:endParaRPr lang="ru-RU" sz="2800" kern="1200" dirty="0">
            <a:solidFill>
              <a:schemeClr val="bg1"/>
            </a:solidFill>
          </a:endParaRPr>
        </a:p>
      </dsp:txBody>
      <dsp:txXfrm rot="-5400000">
        <a:off x="9627339" y="11608883"/>
        <a:ext cx="4575665" cy="5259385"/>
      </dsp:txXfrm>
    </dsp:sp>
    <dsp:sp modelId="{106DDBB6-87F4-4ADB-AB47-4BB124FAFD9B}">
      <dsp:nvSpPr>
        <dsp:cNvPr id="0" name=""/>
        <dsp:cNvSpPr/>
      </dsp:nvSpPr>
      <dsp:spPr>
        <a:xfrm>
          <a:off x="13444" y="11946350"/>
          <a:ext cx="8252013" cy="458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7E4DB-9CF8-497B-BC64-A5A708CDECAF}">
      <dsp:nvSpPr>
        <dsp:cNvPr id="0" name=""/>
        <dsp:cNvSpPr/>
      </dsp:nvSpPr>
      <dsp:spPr>
        <a:xfrm rot="5400000">
          <a:off x="15193147" y="1087679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-5400000">
        <a:off x="16725691" y="11570832"/>
        <a:ext cx="4575665" cy="5259385"/>
      </dsp:txXfrm>
    </dsp:sp>
    <dsp:sp modelId="{FCAED969-5661-485A-8344-D5F23A2281AA}">
      <dsp:nvSpPr>
        <dsp:cNvPr id="0" name=""/>
        <dsp:cNvSpPr/>
      </dsp:nvSpPr>
      <dsp:spPr>
        <a:xfrm rot="5400000">
          <a:off x="11647255" y="17400320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Аналоги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Существующий сервис, созданный компанией </a:t>
          </a:r>
          <a:r>
            <a:rPr lang="en-US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Helios House, </a:t>
          </a: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для расчета энергии, вырабатываемой </a:t>
          </a:r>
          <a:r>
            <a:rPr lang="ru-RU" sz="28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ветрогенераторами</a:t>
          </a: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и солнечными батареями, требуется большой объем входных данных.  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5400000">
        <a:off x="13179799" y="18094355"/>
        <a:ext cx="4575665" cy="5259385"/>
      </dsp:txXfrm>
    </dsp:sp>
    <dsp:sp modelId="{49BD956D-699A-40E0-A4AB-9D5796179B24}">
      <dsp:nvSpPr>
        <dsp:cNvPr id="0" name=""/>
        <dsp:cNvSpPr/>
      </dsp:nvSpPr>
      <dsp:spPr>
        <a:xfrm>
          <a:off x="18993075" y="18431821"/>
          <a:ext cx="8527080" cy="458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DDEFC-4A2F-4C38-A498-2893F0A0621F}">
      <dsp:nvSpPr>
        <dsp:cNvPr id="0" name=""/>
        <dsp:cNvSpPr/>
      </dsp:nvSpPr>
      <dsp:spPr>
        <a:xfrm rot="5400000">
          <a:off x="4468003" y="17400320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Финансово-временные затраты </a:t>
          </a: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frontend 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и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backend 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разработчиков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70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000/</a:t>
          </a:r>
          <a:r>
            <a:rPr lang="ru-RU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мес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специалистов в сфере </a:t>
          </a:r>
          <a:r>
            <a:rPr lang="ru-RU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энергнетики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24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 45 0000,</a:t>
          </a:r>
          <a:endParaRPr lang="en-US" sz="24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5400000">
        <a:off x="6000547" y="18094355"/>
        <a:ext cx="4575665" cy="5259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D18E2-3D05-4F40-B698-E225D0A93146}">
      <dsp:nvSpPr>
        <dsp:cNvPr id="0" name=""/>
        <dsp:cNvSpPr/>
      </dsp:nvSpPr>
      <dsp:spPr>
        <a:xfrm>
          <a:off x="2138433" y="2454549"/>
          <a:ext cx="2584655" cy="2508553"/>
        </a:xfrm>
        <a:prstGeom prst="round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Stake holders</a:t>
          </a:r>
          <a:endParaRPr lang="ru-RU" sz="3600" kern="1200" dirty="0"/>
        </a:p>
      </dsp:txBody>
      <dsp:txXfrm>
        <a:off x="2260890" y="2577006"/>
        <a:ext cx="2339741" cy="2263639"/>
      </dsp:txXfrm>
    </dsp:sp>
    <dsp:sp modelId="{034862F0-F30F-4A8B-AD56-8A20FD3A62FB}">
      <dsp:nvSpPr>
        <dsp:cNvPr id="0" name=""/>
        <dsp:cNvSpPr/>
      </dsp:nvSpPr>
      <dsp:spPr>
        <a:xfrm rot="16198535">
          <a:off x="3188859" y="2213285"/>
          <a:ext cx="4825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5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67A24-4AB0-4CE9-B1D2-FF905F9639FC}">
      <dsp:nvSpPr>
        <dsp:cNvPr id="0" name=""/>
        <dsp:cNvSpPr/>
      </dsp:nvSpPr>
      <dsp:spPr>
        <a:xfrm>
          <a:off x="2559210" y="406423"/>
          <a:ext cx="1740953" cy="1565598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advertisement</a:t>
          </a:r>
          <a:endParaRPr lang="ru-RU" sz="1900" kern="1200" dirty="0"/>
        </a:p>
      </dsp:txBody>
      <dsp:txXfrm>
        <a:off x="2635636" y="482849"/>
        <a:ext cx="1588101" cy="1412746"/>
      </dsp:txXfrm>
    </dsp:sp>
    <dsp:sp modelId="{73E2CA16-104E-428C-8571-1262AFF0E952}">
      <dsp:nvSpPr>
        <dsp:cNvPr id="0" name=""/>
        <dsp:cNvSpPr/>
      </dsp:nvSpPr>
      <dsp:spPr>
        <a:xfrm rot="1750693">
          <a:off x="4709233" y="4483672"/>
          <a:ext cx="2183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38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47E4E-A3E7-41E3-84D3-977DECCC3911}">
      <dsp:nvSpPr>
        <dsp:cNvPr id="0" name=""/>
        <dsp:cNvSpPr/>
      </dsp:nvSpPr>
      <dsp:spPr>
        <a:xfrm>
          <a:off x="4913758" y="4159791"/>
          <a:ext cx="1646093" cy="1673376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consumers</a:t>
          </a:r>
          <a:endParaRPr lang="ru-RU" sz="2400" kern="1200" dirty="0"/>
        </a:p>
      </dsp:txBody>
      <dsp:txXfrm>
        <a:off x="4994114" y="4240147"/>
        <a:ext cx="1485381" cy="1512664"/>
      </dsp:txXfrm>
    </dsp:sp>
    <dsp:sp modelId="{14EFC6BC-8BCB-4F7F-BF28-A89AA90D024C}">
      <dsp:nvSpPr>
        <dsp:cNvPr id="0" name=""/>
        <dsp:cNvSpPr/>
      </dsp:nvSpPr>
      <dsp:spPr>
        <a:xfrm rot="9065107">
          <a:off x="1895981" y="4485178"/>
          <a:ext cx="258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569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19304-6906-43AA-8491-9717754A04A5}">
      <dsp:nvSpPr>
        <dsp:cNvPr id="0" name=""/>
        <dsp:cNvSpPr/>
      </dsp:nvSpPr>
      <dsp:spPr>
        <a:xfrm>
          <a:off x="234195" y="4168786"/>
          <a:ext cx="1677902" cy="168462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business</a:t>
          </a:r>
          <a:endParaRPr lang="ru-RU" sz="3000" kern="1200" dirty="0"/>
        </a:p>
      </dsp:txBody>
      <dsp:txXfrm>
        <a:off x="316103" y="4250694"/>
        <a:ext cx="1514086" cy="1520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66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49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1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10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1627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521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21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05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723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9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1271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BF57-564E-43C4-9B17-BA55F6A6D2F5}" type="datetimeFigureOut">
              <a:rPr lang="ru-RU" smtClean="0"/>
              <a:pPr/>
              <a:t>22.08.2017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2638-6BE3-4759-A84A-C2A78CB445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102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5179040"/>
            <a:ext cx="7772400" cy="576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xmlns="" val="1069291256"/>
              </p:ext>
            </p:extLst>
          </p:nvPr>
        </p:nvGraphicFramePr>
        <p:xfrm>
          <a:off x="-1682931" y="3762704"/>
          <a:ext cx="27533600" cy="2847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793" y="1430546"/>
            <a:ext cx="7543007" cy="1531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0427" y="247199"/>
            <a:ext cx="4584192" cy="4498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8520" y="8888731"/>
            <a:ext cx="647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800" b="1" dirty="0" smtClean="0"/>
              <a:t>Анализ ситуации</a:t>
            </a:r>
          </a:p>
          <a:p>
            <a:pPr lvl="0"/>
            <a:endParaRPr lang="ru-RU" sz="2800" dirty="0" smtClean="0"/>
          </a:p>
          <a:p>
            <a:pPr lvl="0" algn="ctr"/>
            <a:r>
              <a:rPr lang="ru-RU" sz="2800" dirty="0" smtClean="0"/>
              <a:t> В Республике Карелия существует достаточно большое количество малонаселенных пунктов, отдаленных от линии электропередач. На данный момент эта проблема решается использованием бензиновых и дизельных генераторов, которые являются довольно дорогими источниками энергии.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4680" y="9368790"/>
            <a:ext cx="59303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 smtClean="0"/>
              <a:t>В последнее время популярность набирают альтернативные источники энергии, такие как солнце и вода, отличающиеся своей дешевизной, экологичностью и доступностью. </a:t>
            </a:r>
          </a:p>
          <a:p>
            <a:pPr algn="ctr"/>
            <a:endParaRPr lang="ru-RU" sz="3600" dirty="0"/>
          </a:p>
        </p:txBody>
      </p:sp>
      <p:graphicFrame>
        <p:nvGraphicFramePr>
          <p:cNvPr id="30" name="Схема 29"/>
          <p:cNvGraphicFramePr/>
          <p:nvPr>
            <p:extLst>
              <p:ext uri="{D42A27DB-BD31-4B8C-83A1-F6EECF244321}">
                <p14:modId xmlns:p14="http://schemas.microsoft.com/office/powerpoint/2010/main" xmlns="" val="1279124824"/>
              </p:ext>
            </p:extLst>
          </p:nvPr>
        </p:nvGraphicFramePr>
        <p:xfrm>
          <a:off x="13947071" y="14292441"/>
          <a:ext cx="6746790" cy="65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17558" y="4289258"/>
            <a:ext cx="18384253" cy="84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35103" y="5814158"/>
            <a:ext cx="194911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Обеспечение электроэнергией малонаселенных пунктов</a:t>
            </a:r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89299" y="3791857"/>
            <a:ext cx="167552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Межрегиональная инженерно-конструкторская школа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Лифт </a:t>
            </a:r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 </a:t>
            </a:r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будущее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572768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Участники:</a:t>
            </a:r>
          </a:p>
          <a:p>
            <a:pPr algn="r"/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Сатаев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Эмиль Робертович</a:t>
            </a:r>
          </a:p>
          <a:p>
            <a:pPr algn="r"/>
            <a:endParaRPr lang="ru-RU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Ковальчук Елена Александровна</a:t>
            </a:r>
          </a:p>
          <a:p>
            <a:pPr algn="r"/>
            <a:endParaRPr lang="ru-RU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Лобов Владимир Дмитриевич </a:t>
            </a:r>
            <a:endParaRPr lang="ru-RU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766560"/>
            <a:ext cx="2124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Руководитель  лаборатории</a:t>
            </a:r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Масалаев</a:t>
            </a:r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Игорь Юрьевич</a:t>
            </a:r>
            <a:endParaRPr lang="ru-RU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7827919"/>
            <a:ext cx="21240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Петрозаводск </a:t>
            </a:r>
          </a:p>
          <a:p>
            <a:pPr algn="ctr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2017 г.</a:t>
            </a:r>
            <a:endParaRPr lang="ru-RU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4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0427" y="247199"/>
            <a:ext cx="4584192" cy="44988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793" y="1430546"/>
            <a:ext cx="7543007" cy="1531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325880" y="19339560"/>
            <a:ext cx="18653760" cy="682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Технологическое решение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Принцип работы</a:t>
            </a:r>
          </a:p>
          <a:p>
            <a:endParaRPr lang="ru-RU" dirty="0" smtClean="0"/>
          </a:p>
          <a:p>
            <a:r>
              <a:rPr lang="ru-RU" dirty="0" smtClean="0"/>
              <a:t>По данным местоположения пункта и требуемой пользователем мощности система вычисляет оптимальный для территории альтернативный источник энергии , требуемые финансовые ресурсы и экономическую эффективность энергосистемы.</a:t>
            </a:r>
          </a:p>
        </p:txBody>
      </p:sp>
      <p:graphicFrame>
        <p:nvGraphicFramePr>
          <p:cNvPr id="7" name="Схема 6"/>
          <p:cNvGraphicFramePr/>
          <p:nvPr/>
        </p:nvGraphicFramePr>
        <p:xfrm>
          <a:off x="9189719" y="5096457"/>
          <a:ext cx="11025505" cy="605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1360" y="10652760"/>
            <a:ext cx="9281160" cy="6080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Наш </a:t>
            </a:r>
            <a:r>
              <a:rPr lang="ru-RU" dirty="0" smtClean="0"/>
              <a:t>сервис представляет  собой систему автоматического проектирования способов </a:t>
            </a:r>
            <a:r>
              <a:rPr lang="ru-RU" dirty="0" err="1" smtClean="0"/>
              <a:t>электрогенерациии</a:t>
            </a:r>
            <a:r>
              <a:rPr lang="ru-RU" dirty="0" smtClean="0"/>
              <a:t> для энергообеспечения малонаселенных пунктов Республики Карелия.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224</Words>
  <Application>Microsoft Office PowerPoint</Application>
  <PresentationFormat>Произвольный</PresentationFormat>
  <Paragraphs>47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User</cp:lastModifiedBy>
  <cp:revision>23</cp:revision>
  <dcterms:created xsi:type="dcterms:W3CDTF">2017-08-23T11:04:22Z</dcterms:created>
  <dcterms:modified xsi:type="dcterms:W3CDTF">2017-08-22T14:33:36Z</dcterms:modified>
</cp:coreProperties>
</file>