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092B-8159-41C5-B98A-6E817111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2379A-2EDB-41D9-ABB5-12CA896F9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1799-E989-4D30-BEA5-0CB0A915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896D-5130-4E7D-BC59-817ED78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001B-433B-421F-B70E-95F6BAA6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2694-E93D-4E77-887F-9DF87B9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F8670-6278-416A-8347-4BE7CA793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7E476-CB0B-4596-9FD0-E2A7051B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67AF-F92B-49C2-B419-E48A6627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DA563-105B-47BA-98B6-F556B645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1A5E6-047B-4071-8187-9E2CDF27B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46595-3580-4031-9A2A-A6058BE42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742D-4841-466A-92A8-E9884A53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6C83A-852B-4D25-9A6D-3B4B1371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E8B8F-3E78-45C8-9E5E-07EA0AD3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8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96E-6536-4800-ABE0-C6BAFCA7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4155-A1C7-48B1-B5D2-4191498C1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C10AF-F918-4A57-B91D-0A53A5035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8719-F38B-4CEC-83DF-8D7C204B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60152-CBA8-4375-9CB6-D273A585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5330-53D8-4813-90A3-A939C17A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E643A-9463-424F-A25A-3B4377B15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531F-87DE-4343-BBDB-DA886E67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7181A-F442-4D8A-BC60-8506A24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F6A08-A148-475B-8069-9C3FBF6E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4920-563B-44E5-9BC7-48F3DF9B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EDC1-734D-4457-802D-626EF728D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1A990-6271-44D6-9D4F-A0F465B5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62D03-C075-4C6F-8F9D-18CAF157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0D958-1EB6-4AB8-B9D6-71675137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31E7-7FD1-49BD-BC04-E5B59D74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2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C33A-6CB6-4EDE-9046-2F416DE1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41FFB-03E1-4116-8FCF-55710DB8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63F73-A071-4FD7-8092-6D99C89D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1ABEE-7BA3-48B7-8E97-281EC6206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20521-F29D-4F11-AE09-03B4B1578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B9404-493B-48C3-A02D-547D2A79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0D583-BCEC-4A1C-B95B-6A6BC6777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3C832-0D3B-4D6B-B3F3-C9308139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8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17C0D-C6B8-446E-B398-3F2348501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AE057-8207-459E-9801-178C8600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EDE7A-9931-4CF1-BBD0-8CABC990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8389F-A73C-4E5D-83A1-3A6F08BF4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3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D847D-126E-4DB3-88BE-1A5E18C7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4835E-264B-4255-BC6F-9BAEBC4F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AF85E-736D-40EE-B6C3-4B472FBF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11D7-40BA-485E-87F4-A08027CC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E2413-C9D2-483B-927D-273C9300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2B0A7-C6FC-4C8D-9B00-2C9247F61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8641B-E07A-4B73-B56A-8BAC6114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F017D-5EA5-4D65-97EA-E67B33DF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8B275-4C10-4F5E-8E97-E080867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9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DC0E-ECE9-4905-B389-7701BDA0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6DEB1-0240-4519-9D13-F22FDEB13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6608B-98AE-4E62-BB61-62F202BC8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9008E-63A4-4474-9D22-FB451C00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E8A09-3C80-45F5-B650-F712BCF8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2339D-94A5-4851-8432-1CF2C3AF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5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ECC98-6556-495A-8C84-67E61BF9A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C9A4F-B04E-45CA-B4D5-129E3C278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E564E-B2A9-4258-BC3E-F23E04D8D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CEE7D-DD3A-4E5F-95A8-496EE8CC2BC5}" type="datetimeFigureOut">
              <a:rPr lang="en-US" smtClean="0"/>
              <a:t>8/9/2018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8CA36-F462-4A9A-B8D0-F0B74E87D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3C8B8-D283-40B3-A90F-470B9A001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5FFF6-D622-430E-8628-7577F0D8C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1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255EF8-85CA-4192-973A-DB130E6930AE}"/>
              </a:ext>
            </a:extLst>
          </p:cNvPr>
          <p:cNvSpPr/>
          <p:nvPr/>
        </p:nvSpPr>
        <p:spPr>
          <a:xfrm>
            <a:off x="914400" y="1582250"/>
            <a:ext cx="1737532" cy="19631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sqaod.common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A58499-9A2A-4933-96FC-64744C7AF352}"/>
              </a:ext>
            </a:extLst>
          </p:cNvPr>
          <p:cNvSpPr/>
          <p:nvPr/>
        </p:nvSpPr>
        <p:spPr>
          <a:xfrm>
            <a:off x="1002182" y="2025239"/>
            <a:ext cx="1504757" cy="315625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Utility functions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192363-68E8-4C6D-966E-603C16DDC097}"/>
              </a:ext>
            </a:extLst>
          </p:cNvPr>
          <p:cNvSpPr/>
          <p:nvPr/>
        </p:nvSpPr>
        <p:spPr>
          <a:xfrm>
            <a:off x="2760771" y="1582251"/>
            <a:ext cx="3003607" cy="1963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sqaod.py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0719C1-47E2-4484-BDF6-2E4222CA7CCD}"/>
              </a:ext>
            </a:extLst>
          </p:cNvPr>
          <p:cNvSpPr/>
          <p:nvPr/>
        </p:nvSpPr>
        <p:spPr>
          <a:xfrm>
            <a:off x="2855815" y="1996586"/>
            <a:ext cx="2798836" cy="143241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Modules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DenseGraphAnnealer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BipartiteGraphAnnealer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DenseGraphBruteForceSearcher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BipartiteGraphBruteForceSearcher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Formuas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4AFEC1-CC21-44C2-B072-EC5824B10797}"/>
              </a:ext>
            </a:extLst>
          </p:cNvPr>
          <p:cNvSpPr/>
          <p:nvPr/>
        </p:nvSpPr>
        <p:spPr>
          <a:xfrm>
            <a:off x="5873217" y="1582250"/>
            <a:ext cx="3003607" cy="3509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sqaod.cpu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AEFE5D-3386-4A5B-9DD8-0B3461DD7C23}"/>
              </a:ext>
            </a:extLst>
          </p:cNvPr>
          <p:cNvSpPr/>
          <p:nvPr/>
        </p:nvSpPr>
        <p:spPr>
          <a:xfrm>
            <a:off x="5968261" y="1996586"/>
            <a:ext cx="2798836" cy="143241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Modules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DenseGraphAnnealer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BipartiteGraphAnnealer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DenseGraphBruteForceSearcher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BipartiteGraphBruteForceSearcher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Formuas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18F5C-A10D-400D-BD88-738C3FC60E14}"/>
              </a:ext>
            </a:extLst>
          </p:cNvPr>
          <p:cNvSpPr/>
          <p:nvPr/>
        </p:nvSpPr>
        <p:spPr>
          <a:xfrm>
            <a:off x="5968261" y="3545436"/>
            <a:ext cx="2798836" cy="14324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400" dirty="0"/>
              <a:t>c-</a:t>
            </a:r>
            <a:r>
              <a:rPr lang="en-US" sz="1400" dirty="0" err="1"/>
              <a:t>extentions</a:t>
            </a:r>
            <a:endParaRPr lang="en-US" sz="1400" dirty="0"/>
          </a:p>
          <a:p>
            <a:r>
              <a:rPr lang="en-US" sz="1400" dirty="0"/>
              <a:t>  cpu_dg_annealer.so</a:t>
            </a:r>
          </a:p>
          <a:p>
            <a:r>
              <a:rPr lang="en-US" sz="1400" dirty="0"/>
              <a:t>  cpu_bg_annealer.so</a:t>
            </a:r>
          </a:p>
          <a:p>
            <a:r>
              <a:rPr lang="en-US" sz="1400" dirty="0"/>
              <a:t>  cpu_dg_bf_searcher.so</a:t>
            </a:r>
          </a:p>
          <a:p>
            <a:r>
              <a:rPr lang="en-US" sz="1400" dirty="0"/>
              <a:t>  cpu_bg_bf_searcher.so</a:t>
            </a:r>
          </a:p>
          <a:p>
            <a:r>
              <a:rPr lang="en-US" sz="1400" dirty="0"/>
              <a:t>  cpu_formulas.so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E18590-D966-4B4C-89DC-E72DCEC8AC3C}"/>
              </a:ext>
            </a:extLst>
          </p:cNvPr>
          <p:cNvSpPr/>
          <p:nvPr/>
        </p:nvSpPr>
        <p:spPr>
          <a:xfrm>
            <a:off x="8985663" y="1582250"/>
            <a:ext cx="3003607" cy="3509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sqaod.cuda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6BF27A-1BC2-4138-B874-3A5D3CA3E790}"/>
              </a:ext>
            </a:extLst>
          </p:cNvPr>
          <p:cNvSpPr/>
          <p:nvPr/>
        </p:nvSpPr>
        <p:spPr>
          <a:xfrm>
            <a:off x="9080707" y="1996586"/>
            <a:ext cx="2798836" cy="1432414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400" dirty="0">
                <a:solidFill>
                  <a:schemeClr val="tx1"/>
                </a:solidFill>
              </a:rPr>
              <a:t>Modules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DenseGraphAnnealer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BipartiteGraphAnnealer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DenseGraphBruteForceSearcher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BipartiteGraphBruteForceSearcher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Formuas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C30EF4-CE5F-4D13-B361-190831950713}"/>
              </a:ext>
            </a:extLst>
          </p:cNvPr>
          <p:cNvSpPr/>
          <p:nvPr/>
        </p:nvSpPr>
        <p:spPr>
          <a:xfrm>
            <a:off x="9080707" y="3545436"/>
            <a:ext cx="2798836" cy="14324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400" dirty="0"/>
              <a:t>c-</a:t>
            </a:r>
            <a:r>
              <a:rPr lang="en-US" sz="1400" dirty="0" err="1"/>
              <a:t>extentions</a:t>
            </a:r>
            <a:endParaRPr lang="en-US" sz="1400" dirty="0"/>
          </a:p>
          <a:p>
            <a:r>
              <a:rPr lang="en-US" sz="1400" dirty="0"/>
              <a:t>  cuda_dg_annealer.so</a:t>
            </a:r>
          </a:p>
          <a:p>
            <a:r>
              <a:rPr lang="en-US" sz="1400" dirty="0"/>
              <a:t>  cuda_bg_annealer.so</a:t>
            </a:r>
          </a:p>
          <a:p>
            <a:r>
              <a:rPr lang="en-US" sz="1400" dirty="0"/>
              <a:t>  cuda_dg_bf_searcher.so</a:t>
            </a:r>
          </a:p>
          <a:p>
            <a:r>
              <a:rPr lang="en-US" sz="1400" dirty="0"/>
              <a:t>  cuda_bg_bf_searcher.so</a:t>
            </a:r>
          </a:p>
          <a:p>
            <a:r>
              <a:rPr lang="en-US" sz="1400" dirty="0"/>
              <a:t>  cuda_formulas.so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8BB109-8A52-4B49-BF55-F3485D148B6D}"/>
              </a:ext>
            </a:extLst>
          </p:cNvPr>
          <p:cNvSpPr/>
          <p:nvPr/>
        </p:nvSpPr>
        <p:spPr>
          <a:xfrm>
            <a:off x="8991016" y="5168608"/>
            <a:ext cx="2998254" cy="515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c++</a:t>
            </a:r>
            <a:r>
              <a:rPr lang="en-US" sz="1400" dirty="0">
                <a:solidFill>
                  <a:schemeClr val="tx1"/>
                </a:solidFill>
              </a:rPr>
              <a:t>(CUDA)-based backend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libsqaodc_cuda.so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A8E5832-F637-4E95-8252-87B839122562}"/>
              </a:ext>
            </a:extLst>
          </p:cNvPr>
          <p:cNvSpPr/>
          <p:nvPr/>
        </p:nvSpPr>
        <p:spPr>
          <a:xfrm>
            <a:off x="914400" y="1126541"/>
            <a:ext cx="11074870" cy="351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sqaod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L-Shape 46">
            <a:extLst>
              <a:ext uri="{FF2B5EF4-FFF2-40B4-BE49-F238E27FC236}">
                <a16:creationId xmlns:a16="http://schemas.microsoft.com/office/drawing/2014/main" id="{9398BE35-743F-4B71-9584-94290A816B85}"/>
              </a:ext>
            </a:extLst>
          </p:cNvPr>
          <p:cNvSpPr/>
          <p:nvPr/>
        </p:nvSpPr>
        <p:spPr>
          <a:xfrm>
            <a:off x="5873217" y="5168609"/>
            <a:ext cx="6116052" cy="689230"/>
          </a:xfrm>
          <a:prstGeom prst="corner">
            <a:avLst>
              <a:gd name="adj1" fmla="val 15839"/>
              <a:gd name="adj2" fmla="val 4351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6E217A-3C7A-4A67-BDEA-872A0898BE2C}"/>
              </a:ext>
            </a:extLst>
          </p:cNvPr>
          <p:cNvSpPr txBox="1"/>
          <p:nvPr/>
        </p:nvSpPr>
        <p:spPr>
          <a:xfrm>
            <a:off x="6691888" y="5215629"/>
            <a:ext cx="1582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c++</a:t>
            </a:r>
            <a:r>
              <a:rPr lang="en-US" sz="1400" dirty="0"/>
              <a:t>-based backend</a:t>
            </a:r>
          </a:p>
          <a:p>
            <a:pPr algn="ctr"/>
            <a:r>
              <a:rPr lang="en-US" sz="1400" dirty="0"/>
              <a:t>libsqaodc.so</a:t>
            </a:r>
          </a:p>
        </p:txBody>
      </p:sp>
    </p:spTree>
    <p:extLst>
      <p:ext uri="{BB962C8B-B14F-4D97-AF65-F5344CB8AC3E}">
        <p14:creationId xmlns:p14="http://schemas.microsoft.com/office/powerpoint/2010/main" val="273605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E94047-9321-4CB2-994A-85EF383BB6FD}"/>
              </a:ext>
            </a:extLst>
          </p:cNvPr>
          <p:cNvSpPr/>
          <p:nvPr/>
        </p:nvSpPr>
        <p:spPr>
          <a:xfrm>
            <a:off x="6572375" y="1574913"/>
            <a:ext cx="3641795" cy="3707425"/>
          </a:xfrm>
          <a:custGeom>
            <a:avLst/>
            <a:gdLst>
              <a:gd name="connsiteX0" fmla="*/ 0 w 3733800"/>
              <a:gd name="connsiteY0" fmla="*/ 25400 h 3784600"/>
              <a:gd name="connsiteX1" fmla="*/ 0 w 3733800"/>
              <a:gd name="connsiteY1" fmla="*/ 3784600 h 3784600"/>
              <a:gd name="connsiteX2" fmla="*/ 1524000 w 3733800"/>
              <a:gd name="connsiteY2" fmla="*/ 3778250 h 3784600"/>
              <a:gd name="connsiteX3" fmla="*/ 1524000 w 3733800"/>
              <a:gd name="connsiteY3" fmla="*/ 3308350 h 3784600"/>
              <a:gd name="connsiteX4" fmla="*/ 3733800 w 3733800"/>
              <a:gd name="connsiteY4" fmla="*/ 3308350 h 3784600"/>
              <a:gd name="connsiteX5" fmla="*/ 3733800 w 3733800"/>
              <a:gd name="connsiteY5" fmla="*/ 0 h 3784600"/>
              <a:gd name="connsiteX6" fmla="*/ 0 w 3733800"/>
              <a:gd name="connsiteY6" fmla="*/ 25400 h 3784600"/>
              <a:gd name="connsiteX0" fmla="*/ 0 w 3733800"/>
              <a:gd name="connsiteY0" fmla="*/ 25400 h 3778250"/>
              <a:gd name="connsiteX1" fmla="*/ 0 w 3733800"/>
              <a:gd name="connsiteY1" fmla="*/ 3700623 h 3778250"/>
              <a:gd name="connsiteX2" fmla="*/ 1524000 w 3733800"/>
              <a:gd name="connsiteY2" fmla="*/ 3778250 h 3778250"/>
              <a:gd name="connsiteX3" fmla="*/ 1524000 w 3733800"/>
              <a:gd name="connsiteY3" fmla="*/ 3308350 h 3778250"/>
              <a:gd name="connsiteX4" fmla="*/ 3733800 w 3733800"/>
              <a:gd name="connsiteY4" fmla="*/ 3308350 h 3778250"/>
              <a:gd name="connsiteX5" fmla="*/ 3733800 w 3733800"/>
              <a:gd name="connsiteY5" fmla="*/ 0 h 3778250"/>
              <a:gd name="connsiteX6" fmla="*/ 0 w 3733800"/>
              <a:gd name="connsiteY6" fmla="*/ 25400 h 3778250"/>
              <a:gd name="connsiteX0" fmla="*/ 0 w 3733800"/>
              <a:gd name="connsiteY0" fmla="*/ 25400 h 3732062"/>
              <a:gd name="connsiteX1" fmla="*/ 0 w 3733800"/>
              <a:gd name="connsiteY1" fmla="*/ 3700623 h 3732062"/>
              <a:gd name="connsiteX2" fmla="*/ 1524000 w 3733800"/>
              <a:gd name="connsiteY2" fmla="*/ 3732062 h 3732062"/>
              <a:gd name="connsiteX3" fmla="*/ 1524000 w 3733800"/>
              <a:gd name="connsiteY3" fmla="*/ 3308350 h 3732062"/>
              <a:gd name="connsiteX4" fmla="*/ 3733800 w 3733800"/>
              <a:gd name="connsiteY4" fmla="*/ 3308350 h 3732062"/>
              <a:gd name="connsiteX5" fmla="*/ 3733800 w 3733800"/>
              <a:gd name="connsiteY5" fmla="*/ 0 h 3732062"/>
              <a:gd name="connsiteX6" fmla="*/ 0 w 3733800"/>
              <a:gd name="connsiteY6" fmla="*/ 25400 h 3732062"/>
              <a:gd name="connsiteX0" fmla="*/ 0 w 3733800"/>
              <a:gd name="connsiteY0" fmla="*/ 25400 h 3706869"/>
              <a:gd name="connsiteX1" fmla="*/ 0 w 3733800"/>
              <a:gd name="connsiteY1" fmla="*/ 3700623 h 3706869"/>
              <a:gd name="connsiteX2" fmla="*/ 1517505 w 3733800"/>
              <a:gd name="connsiteY2" fmla="*/ 3706869 h 3706869"/>
              <a:gd name="connsiteX3" fmla="*/ 1524000 w 3733800"/>
              <a:gd name="connsiteY3" fmla="*/ 3308350 h 3706869"/>
              <a:gd name="connsiteX4" fmla="*/ 3733800 w 3733800"/>
              <a:gd name="connsiteY4" fmla="*/ 3308350 h 3706869"/>
              <a:gd name="connsiteX5" fmla="*/ 3733800 w 3733800"/>
              <a:gd name="connsiteY5" fmla="*/ 0 h 3706869"/>
              <a:gd name="connsiteX6" fmla="*/ 0 w 3733800"/>
              <a:gd name="connsiteY6" fmla="*/ 25400 h 3706869"/>
              <a:gd name="connsiteX0" fmla="*/ 0 w 3733800"/>
              <a:gd name="connsiteY0" fmla="*/ 25400 h 3706869"/>
              <a:gd name="connsiteX1" fmla="*/ 0 w 3733800"/>
              <a:gd name="connsiteY1" fmla="*/ 3700623 h 3706869"/>
              <a:gd name="connsiteX2" fmla="*/ 1517505 w 3733800"/>
              <a:gd name="connsiteY2" fmla="*/ 3706869 h 3706869"/>
              <a:gd name="connsiteX3" fmla="*/ 1355122 w 3733800"/>
              <a:gd name="connsiteY3" fmla="*/ 3302051 h 3706869"/>
              <a:gd name="connsiteX4" fmla="*/ 3733800 w 3733800"/>
              <a:gd name="connsiteY4" fmla="*/ 3308350 h 3706869"/>
              <a:gd name="connsiteX5" fmla="*/ 3733800 w 3733800"/>
              <a:gd name="connsiteY5" fmla="*/ 0 h 3706869"/>
              <a:gd name="connsiteX6" fmla="*/ 0 w 3733800"/>
              <a:gd name="connsiteY6" fmla="*/ 25400 h 3706869"/>
              <a:gd name="connsiteX0" fmla="*/ 0 w 3733800"/>
              <a:gd name="connsiteY0" fmla="*/ 25400 h 3706869"/>
              <a:gd name="connsiteX1" fmla="*/ 0 w 3733800"/>
              <a:gd name="connsiteY1" fmla="*/ 3700623 h 3706869"/>
              <a:gd name="connsiteX2" fmla="*/ 1355122 w 3733800"/>
              <a:gd name="connsiteY2" fmla="*/ 3706869 h 3706869"/>
              <a:gd name="connsiteX3" fmla="*/ 1355122 w 3733800"/>
              <a:gd name="connsiteY3" fmla="*/ 3302051 h 3706869"/>
              <a:gd name="connsiteX4" fmla="*/ 3733800 w 3733800"/>
              <a:gd name="connsiteY4" fmla="*/ 3308350 h 3706869"/>
              <a:gd name="connsiteX5" fmla="*/ 3733800 w 3733800"/>
              <a:gd name="connsiteY5" fmla="*/ 0 h 3706869"/>
              <a:gd name="connsiteX6" fmla="*/ 0 w 3733800"/>
              <a:gd name="connsiteY6" fmla="*/ 25400 h 3706869"/>
              <a:gd name="connsiteX0" fmla="*/ 0 w 3733800"/>
              <a:gd name="connsiteY0" fmla="*/ 25400 h 3703720"/>
              <a:gd name="connsiteX1" fmla="*/ 0 w 3733800"/>
              <a:gd name="connsiteY1" fmla="*/ 3700623 h 3703720"/>
              <a:gd name="connsiteX2" fmla="*/ 1371360 w 3733800"/>
              <a:gd name="connsiteY2" fmla="*/ 3703720 h 3703720"/>
              <a:gd name="connsiteX3" fmla="*/ 1355122 w 3733800"/>
              <a:gd name="connsiteY3" fmla="*/ 3302051 h 3703720"/>
              <a:gd name="connsiteX4" fmla="*/ 3733800 w 3733800"/>
              <a:gd name="connsiteY4" fmla="*/ 3308350 h 3703720"/>
              <a:gd name="connsiteX5" fmla="*/ 3733800 w 3733800"/>
              <a:gd name="connsiteY5" fmla="*/ 0 h 3703720"/>
              <a:gd name="connsiteX6" fmla="*/ 0 w 3733800"/>
              <a:gd name="connsiteY6" fmla="*/ 25400 h 3703720"/>
              <a:gd name="connsiteX0" fmla="*/ 0 w 3733800"/>
              <a:gd name="connsiteY0" fmla="*/ 25400 h 3700623"/>
              <a:gd name="connsiteX1" fmla="*/ 0 w 3733800"/>
              <a:gd name="connsiteY1" fmla="*/ 3700623 h 3700623"/>
              <a:gd name="connsiteX2" fmla="*/ 1351874 w 3733800"/>
              <a:gd name="connsiteY2" fmla="*/ 3697422 h 3700623"/>
              <a:gd name="connsiteX3" fmla="*/ 1355122 w 3733800"/>
              <a:gd name="connsiteY3" fmla="*/ 3302051 h 3700623"/>
              <a:gd name="connsiteX4" fmla="*/ 3733800 w 3733800"/>
              <a:gd name="connsiteY4" fmla="*/ 3308350 h 3700623"/>
              <a:gd name="connsiteX5" fmla="*/ 3733800 w 3733800"/>
              <a:gd name="connsiteY5" fmla="*/ 0 h 3700623"/>
              <a:gd name="connsiteX6" fmla="*/ 0 w 3733800"/>
              <a:gd name="connsiteY6" fmla="*/ 25400 h 3700623"/>
              <a:gd name="connsiteX0" fmla="*/ 0 w 3733800"/>
              <a:gd name="connsiteY0" fmla="*/ 25400 h 3700623"/>
              <a:gd name="connsiteX1" fmla="*/ 0 w 3733800"/>
              <a:gd name="connsiteY1" fmla="*/ 3700623 h 3700623"/>
              <a:gd name="connsiteX2" fmla="*/ 1361617 w 3733800"/>
              <a:gd name="connsiteY2" fmla="*/ 3700571 h 3700623"/>
              <a:gd name="connsiteX3" fmla="*/ 1355122 w 3733800"/>
              <a:gd name="connsiteY3" fmla="*/ 3302051 h 3700623"/>
              <a:gd name="connsiteX4" fmla="*/ 3733800 w 3733800"/>
              <a:gd name="connsiteY4" fmla="*/ 3308350 h 3700623"/>
              <a:gd name="connsiteX5" fmla="*/ 3733800 w 3733800"/>
              <a:gd name="connsiteY5" fmla="*/ 0 h 3700623"/>
              <a:gd name="connsiteX6" fmla="*/ 0 w 3733800"/>
              <a:gd name="connsiteY6" fmla="*/ 25400 h 3700623"/>
              <a:gd name="connsiteX0" fmla="*/ 0 w 3733800"/>
              <a:gd name="connsiteY0" fmla="*/ 25400 h 3700623"/>
              <a:gd name="connsiteX1" fmla="*/ 0 w 3733800"/>
              <a:gd name="connsiteY1" fmla="*/ 3700623 h 3700623"/>
              <a:gd name="connsiteX2" fmla="*/ 1361617 w 3733800"/>
              <a:gd name="connsiteY2" fmla="*/ 3700571 h 3700623"/>
              <a:gd name="connsiteX3" fmla="*/ 1376773 w 3733800"/>
              <a:gd name="connsiteY3" fmla="*/ 3333543 h 3700623"/>
              <a:gd name="connsiteX4" fmla="*/ 3733800 w 3733800"/>
              <a:gd name="connsiteY4" fmla="*/ 3308350 h 3700623"/>
              <a:gd name="connsiteX5" fmla="*/ 3733800 w 3733800"/>
              <a:gd name="connsiteY5" fmla="*/ 0 h 3700623"/>
              <a:gd name="connsiteX6" fmla="*/ 0 w 3733800"/>
              <a:gd name="connsiteY6" fmla="*/ 25400 h 3700623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91929 w 3733800"/>
              <a:gd name="connsiteY2" fmla="*/ 3702671 h 3702671"/>
              <a:gd name="connsiteX3" fmla="*/ 1376773 w 3733800"/>
              <a:gd name="connsiteY3" fmla="*/ 3333543 h 3702671"/>
              <a:gd name="connsiteX4" fmla="*/ 3733800 w 3733800"/>
              <a:gd name="connsiteY4" fmla="*/ 3308350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68112 w 3733800"/>
              <a:gd name="connsiteY2" fmla="*/ 3702671 h 3702671"/>
              <a:gd name="connsiteX3" fmla="*/ 1376773 w 3733800"/>
              <a:gd name="connsiteY3" fmla="*/ 3333543 h 3702671"/>
              <a:gd name="connsiteX4" fmla="*/ 3733800 w 3733800"/>
              <a:gd name="connsiteY4" fmla="*/ 3308350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83268 w 3733800"/>
              <a:gd name="connsiteY2" fmla="*/ 3702671 h 3702671"/>
              <a:gd name="connsiteX3" fmla="*/ 1376773 w 3733800"/>
              <a:gd name="connsiteY3" fmla="*/ 3333543 h 3702671"/>
              <a:gd name="connsiteX4" fmla="*/ 3733800 w 3733800"/>
              <a:gd name="connsiteY4" fmla="*/ 3308350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74608 w 3733800"/>
              <a:gd name="connsiteY2" fmla="*/ 3702671 h 3702671"/>
              <a:gd name="connsiteX3" fmla="*/ 1376773 w 3733800"/>
              <a:gd name="connsiteY3" fmla="*/ 3333543 h 3702671"/>
              <a:gd name="connsiteX4" fmla="*/ 3733800 w 3733800"/>
              <a:gd name="connsiteY4" fmla="*/ 3308350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79480 w 3733800"/>
              <a:gd name="connsiteY2" fmla="*/ 3702671 h 3702671"/>
              <a:gd name="connsiteX3" fmla="*/ 1376773 w 3733800"/>
              <a:gd name="connsiteY3" fmla="*/ 3333543 h 3702671"/>
              <a:gd name="connsiteX4" fmla="*/ 3733800 w 3733800"/>
              <a:gd name="connsiteY4" fmla="*/ 3308350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79480 w 3733800"/>
              <a:gd name="connsiteY2" fmla="*/ 3702671 h 3702671"/>
              <a:gd name="connsiteX3" fmla="*/ 1376773 w 3733800"/>
              <a:gd name="connsiteY3" fmla="*/ 3333543 h 3702671"/>
              <a:gd name="connsiteX4" fmla="*/ 3733800 w 3733800"/>
              <a:gd name="connsiteY4" fmla="*/ 3352439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79480 w 3733800"/>
              <a:gd name="connsiteY2" fmla="*/ 3702671 h 3702671"/>
              <a:gd name="connsiteX3" fmla="*/ 1376773 w 3733800"/>
              <a:gd name="connsiteY3" fmla="*/ 3333543 h 3702671"/>
              <a:gd name="connsiteX4" fmla="*/ 3730552 w 3733800"/>
              <a:gd name="connsiteY4" fmla="*/ 3336693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79480 w 3733800"/>
              <a:gd name="connsiteY2" fmla="*/ 3702671 h 3702671"/>
              <a:gd name="connsiteX3" fmla="*/ 1376773 w 3733800"/>
              <a:gd name="connsiteY3" fmla="*/ 3333543 h 3702671"/>
              <a:gd name="connsiteX4" fmla="*/ 3719726 w 3733800"/>
              <a:gd name="connsiteY4" fmla="*/ 3336693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37191"/>
              <a:gd name="connsiteY0" fmla="*/ 25400 h 3702671"/>
              <a:gd name="connsiteX1" fmla="*/ 0 w 3737191"/>
              <a:gd name="connsiteY1" fmla="*/ 3700623 h 3702671"/>
              <a:gd name="connsiteX2" fmla="*/ 1379480 w 3737191"/>
              <a:gd name="connsiteY2" fmla="*/ 3702671 h 3702671"/>
              <a:gd name="connsiteX3" fmla="*/ 1376773 w 3737191"/>
              <a:gd name="connsiteY3" fmla="*/ 3333543 h 3702671"/>
              <a:gd name="connsiteX4" fmla="*/ 3737047 w 3737191"/>
              <a:gd name="connsiteY4" fmla="*/ 3353488 h 3702671"/>
              <a:gd name="connsiteX5" fmla="*/ 3733800 w 3737191"/>
              <a:gd name="connsiteY5" fmla="*/ 0 h 3702671"/>
              <a:gd name="connsiteX6" fmla="*/ 0 w 3737191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79480 w 3733800"/>
              <a:gd name="connsiteY2" fmla="*/ 3702671 h 3702671"/>
              <a:gd name="connsiteX3" fmla="*/ 1376773 w 3733800"/>
              <a:gd name="connsiteY3" fmla="*/ 3333543 h 3702671"/>
              <a:gd name="connsiteX4" fmla="*/ 3732717 w 3733800"/>
              <a:gd name="connsiteY4" fmla="*/ 3345091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79480 w 3733800"/>
              <a:gd name="connsiteY2" fmla="*/ 3702671 h 3702671"/>
              <a:gd name="connsiteX3" fmla="*/ 1376773 w 3733800"/>
              <a:gd name="connsiteY3" fmla="*/ 3333543 h 3702671"/>
              <a:gd name="connsiteX4" fmla="*/ 3724056 w 3733800"/>
              <a:gd name="connsiteY4" fmla="*/ 3345091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79480 w 3733800"/>
              <a:gd name="connsiteY2" fmla="*/ 3702671 h 3702671"/>
              <a:gd name="connsiteX3" fmla="*/ 1376773 w 3733800"/>
              <a:gd name="connsiteY3" fmla="*/ 3333543 h 3702671"/>
              <a:gd name="connsiteX4" fmla="*/ 3728387 w 3733800"/>
              <a:gd name="connsiteY4" fmla="*/ 3345091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79480 w 3733800"/>
              <a:gd name="connsiteY2" fmla="*/ 3702671 h 3702671"/>
              <a:gd name="connsiteX3" fmla="*/ 1376773 w 3733800"/>
              <a:gd name="connsiteY3" fmla="*/ 3333543 h 3702671"/>
              <a:gd name="connsiteX4" fmla="*/ 3732717 w 3733800"/>
              <a:gd name="connsiteY4" fmla="*/ 3345091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41462"/>
              <a:gd name="connsiteY0" fmla="*/ 25400 h 3702671"/>
              <a:gd name="connsiteX1" fmla="*/ 0 w 3741462"/>
              <a:gd name="connsiteY1" fmla="*/ 3700623 h 3702671"/>
              <a:gd name="connsiteX2" fmla="*/ 1379480 w 3741462"/>
              <a:gd name="connsiteY2" fmla="*/ 3702671 h 3702671"/>
              <a:gd name="connsiteX3" fmla="*/ 1376773 w 3741462"/>
              <a:gd name="connsiteY3" fmla="*/ 3333543 h 3702671"/>
              <a:gd name="connsiteX4" fmla="*/ 3741378 w 3741462"/>
              <a:gd name="connsiteY4" fmla="*/ 3345091 h 3702671"/>
              <a:gd name="connsiteX5" fmla="*/ 3733800 w 3741462"/>
              <a:gd name="connsiteY5" fmla="*/ 0 h 3702671"/>
              <a:gd name="connsiteX6" fmla="*/ 0 w 3741462"/>
              <a:gd name="connsiteY6" fmla="*/ 25400 h 3702671"/>
              <a:gd name="connsiteX0" fmla="*/ 0 w 3733800"/>
              <a:gd name="connsiteY0" fmla="*/ 25400 h 3702671"/>
              <a:gd name="connsiteX1" fmla="*/ 0 w 3733800"/>
              <a:gd name="connsiteY1" fmla="*/ 3700623 h 3702671"/>
              <a:gd name="connsiteX2" fmla="*/ 1379480 w 3733800"/>
              <a:gd name="connsiteY2" fmla="*/ 3702671 h 3702671"/>
              <a:gd name="connsiteX3" fmla="*/ 1376773 w 3733800"/>
              <a:gd name="connsiteY3" fmla="*/ 3333543 h 3702671"/>
              <a:gd name="connsiteX4" fmla="*/ 3724057 w 3733800"/>
              <a:gd name="connsiteY4" fmla="*/ 3345091 h 3702671"/>
              <a:gd name="connsiteX5" fmla="*/ 3733800 w 3733800"/>
              <a:gd name="connsiteY5" fmla="*/ 0 h 3702671"/>
              <a:gd name="connsiteX6" fmla="*/ 0 w 3733800"/>
              <a:gd name="connsiteY6" fmla="*/ 25400 h 3702671"/>
              <a:gd name="connsiteX0" fmla="*/ 0 w 3725139"/>
              <a:gd name="connsiteY0" fmla="*/ 0 h 3677271"/>
              <a:gd name="connsiteX1" fmla="*/ 0 w 3725139"/>
              <a:gd name="connsiteY1" fmla="*/ 3675223 h 3677271"/>
              <a:gd name="connsiteX2" fmla="*/ 1379480 w 3725139"/>
              <a:gd name="connsiteY2" fmla="*/ 3677271 h 3677271"/>
              <a:gd name="connsiteX3" fmla="*/ 1376773 w 3725139"/>
              <a:gd name="connsiteY3" fmla="*/ 3308143 h 3677271"/>
              <a:gd name="connsiteX4" fmla="*/ 3724057 w 3725139"/>
              <a:gd name="connsiteY4" fmla="*/ 3319691 h 3677271"/>
              <a:gd name="connsiteX5" fmla="*/ 3725139 w 3725139"/>
              <a:gd name="connsiteY5" fmla="*/ 16589 h 3677271"/>
              <a:gd name="connsiteX6" fmla="*/ 0 w 3725139"/>
              <a:gd name="connsiteY6" fmla="*/ 0 h 3677271"/>
              <a:gd name="connsiteX0" fmla="*/ 0 w 3725139"/>
              <a:gd name="connsiteY0" fmla="*/ 12803 h 3690074"/>
              <a:gd name="connsiteX1" fmla="*/ 0 w 3725139"/>
              <a:gd name="connsiteY1" fmla="*/ 3688026 h 3690074"/>
              <a:gd name="connsiteX2" fmla="*/ 1379480 w 3725139"/>
              <a:gd name="connsiteY2" fmla="*/ 3690074 h 3690074"/>
              <a:gd name="connsiteX3" fmla="*/ 1376773 w 3725139"/>
              <a:gd name="connsiteY3" fmla="*/ 3320946 h 3690074"/>
              <a:gd name="connsiteX4" fmla="*/ 3724057 w 3725139"/>
              <a:gd name="connsiteY4" fmla="*/ 3332494 h 3690074"/>
              <a:gd name="connsiteX5" fmla="*/ 3725139 w 3725139"/>
              <a:gd name="connsiteY5" fmla="*/ 0 h 3690074"/>
              <a:gd name="connsiteX6" fmla="*/ 0 w 3725139"/>
              <a:gd name="connsiteY6" fmla="*/ 12803 h 3690074"/>
              <a:gd name="connsiteX0" fmla="*/ 0 w 3725139"/>
              <a:gd name="connsiteY0" fmla="*/ 206 h 3677477"/>
              <a:gd name="connsiteX1" fmla="*/ 0 w 3725139"/>
              <a:gd name="connsiteY1" fmla="*/ 3675429 h 3677477"/>
              <a:gd name="connsiteX2" fmla="*/ 1379480 w 3725139"/>
              <a:gd name="connsiteY2" fmla="*/ 3677477 h 3677477"/>
              <a:gd name="connsiteX3" fmla="*/ 1376773 w 3725139"/>
              <a:gd name="connsiteY3" fmla="*/ 3308349 h 3677477"/>
              <a:gd name="connsiteX4" fmla="*/ 3724057 w 3725139"/>
              <a:gd name="connsiteY4" fmla="*/ 3319897 h 3677477"/>
              <a:gd name="connsiteX5" fmla="*/ 3725139 w 3725139"/>
              <a:gd name="connsiteY5" fmla="*/ 0 h 3677477"/>
              <a:gd name="connsiteX6" fmla="*/ 0 w 3725139"/>
              <a:gd name="connsiteY6" fmla="*/ 206 h 3677477"/>
              <a:gd name="connsiteX0" fmla="*/ 0 w 3725139"/>
              <a:gd name="connsiteY0" fmla="*/ 0 h 3677271"/>
              <a:gd name="connsiteX1" fmla="*/ 0 w 3725139"/>
              <a:gd name="connsiteY1" fmla="*/ 3675223 h 3677271"/>
              <a:gd name="connsiteX2" fmla="*/ 1379480 w 3725139"/>
              <a:gd name="connsiteY2" fmla="*/ 3677271 h 3677271"/>
              <a:gd name="connsiteX3" fmla="*/ 1376773 w 3725139"/>
              <a:gd name="connsiteY3" fmla="*/ 3308143 h 3677271"/>
              <a:gd name="connsiteX4" fmla="*/ 3724057 w 3725139"/>
              <a:gd name="connsiteY4" fmla="*/ 3319691 h 3677271"/>
              <a:gd name="connsiteX5" fmla="*/ 3725139 w 3725139"/>
              <a:gd name="connsiteY5" fmla="*/ 8192 h 3677271"/>
              <a:gd name="connsiteX6" fmla="*/ 0 w 3725139"/>
              <a:gd name="connsiteY6" fmla="*/ 0 h 36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5139" h="3677271">
                <a:moveTo>
                  <a:pt x="0" y="0"/>
                </a:moveTo>
                <a:lnTo>
                  <a:pt x="0" y="3675223"/>
                </a:lnTo>
                <a:lnTo>
                  <a:pt x="1379480" y="3677271"/>
                </a:lnTo>
                <a:cubicBezTo>
                  <a:pt x="1380563" y="3545481"/>
                  <a:pt x="1375690" y="3439933"/>
                  <a:pt x="1376773" y="3308143"/>
                </a:cubicBezTo>
                <a:lnTo>
                  <a:pt x="3724057" y="3319691"/>
                </a:lnTo>
                <a:cubicBezTo>
                  <a:pt x="3725140" y="2207460"/>
                  <a:pt x="3724056" y="1120423"/>
                  <a:pt x="3725139" y="8192"/>
                </a:cubicBez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>
                <a:solidFill>
                  <a:schemeClr val="tx1"/>
                </a:solidFill>
              </a:rPr>
              <a:t>sqaod/cuda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0A524F-AE2A-4F94-8333-39CA395092A5}"/>
              </a:ext>
            </a:extLst>
          </p:cNvPr>
          <p:cNvSpPr/>
          <p:nvPr/>
        </p:nvSpPr>
        <p:spPr>
          <a:xfrm>
            <a:off x="2903059" y="1582250"/>
            <a:ext cx="3491526" cy="3700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sqaod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cpu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231550-B210-40C3-A1DA-30B124CB6EF9}"/>
              </a:ext>
            </a:extLst>
          </p:cNvPr>
          <p:cNvSpPr/>
          <p:nvPr/>
        </p:nvSpPr>
        <p:spPr>
          <a:xfrm>
            <a:off x="529390" y="666131"/>
            <a:ext cx="9693248" cy="343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sqaod</a:t>
            </a:r>
            <a:r>
              <a:rPr lang="en-US" dirty="0">
                <a:solidFill>
                  <a:schemeClr val="tx1"/>
                </a:solidFill>
              </a:rPr>
              <a:t> public interface (</a:t>
            </a:r>
            <a:r>
              <a:rPr lang="en-US" dirty="0" err="1">
                <a:solidFill>
                  <a:schemeClr val="tx1"/>
                </a:solidFill>
              </a:rPr>
              <a:t>sqaod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sqaod.h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A73D36-04C0-47DF-A304-7313F8767C99}"/>
              </a:ext>
            </a:extLst>
          </p:cNvPr>
          <p:cNvSpPr/>
          <p:nvPr/>
        </p:nvSpPr>
        <p:spPr>
          <a:xfrm>
            <a:off x="529391" y="1124190"/>
            <a:ext cx="9693248" cy="343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sqaod</a:t>
            </a:r>
            <a:r>
              <a:rPr lang="en-US" dirty="0">
                <a:solidFill>
                  <a:schemeClr val="tx1"/>
                </a:solidFill>
              </a:rPr>
              <a:t> private interface (</a:t>
            </a:r>
            <a:r>
              <a:rPr lang="en-US" dirty="0" err="1">
                <a:solidFill>
                  <a:schemeClr val="tx1"/>
                </a:solidFill>
              </a:rPr>
              <a:t>sqaod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sqaod_native.h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D33231-8413-4DDA-965D-6BF10D233D7A}"/>
              </a:ext>
            </a:extLst>
          </p:cNvPr>
          <p:cNvSpPr/>
          <p:nvPr/>
        </p:nvSpPr>
        <p:spPr>
          <a:xfrm>
            <a:off x="529392" y="1582249"/>
            <a:ext cx="2189476" cy="27483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sqaod</a:t>
            </a:r>
            <a:r>
              <a:rPr lang="en-US" dirty="0">
                <a:solidFill>
                  <a:schemeClr val="tx1"/>
                </a:solidFill>
              </a:rPr>
              <a:t>/common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0BE6A9-83D8-429D-BA98-2D702B10E7F7}"/>
              </a:ext>
            </a:extLst>
          </p:cNvPr>
          <p:cNvSpPr/>
          <p:nvPr/>
        </p:nvSpPr>
        <p:spPr>
          <a:xfrm>
            <a:off x="2998102" y="1996586"/>
            <a:ext cx="3298423" cy="143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400" dirty="0"/>
              <a:t>public classes (namespace </a:t>
            </a:r>
            <a:r>
              <a:rPr lang="en-US" sz="1400" dirty="0" err="1"/>
              <a:t>sqaod_cpu</a:t>
            </a:r>
            <a:r>
              <a:rPr lang="en-US" sz="1400" dirty="0"/>
              <a:t>)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CPUDenseGraphAnnealer</a:t>
            </a:r>
            <a:r>
              <a:rPr lang="en-US" sz="1400" dirty="0"/>
              <a:t>&lt;&gt;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CPUBipartiteGraphAnnealer</a:t>
            </a:r>
            <a:r>
              <a:rPr lang="en-US" sz="1400" dirty="0"/>
              <a:t>&lt;&gt;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CPUDenseGraphBruteForceSearcher</a:t>
            </a:r>
            <a:r>
              <a:rPr lang="en-US" sz="1400" dirty="0"/>
              <a:t>&lt;&gt;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CPUBipartiteGraphBruteForceSearcher</a:t>
            </a:r>
            <a:r>
              <a:rPr lang="en-US" sz="1400" dirty="0"/>
              <a:t>&lt;&gt;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CPUFormuas</a:t>
            </a:r>
            <a:r>
              <a:rPr lang="en-US" sz="1400" dirty="0"/>
              <a:t> &lt;&gt;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97AC64-12EB-4CE2-B8F1-9FAB492378C9}"/>
              </a:ext>
            </a:extLst>
          </p:cNvPr>
          <p:cNvSpPr/>
          <p:nvPr/>
        </p:nvSpPr>
        <p:spPr>
          <a:xfrm>
            <a:off x="2998101" y="3520058"/>
            <a:ext cx="3298423" cy="323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Backend classes (with Eigen)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B282A1-B665-418E-B51D-FFBD73C70D65}"/>
              </a:ext>
            </a:extLst>
          </p:cNvPr>
          <p:cNvSpPr/>
          <p:nvPr/>
        </p:nvSpPr>
        <p:spPr>
          <a:xfrm>
            <a:off x="6673820" y="1996586"/>
            <a:ext cx="3453752" cy="1575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400" dirty="0"/>
              <a:t>public classes (namespace </a:t>
            </a:r>
            <a:r>
              <a:rPr lang="en-US" sz="1400" dirty="0" err="1"/>
              <a:t>sqaod_cuda</a:t>
            </a:r>
            <a:r>
              <a:rPr lang="en-US" sz="1400" dirty="0"/>
              <a:t>)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CUDADenseGraphAnnealer</a:t>
            </a:r>
            <a:r>
              <a:rPr lang="en-US" sz="1400" dirty="0"/>
              <a:t>&lt;&gt;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CUDABipartiteGraphAnnealer</a:t>
            </a:r>
            <a:r>
              <a:rPr lang="en-US" sz="1400" dirty="0"/>
              <a:t>&lt;&gt;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CUDADenseGraphBruteForceSearcher</a:t>
            </a:r>
            <a:r>
              <a:rPr lang="en-US" sz="1400" dirty="0"/>
              <a:t>&lt;&gt;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CUDABipartiteGraphBruteForceSearcher</a:t>
            </a:r>
            <a:r>
              <a:rPr lang="en-US" sz="1400" dirty="0"/>
              <a:t>&lt;&gt;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CUDAFormuas</a:t>
            </a:r>
            <a:r>
              <a:rPr lang="en-US" sz="1400" dirty="0"/>
              <a:t> &lt;&gt;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CUDADevice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DDACD-3285-4216-B90D-E9855D3A6103}"/>
              </a:ext>
            </a:extLst>
          </p:cNvPr>
          <p:cNvSpPr/>
          <p:nvPr/>
        </p:nvSpPr>
        <p:spPr>
          <a:xfrm>
            <a:off x="6678906" y="3666070"/>
            <a:ext cx="3448666" cy="118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</a:rPr>
              <a:t>DeviceMatrixType</a:t>
            </a:r>
            <a:r>
              <a:rPr lang="en-US" sz="1400" dirty="0">
                <a:solidFill>
                  <a:schemeClr val="tx1"/>
                </a:solidFill>
              </a:rPr>
              <a:t>&lt;&gt;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DeviceVectorType</a:t>
            </a:r>
            <a:r>
              <a:rPr lang="en-US" sz="1400" dirty="0">
                <a:solidFill>
                  <a:schemeClr val="tx1"/>
                </a:solidFill>
              </a:rPr>
              <a:t>&lt;&gt;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DeviceSccalarType</a:t>
            </a:r>
            <a:r>
              <a:rPr lang="en-US" sz="1400" dirty="0">
                <a:solidFill>
                  <a:schemeClr val="tx1"/>
                </a:solidFill>
              </a:rPr>
              <a:t>&lt;&gt;</a:t>
            </a:r>
          </a:p>
          <a:p>
            <a:r>
              <a:rPr lang="en-US" sz="1400" dirty="0" err="1">
                <a:solidFill>
                  <a:schemeClr val="tx1"/>
                </a:solidFill>
              </a:rPr>
              <a:t>DeviceFormulas</a:t>
            </a:r>
            <a:r>
              <a:rPr lang="en-US" sz="1400" dirty="0">
                <a:solidFill>
                  <a:schemeClr val="tx1"/>
                </a:solidFill>
              </a:rPr>
              <a:t>&lt;&gt;</a:t>
            </a:r>
          </a:p>
          <a:p>
            <a:r>
              <a:rPr lang="en-US" sz="1400" dirty="0">
                <a:solidFill>
                  <a:schemeClr val="tx1"/>
                </a:solidFill>
              </a:rPr>
              <a:t>Other backend classes (with CUDA)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B3EB2F-667C-42C9-B049-2EF4A3B9EF2E}"/>
              </a:ext>
            </a:extLst>
          </p:cNvPr>
          <p:cNvSpPr/>
          <p:nvPr/>
        </p:nvSpPr>
        <p:spPr>
          <a:xfrm>
            <a:off x="617760" y="1996586"/>
            <a:ext cx="1956115" cy="14324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US" sz="1400" dirty="0"/>
              <a:t>public classes</a:t>
            </a:r>
          </a:p>
          <a:p>
            <a:r>
              <a:rPr lang="en-US" sz="1400" dirty="0"/>
              <a:t>(namespace </a:t>
            </a:r>
            <a:r>
              <a:rPr lang="en-US" sz="1400" dirty="0" err="1"/>
              <a:t>sqaod</a:t>
            </a:r>
            <a:r>
              <a:rPr lang="en-US" sz="1400" dirty="0"/>
              <a:t>)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MatrixType</a:t>
            </a:r>
            <a:r>
              <a:rPr lang="en-US" sz="1400" dirty="0"/>
              <a:t>&lt;&gt;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VectorType</a:t>
            </a:r>
            <a:r>
              <a:rPr lang="en-US" sz="1400" dirty="0"/>
              <a:t>&lt;&gt;</a:t>
            </a:r>
          </a:p>
          <a:p>
            <a:r>
              <a:rPr lang="en-US" sz="1400" dirty="0"/>
              <a:t>  </a:t>
            </a:r>
            <a:r>
              <a:rPr lang="en-US" sz="1400" dirty="0" err="1"/>
              <a:t>ArrayType</a:t>
            </a:r>
            <a:r>
              <a:rPr lang="en-US" sz="1400" dirty="0"/>
              <a:t>&lt;&gt;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B6C314-2323-4072-BFED-85EADAE5974B}"/>
              </a:ext>
            </a:extLst>
          </p:cNvPr>
          <p:cNvSpPr/>
          <p:nvPr/>
        </p:nvSpPr>
        <p:spPr>
          <a:xfrm>
            <a:off x="6572376" y="5362461"/>
            <a:ext cx="36502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CUDA runtime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5D569-521B-4DBF-B5A8-AB8F4D0276CE}"/>
              </a:ext>
            </a:extLst>
          </p:cNvPr>
          <p:cNvSpPr/>
          <p:nvPr/>
        </p:nvSpPr>
        <p:spPr>
          <a:xfrm>
            <a:off x="6673820" y="4920074"/>
            <a:ext cx="1182992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CUDA Kernels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812868-45FF-4960-BC2B-04EC966202DB}"/>
              </a:ext>
            </a:extLst>
          </p:cNvPr>
          <p:cNvSpPr/>
          <p:nvPr/>
        </p:nvSpPr>
        <p:spPr>
          <a:xfrm>
            <a:off x="8034456" y="4968267"/>
            <a:ext cx="100584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cuBLAS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169E1A-FBE7-4E7C-94CE-514337F28108}"/>
              </a:ext>
            </a:extLst>
          </p:cNvPr>
          <p:cNvSpPr/>
          <p:nvPr/>
        </p:nvSpPr>
        <p:spPr>
          <a:xfrm>
            <a:off x="9141740" y="4973954"/>
            <a:ext cx="100584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cuRAND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AE6CB3-5172-498E-A252-38AF5C541991}"/>
              </a:ext>
            </a:extLst>
          </p:cNvPr>
          <p:cNvSpPr/>
          <p:nvPr/>
        </p:nvSpPr>
        <p:spPr>
          <a:xfrm>
            <a:off x="2903059" y="5371111"/>
            <a:ext cx="3491527" cy="277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OpenMP / (</a:t>
            </a:r>
            <a:r>
              <a:rPr lang="en-US" sz="1400" dirty="0" err="1">
                <a:solidFill>
                  <a:schemeClr val="tx1"/>
                </a:solidFill>
              </a:rPr>
              <a:t>pthreads</a:t>
            </a:r>
            <a:r>
              <a:rPr lang="en-US" sz="1400" dirty="0">
                <a:solidFill>
                  <a:schemeClr val="tx1"/>
                </a:solidFill>
              </a:rPr>
              <a:t> | Win32 threads)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BA3331-5062-4B68-9B1C-BD548E620607}"/>
              </a:ext>
            </a:extLst>
          </p:cNvPr>
          <p:cNvSpPr/>
          <p:nvPr/>
        </p:nvSpPr>
        <p:spPr>
          <a:xfrm>
            <a:off x="617760" y="3532634"/>
            <a:ext cx="1956115" cy="31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Utility functions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64A226-07A0-4A48-A424-284365D785EC}"/>
              </a:ext>
            </a:extLst>
          </p:cNvPr>
          <p:cNvSpPr/>
          <p:nvPr/>
        </p:nvSpPr>
        <p:spPr>
          <a:xfrm>
            <a:off x="617760" y="3932109"/>
            <a:ext cx="1956115" cy="31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party lib : Eigen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D53831-170A-41A5-82CA-EB18141D72FD}"/>
              </a:ext>
            </a:extLst>
          </p:cNvPr>
          <p:cNvSpPr/>
          <p:nvPr/>
        </p:nvSpPr>
        <p:spPr>
          <a:xfrm>
            <a:off x="2998101" y="3932109"/>
            <a:ext cx="1956115" cy="3107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party lib : Eigen</a:t>
            </a:r>
          </a:p>
        </p:txBody>
      </p:sp>
    </p:spTree>
    <p:extLst>
      <p:ext uri="{BB962C8B-B14F-4D97-AF65-F5344CB8AC3E}">
        <p14:creationId xmlns:p14="http://schemas.microsoft.com/office/powerpoint/2010/main" val="145863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</TotalTime>
  <Words>280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Shinya Morino</dc:creator>
  <cp:lastModifiedBy>Shinya Morino</cp:lastModifiedBy>
  <cp:revision>171</cp:revision>
  <dcterms:created xsi:type="dcterms:W3CDTF">2018-08-08T00:07:18Z</dcterms:created>
  <dcterms:modified xsi:type="dcterms:W3CDTF">2018-08-09T21:40:23Z</dcterms:modified>
</cp:coreProperties>
</file>