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F84B5B-F541-FA83-3C1B-FC0053760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7AB49F-A7F9-7D60-540B-917550686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4AEE6-D9ED-AB3F-B5AB-87EC3B2D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936-AAB0-4D84-BFE2-553B2827EB4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498C1A-6CD2-4107-C9C7-70D66197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965E87-C00E-4708-E79C-FD8EDA82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03F6-B923-4272-A7F2-2076E3C610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87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224BD-422F-45DF-C6A3-6E20B95A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087ED6-B73A-394D-E11F-93235D990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8FB983-4510-1144-3BCF-92D0AC8D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936-AAB0-4D84-BFE2-553B2827EB4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7DFF1-0EB4-620E-7BF4-C57C879B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880CBA-17AE-7C35-BC7B-FDC80719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03F6-B923-4272-A7F2-2076E3C610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27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6AE8F3-9E5D-4B0F-E2CD-B87FB4B91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284351-F9F5-2D98-E0CD-E6CB18CC2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C29B74-9924-24BB-D31D-46B12552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936-AAB0-4D84-BFE2-553B2827EB4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07AFE0-9C02-4893-03AC-4E412FE6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650609-DCED-73BF-FB58-46A90BC0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03F6-B923-4272-A7F2-2076E3C610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8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6BD78-BA25-475D-08D8-682E201E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79A51A-42A8-8B15-E9A7-74113C520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37C8AC-7E4C-BFF7-536B-ED06D2CB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936-AAB0-4D84-BFE2-553B2827EB4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51CE4-EF53-7F49-3F61-EFE9448E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B199DF-8A62-DA4C-ED40-A91EBAE5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03F6-B923-4272-A7F2-2076E3C610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37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5BC07-CB2E-F6A3-916B-DDFC9BFE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014BB4-6B3B-B639-559E-7336C3F3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AAC29E-C70F-561E-B550-28498D44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936-AAB0-4D84-BFE2-553B2827EB4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409A82-D0C1-8024-2788-DA4ACF9A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91E4AF-DBB4-5C07-76AB-7B128F9C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03F6-B923-4272-A7F2-2076E3C610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53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BC5B6-20F0-63BD-BBDD-55C2240D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B760B5-F640-A61B-6712-D5F4631E1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CE5A47-9D3F-F7BA-0EAF-1B635030B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97C8D8-CA3E-08DA-8AAF-9317FB14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936-AAB0-4D84-BFE2-553B2827EB4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AC2B56-9F1D-2B67-9F21-F2A69936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A7C4B9-6CFF-2CEA-0932-8E873EFA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03F6-B923-4272-A7F2-2076E3C610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8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C531F-BBB3-24AE-46FC-B6C82F17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D0391D-951B-39A7-3CE1-6CFC4E38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58CAD9-B94B-8A1A-F76B-9DA5B82FE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7FEA74-0D78-AB62-0DA5-DBFFCCFFC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495E6E-BA22-E83D-FA88-43CC41F0C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883F440-3896-3ACF-78B1-EF656B8A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936-AAB0-4D84-BFE2-553B2827EB4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CF0B61C-ABC7-7F22-C793-7AC99BF7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66CE16-3DA5-5C80-4537-CFBA8EE6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03F6-B923-4272-A7F2-2076E3C610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18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DAE6E-D8A8-CFEE-6552-CFAB1A16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CFB413-E53C-400A-0655-1A26B6E9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936-AAB0-4D84-BFE2-553B2827EB4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543715-2BA1-61F9-D277-30D751E8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98846A-6D97-EF6C-9EB7-EEABBCE6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03F6-B923-4272-A7F2-2076E3C610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8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74A062-B42C-9E94-2D4F-D48CC23A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936-AAB0-4D84-BFE2-553B2827EB4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4B2CC3-81ED-C8D3-6D25-548B832F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400609-5B89-6B65-CEB1-79C25533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03F6-B923-4272-A7F2-2076E3C610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19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FD931-7F64-DCF0-F487-183DA10C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C66E27-C6BE-4E6B-616E-3A3039451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4CED15-58C6-AFEA-7BED-8EE8DE82E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E700E3-F733-1223-7691-935E60FF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936-AAB0-4D84-BFE2-553B2827EB4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6B6151-C33A-210A-6225-9831F4A1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3A85E6-DD26-597B-68FA-5DC9A0E3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03F6-B923-4272-A7F2-2076E3C610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90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6B436-8744-5C15-951D-77096FC5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ABFDE0-DD00-0293-5729-8EB922E68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20898F-7E07-98AC-1746-46EFE6913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0EB1C0-3A13-FE29-15E5-D40C03F1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7936-AAB0-4D84-BFE2-553B2827EB4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D98831-18F2-8BC8-F7EA-69077A95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494666-C1A6-0D65-0B13-EAE9ED9E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03F6-B923-4272-A7F2-2076E3C610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1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551ABD6-1033-3092-48EE-CAFC956B4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AA2CD8-73BB-5465-BC07-1FE672C8D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58E77-5DDD-B603-3164-922897A6F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27936-AAB0-4D84-BFE2-553B2827EB4E}" type="datetimeFigureOut">
              <a:rPr lang="fr-FR" smtClean="0"/>
              <a:t>27/09/2023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1C8D13-FC64-08E7-4B85-93197AA1C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0246B2-6178-1EC7-987F-6F403CD62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703F6-B923-4272-A7F2-2076E3C610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3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hyperlink" Target="https://refactoring.guru/refactoring/how-t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mmet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993903-746D-18AA-B59D-78DC6CB55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Notes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035BBA-E0FC-205F-A1FB-6B47DDC33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83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DDEF0-AB3C-08B1-C40F-FED8637F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D5D90F-0D2B-29C0-A90B-E443B9A4C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https://refactoring.guru/refactoring/how-to</a:t>
            </a:r>
            <a:endParaRPr lang="fr-FR" dirty="0"/>
          </a:p>
          <a:p>
            <a:r>
              <a:rPr lang="fr-FR" dirty="0">
                <a:hlinkClick r:id="rId3"/>
              </a:rPr>
              <a:t>https://caniuse.com/</a:t>
            </a:r>
            <a:endParaRPr lang="fr-FR" dirty="0"/>
          </a:p>
          <a:p>
            <a:r>
              <a:rPr lang="fr-FR" dirty="0">
                <a:hlinkClick r:id="rId4"/>
              </a:rPr>
              <a:t>https://emmet.io/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761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40DBD-B7CF-4BD6-555E-0F86812A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logiciels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A25091-6CE4-9AFF-6ABD-073126E9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SCM : </a:t>
            </a:r>
            <a:r>
              <a:rPr lang="fr-FR" b="1" dirty="0"/>
              <a:t>Git</a:t>
            </a:r>
          </a:p>
          <a:p>
            <a:r>
              <a:rPr lang="fr-FR" dirty="0"/>
              <a:t>IDE : </a:t>
            </a:r>
            <a:r>
              <a:rPr lang="fr-FR" b="1" dirty="0" err="1"/>
              <a:t>VSCode</a:t>
            </a:r>
            <a:r>
              <a:rPr lang="fr-FR" dirty="0"/>
              <a:t>, </a:t>
            </a:r>
            <a:r>
              <a:rPr lang="fr-FR" dirty="0" err="1"/>
              <a:t>Jetbrains</a:t>
            </a:r>
            <a:endParaRPr lang="fr-FR" dirty="0"/>
          </a:p>
          <a:p>
            <a:r>
              <a:rPr lang="fr-FR" dirty="0"/>
              <a:t>Browser: </a:t>
            </a:r>
            <a:r>
              <a:rPr lang="fr-FR" b="1" dirty="0"/>
              <a:t>Chrome</a:t>
            </a:r>
            <a:r>
              <a:rPr lang="fr-FR" dirty="0"/>
              <a:t>, Edge, Firefox, Opera, Safari</a:t>
            </a:r>
          </a:p>
          <a:p>
            <a:r>
              <a:rPr lang="fr-FR" dirty="0"/>
              <a:t>Node : LTS</a:t>
            </a:r>
          </a:p>
        </p:txBody>
      </p:sp>
    </p:spTree>
    <p:extLst>
      <p:ext uri="{BB962C8B-B14F-4D97-AF65-F5344CB8AC3E}">
        <p14:creationId xmlns:p14="http://schemas.microsoft.com/office/powerpoint/2010/main" val="81043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21838-8F31-1882-0C64-C2ABC1C0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extensions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C08A88-3FE5-5CC0-C68E-55C784A6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Prettier</a:t>
            </a:r>
            <a:endParaRPr lang="fr-FR" dirty="0"/>
          </a:p>
          <a:p>
            <a:r>
              <a:rPr lang="fr-FR" dirty="0"/>
              <a:t>Git Graph</a:t>
            </a:r>
          </a:p>
          <a:p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lens</a:t>
            </a:r>
            <a:endParaRPr lang="fr-FR" dirty="0"/>
          </a:p>
          <a:p>
            <a:r>
              <a:rPr lang="fr-FR" dirty="0" err="1"/>
              <a:t>template</a:t>
            </a:r>
            <a:r>
              <a:rPr lang="fr-FR" dirty="0"/>
              <a:t> string </a:t>
            </a:r>
            <a:r>
              <a:rPr lang="fr-FR" dirty="0" err="1"/>
              <a:t>converter</a:t>
            </a:r>
            <a:endParaRPr lang="fr-FR" dirty="0"/>
          </a:p>
          <a:p>
            <a:r>
              <a:rPr lang="fr-FR" dirty="0"/>
              <a:t>javascript console </a:t>
            </a:r>
            <a:r>
              <a:rPr lang="fr-FR" dirty="0" err="1"/>
              <a:t>utils</a:t>
            </a:r>
            <a:r>
              <a:rPr lang="fr-FR" dirty="0"/>
              <a:t> (</a:t>
            </a:r>
            <a:r>
              <a:rPr lang="fr-FR" dirty="0" err="1"/>
              <a:t>whtouche</a:t>
            </a:r>
            <a:r>
              <a:rPr lang="fr-FR" dirty="0"/>
              <a:t>)</a:t>
            </a:r>
          </a:p>
          <a:p>
            <a:r>
              <a:rPr lang="fr-FR" dirty="0" err="1"/>
              <a:t>eslint</a:t>
            </a:r>
            <a:endParaRPr lang="fr-FR" dirty="0"/>
          </a:p>
          <a:p>
            <a:r>
              <a:rPr lang="fr-FR" dirty="0"/>
              <a:t>Document This</a:t>
            </a:r>
          </a:p>
          <a:p>
            <a:r>
              <a:rPr lang="fr-FR" dirty="0" err="1"/>
              <a:t>TypeScript</a:t>
            </a:r>
            <a:r>
              <a:rPr lang="fr-FR" dirty="0"/>
              <a:t> Class </a:t>
            </a:r>
            <a:r>
              <a:rPr lang="fr-FR" dirty="0" err="1"/>
              <a:t>Organizer</a:t>
            </a:r>
            <a:endParaRPr lang="fr-FR" dirty="0"/>
          </a:p>
          <a:p>
            <a:r>
              <a:rPr lang="fr-FR" dirty="0"/>
              <a:t>W3C Web </a:t>
            </a:r>
            <a:r>
              <a:rPr lang="fr-FR" dirty="0" err="1"/>
              <a:t>Validator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490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B6F14-3B31-88E5-1416-321F7E95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6A0DA-4145-0F41-0ACA-C1D398A022A8}"/>
              </a:ext>
            </a:extLst>
          </p:cNvPr>
          <p:cNvSpPr/>
          <p:nvPr/>
        </p:nvSpPr>
        <p:spPr>
          <a:xfrm>
            <a:off x="925689" y="2449689"/>
            <a:ext cx="1794933" cy="22239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dir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2FE31-0A47-0B2B-ED6F-AB90443CBA79}"/>
              </a:ext>
            </a:extLst>
          </p:cNvPr>
          <p:cNvSpPr/>
          <p:nvPr/>
        </p:nvSpPr>
        <p:spPr>
          <a:xfrm>
            <a:off x="4159955" y="2449688"/>
            <a:ext cx="1794933" cy="22239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Staging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36CC8-E868-D597-518E-1DD8C0A0373B}"/>
              </a:ext>
            </a:extLst>
          </p:cNvPr>
          <p:cNvSpPr/>
          <p:nvPr/>
        </p:nvSpPr>
        <p:spPr>
          <a:xfrm>
            <a:off x="7890933" y="2449688"/>
            <a:ext cx="1794933" cy="22239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 repo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25DE2C2-8499-75F1-DF91-18905F579D53}"/>
              </a:ext>
            </a:extLst>
          </p:cNvPr>
          <p:cNvCxnSpPr/>
          <p:nvPr/>
        </p:nvCxnSpPr>
        <p:spPr>
          <a:xfrm>
            <a:off x="2720622" y="2754489"/>
            <a:ext cx="14393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D19E04F-E2B4-B551-D9F6-FB395BE32D4B}"/>
              </a:ext>
            </a:extLst>
          </p:cNvPr>
          <p:cNvCxnSpPr/>
          <p:nvPr/>
        </p:nvCxnSpPr>
        <p:spPr>
          <a:xfrm>
            <a:off x="5954888" y="2754489"/>
            <a:ext cx="193604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A0C6E7CC-00E0-A4A5-6DF3-B6CB87121E54}"/>
              </a:ext>
            </a:extLst>
          </p:cNvPr>
          <p:cNvSpPr txBox="1"/>
          <p:nvPr/>
        </p:nvSpPr>
        <p:spPr>
          <a:xfrm>
            <a:off x="6321778" y="2190044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commit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FB82298-6658-377A-F1FA-81CBF41F82C2}"/>
              </a:ext>
            </a:extLst>
          </p:cNvPr>
          <p:cNvSpPr txBox="1"/>
          <p:nvPr/>
        </p:nvSpPr>
        <p:spPr>
          <a:xfrm>
            <a:off x="3115733" y="219004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969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6958E-9BBB-BBBD-6561-03C3C987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command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10444A-78A6-5279-4612-D1BB880E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init</a:t>
            </a:r>
          </a:p>
          <a:p>
            <a:r>
              <a:rPr lang="fr-FR" dirty="0"/>
              <a:t>git config --global </a:t>
            </a:r>
            <a:r>
              <a:rPr lang="fr-FR" dirty="0" err="1"/>
              <a:t>user.email</a:t>
            </a:r>
            <a:r>
              <a:rPr lang="fr-FR" dirty="0"/>
              <a:t> "you@example.com"</a:t>
            </a:r>
          </a:p>
          <a:p>
            <a:r>
              <a:rPr lang="en-US" dirty="0"/>
              <a:t>git config --global user.name "Your Name"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819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E444F59-4D8D-11F2-6F61-69BEF7E41CE4}"/>
              </a:ext>
            </a:extLst>
          </p:cNvPr>
          <p:cNvSpPr/>
          <p:nvPr/>
        </p:nvSpPr>
        <p:spPr>
          <a:xfrm>
            <a:off x="8534399" y="1840090"/>
            <a:ext cx="3081863" cy="609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62DDD7-C07F-D209-A95E-1B0F7BCF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histoire de JS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860FEEC-6E75-D672-C104-7CCA2A44E8F8}"/>
              </a:ext>
            </a:extLst>
          </p:cNvPr>
          <p:cNvCxnSpPr/>
          <p:nvPr/>
        </p:nvCxnSpPr>
        <p:spPr>
          <a:xfrm>
            <a:off x="316089" y="2088444"/>
            <a:ext cx="115033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8B3D195-F1E8-C139-DF07-43E49188C488}"/>
              </a:ext>
            </a:extLst>
          </p:cNvPr>
          <p:cNvCxnSpPr/>
          <p:nvPr/>
        </p:nvCxnSpPr>
        <p:spPr>
          <a:xfrm>
            <a:off x="575733" y="1840089"/>
            <a:ext cx="0" cy="5983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8D36B3C-CB71-B36B-36FE-F5E4EA656EC9}"/>
              </a:ext>
            </a:extLst>
          </p:cNvPr>
          <p:cNvSpPr txBox="1"/>
          <p:nvPr/>
        </p:nvSpPr>
        <p:spPr>
          <a:xfrm>
            <a:off x="316089" y="2619022"/>
            <a:ext cx="109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1995</a:t>
            </a:r>
          </a:p>
          <a:p>
            <a:r>
              <a:rPr lang="fr-FR" dirty="0"/>
              <a:t>Javascript</a:t>
            </a:r>
          </a:p>
          <a:p>
            <a:r>
              <a:rPr lang="fr-FR" dirty="0"/>
              <a:t>Netscape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83190B3-0D70-E74B-D875-BEEB1319813C}"/>
              </a:ext>
            </a:extLst>
          </p:cNvPr>
          <p:cNvCxnSpPr/>
          <p:nvPr/>
        </p:nvCxnSpPr>
        <p:spPr>
          <a:xfrm>
            <a:off x="1557867" y="1840089"/>
            <a:ext cx="0" cy="5983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52F1964-9084-8535-2B99-F24B33FF3494}"/>
              </a:ext>
            </a:extLst>
          </p:cNvPr>
          <p:cNvSpPr txBox="1"/>
          <p:nvPr/>
        </p:nvSpPr>
        <p:spPr>
          <a:xfrm>
            <a:off x="1286827" y="2449689"/>
            <a:ext cx="128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1997</a:t>
            </a:r>
          </a:p>
          <a:p>
            <a:r>
              <a:rPr lang="fr-FR" dirty="0" err="1"/>
              <a:t>ECMAScript</a:t>
            </a:r>
            <a:endParaRPr lang="fr-FR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01716D4-7FAB-2AC9-971F-8C7866DE33EE}"/>
              </a:ext>
            </a:extLst>
          </p:cNvPr>
          <p:cNvCxnSpPr/>
          <p:nvPr/>
        </p:nvCxnSpPr>
        <p:spPr>
          <a:xfrm>
            <a:off x="2190044" y="1840089"/>
            <a:ext cx="0" cy="5983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683165D-9CE3-4309-6AC0-B66F11929785}"/>
              </a:ext>
            </a:extLst>
          </p:cNvPr>
          <p:cNvSpPr txBox="1"/>
          <p:nvPr/>
        </p:nvSpPr>
        <p:spPr>
          <a:xfrm>
            <a:off x="2169478" y="129271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1998</a:t>
            </a:r>
          </a:p>
          <a:p>
            <a:r>
              <a:rPr lang="fr-FR" dirty="0"/>
              <a:t>ES2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C309839-C82F-26C0-BE58-A5E07B0173CE}"/>
              </a:ext>
            </a:extLst>
          </p:cNvPr>
          <p:cNvCxnSpPr/>
          <p:nvPr/>
        </p:nvCxnSpPr>
        <p:spPr>
          <a:xfrm>
            <a:off x="3115733" y="1840089"/>
            <a:ext cx="0" cy="6461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6540B67C-9528-60F2-DF6D-3032CF9CDD1C}"/>
              </a:ext>
            </a:extLst>
          </p:cNvPr>
          <p:cNvSpPr txBox="1"/>
          <p:nvPr/>
        </p:nvSpPr>
        <p:spPr>
          <a:xfrm>
            <a:off x="2789361" y="254346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1999</a:t>
            </a:r>
          </a:p>
          <a:p>
            <a:r>
              <a:rPr lang="fr-FR" dirty="0"/>
              <a:t>ES3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EB5A0C4-ADCF-E0CC-8FE6-575EB858B208}"/>
              </a:ext>
            </a:extLst>
          </p:cNvPr>
          <p:cNvCxnSpPr/>
          <p:nvPr/>
        </p:nvCxnSpPr>
        <p:spPr>
          <a:xfrm>
            <a:off x="6513689" y="1840089"/>
            <a:ext cx="0" cy="609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389D88BE-1FE7-07C8-60DD-0EE65FF602DF}"/>
              </a:ext>
            </a:extLst>
          </p:cNvPr>
          <p:cNvSpPr txBox="1"/>
          <p:nvPr/>
        </p:nvSpPr>
        <p:spPr>
          <a:xfrm>
            <a:off x="6187317" y="248620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2009</a:t>
            </a:r>
          </a:p>
          <a:p>
            <a:r>
              <a:rPr lang="fr-FR" dirty="0"/>
              <a:t>ES5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5324CB0-F038-BE90-F327-ECD261FD026A}"/>
              </a:ext>
            </a:extLst>
          </p:cNvPr>
          <p:cNvCxnSpPr/>
          <p:nvPr/>
        </p:nvCxnSpPr>
        <p:spPr>
          <a:xfrm>
            <a:off x="5317067" y="1615877"/>
            <a:ext cx="0" cy="115697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1F04010-2483-5070-DA74-CE1A0022A8E7}"/>
              </a:ext>
            </a:extLst>
          </p:cNvPr>
          <p:cNvSpPr txBox="1"/>
          <p:nvPr/>
        </p:nvSpPr>
        <p:spPr>
          <a:xfrm>
            <a:off x="4978399" y="2772854"/>
            <a:ext cx="902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2007</a:t>
            </a:r>
          </a:p>
          <a:p>
            <a:r>
              <a:rPr lang="fr-FR" dirty="0"/>
              <a:t>v8</a:t>
            </a:r>
          </a:p>
          <a:p>
            <a:r>
              <a:rPr lang="fr-FR" dirty="0"/>
              <a:t>chrome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599DB3C-BC75-B6DC-78CE-80B192CBB40B}"/>
              </a:ext>
            </a:extLst>
          </p:cNvPr>
          <p:cNvCxnSpPr/>
          <p:nvPr/>
        </p:nvCxnSpPr>
        <p:spPr>
          <a:xfrm>
            <a:off x="8534400" y="1840089"/>
            <a:ext cx="0" cy="5983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9383DF1B-3299-A24B-84DE-B9E34A9D6BD3}"/>
              </a:ext>
            </a:extLst>
          </p:cNvPr>
          <p:cNvSpPr txBox="1"/>
          <p:nvPr/>
        </p:nvSpPr>
        <p:spPr>
          <a:xfrm>
            <a:off x="8376356" y="2543464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2015</a:t>
            </a:r>
          </a:p>
          <a:p>
            <a:r>
              <a:rPr lang="fr-FR" dirty="0"/>
              <a:t>ES6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060473B0-8B54-B3A9-0016-5D89775364E9}"/>
              </a:ext>
            </a:extLst>
          </p:cNvPr>
          <p:cNvCxnSpPr/>
          <p:nvPr/>
        </p:nvCxnSpPr>
        <p:spPr>
          <a:xfrm>
            <a:off x="7281333" y="1467556"/>
            <a:ext cx="0" cy="22286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8184A6AE-D93F-D039-974C-13BC4B622494}"/>
              </a:ext>
            </a:extLst>
          </p:cNvPr>
          <p:cNvSpPr txBox="1"/>
          <p:nvPr/>
        </p:nvSpPr>
        <p:spPr>
          <a:xfrm>
            <a:off x="7044267" y="3815644"/>
            <a:ext cx="16531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2012</a:t>
            </a:r>
          </a:p>
          <a:p>
            <a:r>
              <a:rPr lang="fr-FR" dirty="0"/>
              <a:t>TS</a:t>
            </a:r>
          </a:p>
          <a:p>
            <a:r>
              <a:rPr lang="fr-FR" dirty="0"/>
              <a:t>let/</a:t>
            </a:r>
            <a:r>
              <a:rPr lang="fr-FR" dirty="0" err="1"/>
              <a:t>const</a:t>
            </a:r>
            <a:endParaRPr lang="fr-FR" dirty="0"/>
          </a:p>
          <a:p>
            <a:r>
              <a:rPr lang="fr-FR" dirty="0"/>
              <a:t>class/</a:t>
            </a:r>
            <a:r>
              <a:rPr lang="fr-FR" dirty="0" err="1"/>
              <a:t>extends</a:t>
            </a:r>
            <a:endParaRPr lang="fr-FR" dirty="0"/>
          </a:p>
          <a:p>
            <a:r>
              <a:rPr lang="fr-FR" dirty="0"/>
              <a:t>import/export</a:t>
            </a:r>
          </a:p>
          <a:p>
            <a:r>
              <a:rPr lang="fr-FR" dirty="0"/>
              <a:t>()=&gt;{}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typage explicite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36EB000-6692-3DBB-8EC4-BACB6F9BE405}"/>
              </a:ext>
            </a:extLst>
          </p:cNvPr>
          <p:cNvCxnSpPr>
            <a:endCxn id="26" idx="2"/>
          </p:cNvCxnSpPr>
          <p:nvPr/>
        </p:nvCxnSpPr>
        <p:spPr>
          <a:xfrm flipV="1">
            <a:off x="8116711" y="3189795"/>
            <a:ext cx="417689" cy="13257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615B2099-9B67-FD11-86B4-066E3D4296B0}"/>
              </a:ext>
            </a:extLst>
          </p:cNvPr>
          <p:cNvSpPr txBox="1"/>
          <p:nvPr/>
        </p:nvSpPr>
        <p:spPr>
          <a:xfrm>
            <a:off x="9821333" y="2968978"/>
            <a:ext cx="13167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ES2015=ES6</a:t>
            </a:r>
          </a:p>
          <a:p>
            <a:r>
              <a:rPr lang="fr-FR" dirty="0"/>
              <a:t>ES2016</a:t>
            </a:r>
          </a:p>
          <a:p>
            <a:r>
              <a:rPr lang="fr-FR" dirty="0"/>
              <a:t>ES2017</a:t>
            </a:r>
          </a:p>
          <a:p>
            <a:r>
              <a:rPr lang="fr-FR" dirty="0"/>
              <a:t>...</a:t>
            </a:r>
          </a:p>
          <a:p>
            <a:r>
              <a:rPr lang="fr-FR" dirty="0"/>
              <a:t>ES2023</a:t>
            </a:r>
          </a:p>
          <a:p>
            <a:r>
              <a:rPr lang="fr-FR" dirty="0" err="1"/>
              <a:t>ESNext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529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B4174-0121-B988-2C83-26A38F66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node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A350A-C240-5A90-EA67-A4957A16F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répertoire contenant un fichier </a:t>
            </a:r>
            <a:r>
              <a:rPr lang="fr-FR" dirty="0" err="1"/>
              <a:t>package.json</a:t>
            </a:r>
            <a:endParaRPr lang="fr-FR" dirty="0"/>
          </a:p>
          <a:p>
            <a:r>
              <a:rPr lang="fr-FR" dirty="0"/>
              <a:t>module </a:t>
            </a:r>
            <a:r>
              <a:rPr lang="fr-FR" dirty="0" err="1"/>
              <a:t>node</a:t>
            </a:r>
            <a:r>
              <a:rPr lang="fr-FR" dirty="0"/>
              <a:t> = package</a:t>
            </a:r>
          </a:p>
        </p:txBody>
      </p:sp>
    </p:spTree>
    <p:extLst>
      <p:ext uri="{BB962C8B-B14F-4D97-AF65-F5344CB8AC3E}">
        <p14:creationId xmlns:p14="http://schemas.microsoft.com/office/powerpoint/2010/main" val="110565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7F80EB-CC0D-9DC4-FADA-CBE2E7F1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typescript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EC1FD6-1971-2C69-42FE-AA519F73B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identique au module javascript ES6</a:t>
            </a:r>
          </a:p>
          <a:p>
            <a:r>
              <a:rPr lang="fr-FR" dirty="0"/>
              <a:t>fichier qui contient les mots clés </a:t>
            </a:r>
            <a:r>
              <a:rPr lang="fr-FR"/>
              <a:t>: import, export</a:t>
            </a:r>
          </a:p>
        </p:txBody>
      </p:sp>
    </p:spTree>
    <p:extLst>
      <p:ext uri="{BB962C8B-B14F-4D97-AF65-F5344CB8AC3E}">
        <p14:creationId xmlns:p14="http://schemas.microsoft.com/office/powerpoint/2010/main" val="143120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C72D8-DCF8-F9B1-FE7A-F39ECE39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r>
              <a:rPr lang="fr-FR" dirty="0"/>
              <a:t> </a:t>
            </a:r>
            <a:r>
              <a:rPr lang="fr-FR" dirty="0" err="1"/>
              <a:t>shortcut</a:t>
            </a:r>
            <a:r>
              <a:rPr lang="fr-FR" dirty="0"/>
              <a:t> (a installer sur </a:t>
            </a:r>
            <a:r>
              <a:rPr lang="fr-FR" dirty="0" err="1"/>
              <a:t>jetbrains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A102E2-2FB6-6F5B-4898-0AE40E23B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ctrl+enter</a:t>
            </a:r>
            <a:r>
              <a:rPr lang="fr-FR" dirty="0"/>
              <a:t>, </a:t>
            </a:r>
            <a:r>
              <a:rPr lang="fr-FR" dirty="0" err="1"/>
              <a:t>ctrl+shift+enter</a:t>
            </a:r>
            <a:r>
              <a:rPr lang="fr-FR" dirty="0"/>
              <a:t> : </a:t>
            </a:r>
            <a:r>
              <a:rPr lang="fr-FR" dirty="0" err="1"/>
              <a:t>inserer</a:t>
            </a:r>
            <a:r>
              <a:rPr lang="fr-FR" dirty="0"/>
              <a:t> des lignes</a:t>
            </a:r>
          </a:p>
          <a:p>
            <a:r>
              <a:rPr lang="fr-FR" dirty="0" err="1"/>
              <a:t>ctrl+k+w</a:t>
            </a:r>
            <a:r>
              <a:rPr lang="fr-FR" dirty="0"/>
              <a:t> : tout fermer</a:t>
            </a:r>
          </a:p>
          <a:p>
            <a:r>
              <a:rPr lang="fr-FR" dirty="0" err="1"/>
              <a:t>shift+alt+O</a:t>
            </a:r>
            <a:r>
              <a:rPr lang="fr-FR" dirty="0"/>
              <a:t> : </a:t>
            </a:r>
            <a:r>
              <a:rPr lang="fr-FR" dirty="0" err="1"/>
              <a:t>reorganiser</a:t>
            </a:r>
            <a:r>
              <a:rPr lang="fr-FR" dirty="0"/>
              <a:t> import</a:t>
            </a:r>
          </a:p>
          <a:p>
            <a:r>
              <a:rPr lang="fr-FR" dirty="0" err="1"/>
              <a:t>ctrl+s</a:t>
            </a:r>
            <a:r>
              <a:rPr lang="fr-FR" dirty="0"/>
              <a:t> : </a:t>
            </a:r>
            <a:r>
              <a:rPr lang="fr-FR" dirty="0" err="1"/>
              <a:t>prettier</a:t>
            </a:r>
            <a:endParaRPr lang="fr-FR" dirty="0"/>
          </a:p>
          <a:p>
            <a:r>
              <a:rPr lang="fr-FR" dirty="0" err="1"/>
              <a:t>shift+alt+fleche</a:t>
            </a:r>
            <a:r>
              <a:rPr lang="fr-FR" dirty="0"/>
              <a:t> bas : dupliquer</a:t>
            </a:r>
          </a:p>
          <a:p>
            <a:r>
              <a:rPr lang="fr-FR" dirty="0" err="1"/>
              <a:t>ctrl+shift+k</a:t>
            </a:r>
            <a:r>
              <a:rPr lang="fr-FR" dirty="0"/>
              <a:t> : supprimer une ligne entière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0343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239</Words>
  <Application>Microsoft Office PowerPoint</Application>
  <PresentationFormat>Grand écran</PresentationFormat>
  <Paragraphs>75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Notes</vt:lpstr>
      <vt:lpstr>logiciels</vt:lpstr>
      <vt:lpstr>Vscode extensions</vt:lpstr>
      <vt:lpstr>git</vt:lpstr>
      <vt:lpstr>Git command</vt:lpstr>
      <vt:lpstr>histoire de JS</vt:lpstr>
      <vt:lpstr>module node</vt:lpstr>
      <vt:lpstr>module typescript</vt:lpstr>
      <vt:lpstr>vscode shortcut (a installer sur jetbrains)</vt:lpstr>
      <vt:lpstr>Webographie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orsys</dc:creator>
  <cp:lastModifiedBy>orsys</cp:lastModifiedBy>
  <cp:revision>27</cp:revision>
  <dcterms:created xsi:type="dcterms:W3CDTF">2023-09-26T07:27:13Z</dcterms:created>
  <dcterms:modified xsi:type="dcterms:W3CDTF">2023-09-27T15:09:18Z</dcterms:modified>
</cp:coreProperties>
</file>