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91" r:id="rId6"/>
    <p:sldId id="292" r:id="rId7"/>
    <p:sldId id="298" r:id="rId8"/>
    <p:sldId id="299" r:id="rId9"/>
    <p:sldId id="326" r:id="rId10"/>
    <p:sldId id="293" r:id="rId11"/>
    <p:sldId id="332" r:id="rId12"/>
    <p:sldId id="334" r:id="rId13"/>
    <p:sldId id="335" r:id="rId14"/>
    <p:sldId id="336" r:id="rId15"/>
    <p:sldId id="337" r:id="rId16"/>
    <p:sldId id="338" r:id="rId17"/>
    <p:sldId id="333" r:id="rId18"/>
    <p:sldId id="339" r:id="rId19"/>
    <p:sldId id="340" r:id="rId20"/>
    <p:sldId id="341" r:id="rId21"/>
    <p:sldId id="342" r:id="rId22"/>
    <p:sldId id="343" r:id="rId23"/>
    <p:sldId id="300" r:id="rId24"/>
    <p:sldId id="344" r:id="rId25"/>
    <p:sldId id="345" r:id="rId26"/>
    <p:sldId id="356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иветствие" id="{2697CDD2-ABA1-46A4-9D54-9BDB5A6ACE74}">
          <p14:sldIdLst>
            <p14:sldId id="256"/>
            <p14:sldId id="257"/>
          </p14:sldIdLst>
        </p14:section>
        <p14:section name="Планировщик задач" id="{BAAF7C11-579D-4487-970C-B2B5E7869283}">
          <p14:sldIdLst>
            <p14:sldId id="258"/>
            <p14:sldId id="291"/>
            <p14:sldId id="292"/>
            <p14:sldId id="298"/>
            <p14:sldId id="299"/>
            <p14:sldId id="326"/>
          </p14:sldIdLst>
        </p14:section>
        <p14:section name="Финансы и история" id="{8DADC50B-937F-4EE5-A3FE-446C424E8C31}">
          <p14:sldIdLst>
            <p14:sldId id="293"/>
            <p14:sldId id="332"/>
            <p14:sldId id="334"/>
            <p14:sldId id="335"/>
            <p14:sldId id="336"/>
            <p14:sldId id="337"/>
            <p14:sldId id="338"/>
            <p14:sldId id="333"/>
            <p14:sldId id="339"/>
            <p14:sldId id="340"/>
            <p14:sldId id="341"/>
            <p14:sldId id="342"/>
            <p14:sldId id="343"/>
          </p14:sldIdLst>
        </p14:section>
        <p14:section name="Шаблоны финансов и время&#13;" id="{DA15B569-4F63-43B5-9A1A-171B79ED2AC3}">
          <p14:sldIdLst>
            <p14:sldId id="300"/>
            <p14:sldId id="344"/>
            <p14:sldId id="345"/>
            <p14:sldId id="356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D-н" initials="Iн" lastIdx="1" clrIdx="0"/>
  <p:cmAuthor id="2" name="Hp" initials="H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commentAuthors" Target="commentAuthors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D80D403B-5DC3-406F-A9D6-EC4194755177}" type="datetimeFigureOut">
              <a:rPr lang="ru-RU" smtClean="0"/>
            </a:fld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C52E5C6-3C3A-4C0A-9B89-DFC3A5192144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slide" Target="slide15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12.xml"/><Relationship Id="rId3" Type="http://schemas.openxmlformats.org/officeDocument/2006/relationships/slide" Target="slide11.xml"/><Relationship Id="rId2" Type="http://schemas.openxmlformats.org/officeDocument/2006/relationships/image" Target="../media/image3.png"/><Relationship Id="rId1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slide" Target="slide21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Relationship Id="rId3" Type="http://schemas.openxmlformats.org/officeDocument/2006/relationships/slide" Target="slide17.xml"/><Relationship Id="rId2" Type="http://schemas.openxmlformats.org/officeDocument/2006/relationships/image" Target="../media/image3.png"/><Relationship Id="rId1" Type="http://schemas.openxmlformats.org/officeDocument/2006/relationships/slide" Target="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16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image" Target="../media/image3.png"/><Relationship Id="rId3" Type="http://schemas.openxmlformats.org/officeDocument/2006/relationships/slide" Target="slide1.xml"/><Relationship Id="rId2" Type="http://schemas.openxmlformats.org/officeDocument/2006/relationships/slide" Target="slide9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16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30.xml"/><Relationship Id="rId3" Type="http://schemas.openxmlformats.org/officeDocument/2006/relationships/slide" Target="slide23.xml"/><Relationship Id="rId2" Type="http://schemas.openxmlformats.org/officeDocument/2006/relationships/image" Target="../media/image3.png"/><Relationship Id="rId1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slide" Target="slide29.xml"/><Relationship Id="rId7" Type="http://schemas.openxmlformats.org/officeDocument/2006/relationships/slide" Target="slide28.xml"/><Relationship Id="rId6" Type="http://schemas.openxmlformats.org/officeDocument/2006/relationships/slide" Target="slide27.xml"/><Relationship Id="rId5" Type="http://schemas.openxmlformats.org/officeDocument/2006/relationships/slide" Target="slide26.xml"/><Relationship Id="rId4" Type="http://schemas.openxmlformats.org/officeDocument/2006/relationships/slide" Target="slide25.xml"/><Relationship Id="rId3" Type="http://schemas.openxmlformats.org/officeDocument/2006/relationships/slide" Target="slide24.xml"/><Relationship Id="rId2" Type="http://schemas.openxmlformats.org/officeDocument/2006/relationships/image" Target="../media/image3.png"/><Relationship Id="rId1" Type="http://schemas.openxmlformats.org/officeDocument/2006/relationships/slide" Target="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slide" Target="slide8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5" Type="http://schemas.openxmlformats.org/officeDocument/2006/relationships/slide" Target="slide34.xml"/><Relationship Id="rId4" Type="http://schemas.openxmlformats.org/officeDocument/2006/relationships/slide" Target="slide32.xml"/><Relationship Id="rId3" Type="http://schemas.openxmlformats.org/officeDocument/2006/relationships/slide" Target="slide31.xml"/><Relationship Id="rId2" Type="http://schemas.openxmlformats.org/officeDocument/2006/relationships/image" Target="../media/image3.png"/><Relationship Id="rId1" Type="http://schemas.openxmlformats.org/officeDocument/2006/relationships/slide" Target="slide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6.xml"/><Relationship Id="rId3" Type="http://schemas.openxmlformats.org/officeDocument/2006/relationships/slide" Target="slide10.xml"/><Relationship Id="rId2" Type="http://schemas.openxmlformats.org/officeDocument/2006/relationships/image" Target="../media/image3.png"/><Relationship Id="rId1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Руководство пользователя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 продукту Планироващик задач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Финансовые расчёты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класс позволяет производить финансовые расчёты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3">
            <a:hlinkClick r:id="rId3" tooltip="" action="ppaction://hlinksldjump"/>
          </p:cNvPr>
          <p:cNvSpPr/>
          <p:nvPr/>
        </p:nvSpPr>
        <p:spPr>
          <a:xfrm>
            <a:off x="137145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Инициализация расчётов</a:t>
            </a:r>
            <a:endParaRPr lang="ru-RU" dirty="0"/>
          </a:p>
        </p:txBody>
      </p:sp>
      <p:sp>
        <p:nvSpPr>
          <p:cNvPr id="7" name="Прямоугольник: скругленные углы 3">
            <a:hlinkClick r:id="rId4" tooltip="" action="ppaction://hlinksldjump"/>
          </p:cNvPr>
          <p:cNvSpPr/>
          <p:nvPr/>
        </p:nvSpPr>
        <p:spPr>
          <a:xfrm>
            <a:off x="4685518" y="2581027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Создание отчёта</a:t>
            </a:r>
            <a:endParaRPr lang="ru-RU" dirty="0"/>
          </a:p>
        </p:txBody>
      </p:sp>
      <p:sp>
        <p:nvSpPr>
          <p:cNvPr id="8" name="Прямоугольник: скругленные углы 3">
            <a:hlinkClick r:id="rId5" tooltip="" action="ppaction://hlinksldjump"/>
          </p:cNvPr>
          <p:cNvSpPr/>
          <p:nvPr/>
        </p:nvSpPr>
        <p:spPr>
          <a:xfrm>
            <a:off x="799958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Сохранение отчёта</a:t>
            </a:r>
            <a:endParaRPr lang="ru-RU" dirty="0"/>
          </a:p>
        </p:txBody>
      </p:sp>
      <p:sp>
        <p:nvSpPr>
          <p:cNvPr id="9" name="Прямоугольник: скругленные углы 3">
            <a:hlinkClick r:id="rId6" tooltip="" action="ppaction://hlinksldjump"/>
          </p:cNvPr>
          <p:cNvSpPr/>
          <p:nvPr/>
        </p:nvSpPr>
        <p:spPr>
          <a:xfrm>
            <a:off x="3020548" y="376530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Изменения отчёта</a:t>
            </a:r>
            <a:endParaRPr lang="ru-RU" dirty="0"/>
          </a:p>
        </p:txBody>
      </p:sp>
      <p:sp>
        <p:nvSpPr>
          <p:cNvPr id="10" name="Прямоугольник: скругленные углы 3">
            <a:hlinkClick r:id="rId7" tooltip="" action="ppaction://hlinksldjump"/>
          </p:cNvPr>
          <p:cNvSpPr/>
          <p:nvPr/>
        </p:nvSpPr>
        <p:spPr>
          <a:xfrm>
            <a:off x="6268573" y="376657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Выбор операции для финансового отчёта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Инициализация расчётов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класс позволяет инициализировать класс для произведения финансовых расчётов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С</a:t>
            </a:r>
            <a:r>
              <a:rPr lang="ru-RU" dirty="0">
                <a:sym typeface="+mn-ea"/>
              </a:rPr>
              <a:t>оздание отчёта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создавать финансовые отчёты, т.е. запускает функция по созданию отчёта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Сохранение отчёта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созхранять получившийся финансовый отчёт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Изменения отчёта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изменять полученный  финансовый отчёт внося новые данные и переменные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Выбор операции для финансового отчёта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выбрать один из способов создания финансовых отчётов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История отчётов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класс позволяет просматривать историю финансовых расчётов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: скругленные углы 3">
            <a:hlinkClick r:id="rId3" tooltip="" action="ppaction://hlinksldjump"/>
          </p:cNvPr>
          <p:cNvSpPr/>
          <p:nvPr/>
        </p:nvSpPr>
        <p:spPr>
          <a:xfrm>
            <a:off x="137145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Инициализация истории отчётов</a:t>
            </a:r>
            <a:endParaRPr lang="ru-RU" dirty="0"/>
          </a:p>
        </p:txBody>
      </p:sp>
      <p:sp>
        <p:nvSpPr>
          <p:cNvPr id="8" name="Прямоугольник: скругленные углы 3">
            <a:hlinkClick r:id="rId4" tooltip="" action="ppaction://hlinksldjump"/>
          </p:cNvPr>
          <p:cNvSpPr/>
          <p:nvPr/>
        </p:nvSpPr>
        <p:spPr>
          <a:xfrm>
            <a:off x="4685518" y="2581027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Выбор отчёта</a:t>
            </a:r>
            <a:endParaRPr lang="ru-RU" dirty="0"/>
          </a:p>
        </p:txBody>
      </p:sp>
      <p:sp>
        <p:nvSpPr>
          <p:cNvPr id="9" name="Прямоугольник: скругленные углы 3">
            <a:hlinkClick r:id="rId5" tooltip="" action="ppaction://hlinksldjump"/>
          </p:cNvPr>
          <p:cNvSpPr/>
          <p:nvPr/>
        </p:nvSpPr>
        <p:spPr>
          <a:xfrm>
            <a:off x="799958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Просмотр отчёта</a:t>
            </a:r>
            <a:endParaRPr lang="ru-RU" dirty="0"/>
          </a:p>
        </p:txBody>
      </p:sp>
      <p:sp>
        <p:nvSpPr>
          <p:cNvPr id="10" name="Прямоугольник: скругленные углы 3">
            <a:hlinkClick r:id="rId6" tooltip="" action="ppaction://hlinksldjump"/>
          </p:cNvPr>
          <p:cNvSpPr/>
          <p:nvPr/>
        </p:nvSpPr>
        <p:spPr>
          <a:xfrm>
            <a:off x="3020548" y="376530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Удаление отчёта</a:t>
            </a:r>
            <a:endParaRPr lang="ru-RU" dirty="0"/>
          </a:p>
        </p:txBody>
      </p:sp>
      <p:sp>
        <p:nvSpPr>
          <p:cNvPr id="11" name="Прямоугольник: скругленные углы 3">
            <a:hlinkClick r:id="rId7" tooltip="" action="ppaction://hlinksldjump"/>
          </p:cNvPr>
          <p:cNvSpPr/>
          <p:nvPr/>
        </p:nvSpPr>
        <p:spPr>
          <a:xfrm>
            <a:off x="6268573" y="376657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Сохранение отчёта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0690" y="27559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Инициализация истории отчётов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класс позволяет инициализировать класс для произведения просмотра историй отчётов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Выбор отчёта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выбирать из истории ранее созданный финансовый отчёт для его просмотра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Просмотр отчёта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просматривать ранее выбранный финансовый отчёт из истории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17390" y="773430"/>
            <a:ext cx="10972800" cy="582613"/>
          </a:xfrm>
        </p:spPr>
        <p:txBody>
          <a:bodyPr/>
          <a:lstStyle/>
          <a:p>
            <a:r>
              <a:rPr lang="ru-RU" dirty="0"/>
              <a:t>Здравствуйте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7255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Спасибо что обратили внимание на наше приложение!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 ознакомление с какой частью приложения вы бы хотели начать?</a:t>
            </a:r>
            <a:endParaRPr lang="ru-RU" dirty="0"/>
          </a:p>
        </p:txBody>
      </p:sp>
      <p:sp>
        <p:nvSpPr>
          <p:cNvPr id="4" name="Прямоугольник: скругленные углы 3">
            <a:hlinkClick r:id="rId1" action="ppaction://hlinksldjump"/>
          </p:cNvPr>
          <p:cNvSpPr/>
          <p:nvPr/>
        </p:nvSpPr>
        <p:spPr>
          <a:xfrm>
            <a:off x="1172698" y="3844677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Планировщик задач</a:t>
            </a:r>
            <a:endParaRPr lang="ru-RU" dirty="0"/>
          </a:p>
        </p:txBody>
      </p:sp>
      <p:sp>
        <p:nvSpPr>
          <p:cNvPr id="5" name="Прямоугольник: скругленные углы 4">
            <a:hlinkClick r:id="rId2" action="ppaction://hlinksldjump"/>
          </p:cNvPr>
          <p:cNvSpPr/>
          <p:nvPr/>
        </p:nvSpPr>
        <p:spPr>
          <a:xfrm>
            <a:off x="4686656" y="3844677"/>
            <a:ext cx="2818688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Финансы и история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37615" y="3059430"/>
            <a:ext cx="2589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Планировщик задач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86656" y="3059668"/>
            <a:ext cx="281868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Финансы и история </a:t>
            </a:r>
            <a:endParaRPr lang="ru-RU" dirty="0"/>
          </a:p>
        </p:txBody>
      </p:sp>
      <p:pic>
        <p:nvPicPr>
          <p:cNvPr id="11" name="Picture 2" descr="кнопки назад - скачать Бесплатные иконки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06512" y="3152943"/>
            <a:ext cx="28186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Шаблоны финансов и время</a:t>
            </a:r>
            <a:endParaRPr lang="ru-RU" dirty="0"/>
          </a:p>
        </p:txBody>
      </p:sp>
      <p:sp>
        <p:nvSpPr>
          <p:cNvPr id="10" name="Прямоугольник: скругленные углы 9">
            <a:hlinkClick r:id="rId5" action="ppaction://hlinksldjump"/>
          </p:cNvPr>
          <p:cNvSpPr/>
          <p:nvPr/>
        </p:nvSpPr>
        <p:spPr>
          <a:xfrm>
            <a:off x="8306512" y="3844677"/>
            <a:ext cx="2818688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Шаблоны финансов и время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Удаление отчёта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удалить ранее созданный финансовый отчёт из истории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9150" y="266065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Сохранение отчёта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скачать финансовый отчёт из истории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1935" y="266065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Шаблоны финансов и время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" y="1007110"/>
            <a:ext cx="9486900" cy="152146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Данная часть программы позволяет открывать шаблоны для создания финансовых отчётов и просматривать текущее время</a:t>
            </a:r>
            <a:endParaRPr 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hlinkClick r:id="rId3" tooltip="" action="ppaction://hlinksldjump"/>
          </p:cNvPr>
          <p:cNvSpPr/>
          <p:nvPr/>
        </p:nvSpPr>
        <p:spPr>
          <a:xfrm>
            <a:off x="899251" y="3417133"/>
            <a:ext cx="4051177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Шаблоны финансов</a:t>
            </a:r>
            <a:endParaRPr lang="ru-RU" dirty="0"/>
          </a:p>
        </p:txBody>
      </p:sp>
      <p:sp>
        <p:nvSpPr>
          <p:cNvPr id="7" name="Прямоугольник: скругленные углы 6">
            <a:hlinkClick r:id="rId4" tooltip="" action="ppaction://hlinksldjump"/>
          </p:cNvPr>
          <p:cNvSpPr/>
          <p:nvPr/>
        </p:nvSpPr>
        <p:spPr>
          <a:xfrm>
            <a:off x="6941278" y="4758150"/>
            <a:ext cx="4051175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Время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Шаблоны финансов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класс позволяет производить финансовые расчёты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3">
            <a:hlinkClick r:id="rId3" tooltip="" action="ppaction://hlinksldjump"/>
          </p:cNvPr>
          <p:cNvSpPr/>
          <p:nvPr/>
        </p:nvSpPr>
        <p:spPr>
          <a:xfrm>
            <a:off x="137145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Инициализация шаблонов расчётов</a:t>
            </a:r>
            <a:endParaRPr lang="ru-RU" dirty="0"/>
          </a:p>
        </p:txBody>
      </p:sp>
      <p:sp>
        <p:nvSpPr>
          <p:cNvPr id="7" name="Прямоугольник: скругленные углы 3">
            <a:hlinkClick r:id="rId4" tooltip="" action="ppaction://hlinksldjump"/>
          </p:cNvPr>
          <p:cNvSpPr/>
          <p:nvPr/>
        </p:nvSpPr>
        <p:spPr>
          <a:xfrm>
            <a:off x="4685518" y="258039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Создание шаблона</a:t>
            </a:r>
            <a:endParaRPr lang="ru-RU" dirty="0"/>
          </a:p>
        </p:txBody>
      </p:sp>
      <p:sp>
        <p:nvSpPr>
          <p:cNvPr id="8" name="Прямоугольник: скругленные углы 3">
            <a:hlinkClick r:id="rId5" tooltip="" action="ppaction://hlinksldjump"/>
          </p:cNvPr>
          <p:cNvSpPr/>
          <p:nvPr/>
        </p:nvSpPr>
        <p:spPr>
          <a:xfrm>
            <a:off x="799958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Выбор шаблона</a:t>
            </a:r>
            <a:endParaRPr lang="ru-RU" dirty="0"/>
          </a:p>
        </p:txBody>
      </p:sp>
      <p:sp>
        <p:nvSpPr>
          <p:cNvPr id="9" name="Прямоугольник: скругленные углы 3">
            <a:hlinkClick r:id="rId6" tooltip="" action="ppaction://hlinksldjump"/>
          </p:cNvPr>
          <p:cNvSpPr/>
          <p:nvPr/>
        </p:nvSpPr>
        <p:spPr>
          <a:xfrm>
            <a:off x="3020548" y="376530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Загрузка шаблона</a:t>
            </a:r>
            <a:endParaRPr lang="ru-RU" dirty="0"/>
          </a:p>
        </p:txBody>
      </p:sp>
      <p:sp>
        <p:nvSpPr>
          <p:cNvPr id="10" name="Прямоугольник: скругленные углы 3">
            <a:hlinkClick r:id="rId7" tooltip="" action="ppaction://hlinksldjump"/>
          </p:cNvPr>
          <p:cNvSpPr/>
          <p:nvPr/>
        </p:nvSpPr>
        <p:spPr>
          <a:xfrm>
            <a:off x="6268573" y="376657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Изменение шаблона</a:t>
            </a:r>
            <a:endParaRPr lang="ru-RU" dirty="0"/>
          </a:p>
        </p:txBody>
      </p:sp>
      <p:sp>
        <p:nvSpPr>
          <p:cNvPr id="6" name="Прямоугольник: скругленные углы 3">
            <a:hlinkClick r:id="rId8" tooltip="" action="ppaction://hlinksldjump"/>
          </p:cNvPr>
          <p:cNvSpPr/>
          <p:nvPr/>
        </p:nvSpPr>
        <p:spPr>
          <a:xfrm>
            <a:off x="9516598" y="376657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Удаление шаблона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Инициализация шаблонов расчётов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класс позволяет инициализировать класс для создания выбора или другого взаимодействия с шаблонами финансовых расчётов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Создание шаблона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создать шаблон для финансовых отчётов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Выбор шаблона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выбирать ранее созданный, загруженный шаблоны для финансовых расчётов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Загрузка шаблона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загружать полученный ранее как-то финансовый шаблон расчётов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Изменение шаблона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изменять полученный или другим способом выбранный финансовый расчётный шаблон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413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Удаление шаблона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удалить из списка доступных любой шаблон финансовых расчётов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8572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9985" y="189865"/>
            <a:ext cx="10972800" cy="582613"/>
          </a:xfrm>
        </p:spPr>
        <p:txBody>
          <a:bodyPr/>
          <a:lstStyle/>
          <a:p>
            <a:r>
              <a:rPr lang="ru-RU" dirty="0">
                <a:sym typeface="+mn-ea"/>
              </a:rPr>
              <a:t>Планировщик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3380" y="1042035"/>
            <a:ext cx="8753475" cy="32816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Приложение состоит из одной из важнейших её частей: планировщика задач.</a:t>
            </a:r>
            <a:endParaRPr lang="ru-RU" dirty="0"/>
          </a:p>
        </p:txBody>
      </p:sp>
      <p:sp>
        <p:nvSpPr>
          <p:cNvPr id="4" name="Прямоугольник: скругленные углы 3">
            <a:hlinkClick r:id="rId1" tooltip="" action="ppaction://hlinksldjump"/>
          </p:cNvPr>
          <p:cNvSpPr/>
          <p:nvPr/>
        </p:nvSpPr>
        <p:spPr>
          <a:xfrm>
            <a:off x="977265" y="2261235"/>
            <a:ext cx="2418080" cy="10013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Инициализация планироващика</a:t>
            </a:r>
            <a:endParaRPr lang="ru-RU" dirty="0"/>
          </a:p>
        </p:txBody>
      </p:sp>
      <p:pic>
        <p:nvPicPr>
          <p:cNvPr id="9" name="Picture 2" descr="кнопки назад - скачать Бесплатные иконки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: скругленные углы 3">
            <a:hlinkClick r:id="rId4" tooltip="" action="ppaction://hlinksldjump"/>
          </p:cNvPr>
          <p:cNvSpPr/>
          <p:nvPr/>
        </p:nvSpPr>
        <p:spPr>
          <a:xfrm>
            <a:off x="5052060" y="2261235"/>
            <a:ext cx="2418080" cy="10013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Создание планируемой задачи</a:t>
            </a:r>
            <a:endParaRPr lang="ru-RU" dirty="0"/>
          </a:p>
        </p:txBody>
      </p:sp>
      <p:sp>
        <p:nvSpPr>
          <p:cNvPr id="8" name="Прямоугольник: скругленные углы 3">
            <a:hlinkClick r:id="rId5" tooltip="" action="ppaction://hlinksldjump"/>
          </p:cNvPr>
          <p:cNvSpPr/>
          <p:nvPr/>
        </p:nvSpPr>
        <p:spPr>
          <a:xfrm>
            <a:off x="9126855" y="2261235"/>
            <a:ext cx="2418080" cy="10013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Изменение планируемого задания</a:t>
            </a:r>
            <a:endParaRPr lang="ru-RU" dirty="0"/>
          </a:p>
        </p:txBody>
      </p:sp>
      <p:sp>
        <p:nvSpPr>
          <p:cNvPr id="10" name="Прямоугольник: скругленные углы 3">
            <a:hlinkClick r:id="rId6" tooltip="" action="ppaction://hlinksldjump"/>
          </p:cNvPr>
          <p:cNvSpPr/>
          <p:nvPr/>
        </p:nvSpPr>
        <p:spPr>
          <a:xfrm>
            <a:off x="3058160" y="4123690"/>
            <a:ext cx="2418080" cy="10013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Оповещение о задаче</a:t>
            </a:r>
            <a:endParaRPr lang="ru-RU" dirty="0"/>
          </a:p>
        </p:txBody>
      </p:sp>
      <p:sp>
        <p:nvSpPr>
          <p:cNvPr id="11" name="Прямоугольник: скругленные углы 3">
            <a:hlinkClick r:id="rId7" tooltip="" action="ppaction://hlinksldjump"/>
          </p:cNvPr>
          <p:cNvSpPr/>
          <p:nvPr/>
        </p:nvSpPr>
        <p:spPr>
          <a:xfrm>
            <a:off x="7112000" y="4123690"/>
            <a:ext cx="2418080" cy="10013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Сохранения задачи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Время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класс позволяет просматривать историю финансовых расчётов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: скругленные углы 3">
            <a:hlinkClick r:id="rId3" tooltip="" action="ppaction://hlinksldjump"/>
          </p:cNvPr>
          <p:cNvSpPr/>
          <p:nvPr/>
        </p:nvSpPr>
        <p:spPr>
          <a:xfrm>
            <a:off x="1371453" y="258166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Инициализация времени</a:t>
            </a:r>
            <a:endParaRPr lang="ru-RU" dirty="0"/>
          </a:p>
        </p:txBody>
      </p:sp>
      <p:sp>
        <p:nvSpPr>
          <p:cNvPr id="8" name="Прямоугольник: скругленные углы 3">
            <a:hlinkClick r:id="rId4" tooltip="" action="ppaction://hlinksldjump"/>
          </p:cNvPr>
          <p:cNvSpPr/>
          <p:nvPr/>
        </p:nvSpPr>
        <p:spPr>
          <a:xfrm>
            <a:off x="8426303" y="2581027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Настройка текущего времени</a:t>
            </a:r>
            <a:endParaRPr lang="ru-RU" dirty="0"/>
          </a:p>
        </p:txBody>
      </p:sp>
      <p:sp>
        <p:nvSpPr>
          <p:cNvPr id="9" name="Прямоугольник: скругленные углы 3">
            <a:hlinkClick r:id="rId5" tooltip="" action="ppaction://hlinksldjump"/>
          </p:cNvPr>
          <p:cNvSpPr/>
          <p:nvPr/>
        </p:nvSpPr>
        <p:spPr>
          <a:xfrm>
            <a:off x="8426303" y="459080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Слежение за временем</a:t>
            </a:r>
            <a:endParaRPr lang="ru-RU" dirty="0"/>
          </a:p>
        </p:txBody>
      </p:sp>
      <p:sp>
        <p:nvSpPr>
          <p:cNvPr id="10" name="Прямоугольник: скругленные углы 3">
            <a:hlinkClick r:id="rId6" tooltip="" action="ppaction://hlinksldjump"/>
          </p:cNvPr>
          <p:cNvSpPr/>
          <p:nvPr/>
        </p:nvSpPr>
        <p:spPr>
          <a:xfrm>
            <a:off x="1371453" y="459080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Просмотр текущего времени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0690" y="27559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Инициализация времени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класс позволяет инициализировать класс для произведения слежения и контролем времени в приложении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Настройка текущего времени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настраивать текущее время в приложении для комфорта пользователя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Просмотр текущего времени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просматривать текущее время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Слежение за временем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метод позволяет следить за временем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tooltip="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ym typeface="+mn-ea"/>
              </a:rPr>
              <a:t>Инициализация планироващика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предназначен для иницилазации класса планировщика задач, позволяя использовать функции (модули) классов</a:t>
            </a:r>
            <a:endParaRPr lang="ru-RU" alt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ym typeface="+mn-ea"/>
              </a:rPr>
              <a:t>Создание планируемой задачи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необходим для создания планируемой задачи, т.е. вызывается функция, которая позволяет в дальнейшем сохранить получившуюся задачу.</a:t>
            </a:r>
            <a:endParaRPr lang="ru-RU" alt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ym typeface="+mn-ea"/>
              </a:rPr>
              <a:t>Изменение планируемого задания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предназначен для изменения параметров задания, имени, цели задачи, и времени выполнения и даты начала и когда задачи.</a:t>
            </a:r>
            <a:endParaRPr lang="ru-RU" alt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Оповещение о задаче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пользователю узнавать,</a:t>
            </a:r>
            <a:endParaRPr lang="ru-RU" dirty="0"/>
          </a:p>
          <a:p>
            <a:pPr marL="0" indent="0">
              <a:buNone/>
            </a:pPr>
            <a:r>
              <a:rPr lang="ru-RU" altLang="en-US" dirty="0"/>
              <a:t>когда необходимо преступить к задаче, напоминая ему о ней.</a:t>
            </a:r>
            <a:endParaRPr lang="ru-RU" alt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Сохранения задачи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необходим для сохранения задачи.</a:t>
            </a:r>
            <a:endParaRPr lang="ru-RU" dirty="0"/>
          </a:p>
          <a:p>
            <a:pPr marL="0" indent="0">
              <a:buNone/>
            </a:pPr>
            <a:r>
              <a:rPr lang="ru-RU" altLang="en-US" dirty="0"/>
              <a:t>И последующей работы с ней: оповещая о задаче, изменяя её...</a:t>
            </a:r>
            <a:endParaRPr lang="ru-RU" altLang="en-US" dirty="0"/>
          </a:p>
          <a:p>
            <a:pPr marL="0" indent="0">
              <a:buNone/>
            </a:pPr>
            <a:endParaRPr lang="ru-RU" altLang="en-US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Финансы и история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375" y="1043305"/>
            <a:ext cx="10509250" cy="2019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Приложение состоит из 1 из основных частей: расчётов финансовых операций и просмотр историй отчётов этих операций.</a:t>
            </a:r>
            <a:endParaRPr lang="ru-RU" dirty="0"/>
          </a:p>
        </p:txBody>
      </p:sp>
      <p:pic>
        <p:nvPicPr>
          <p:cNvPr id="4" name="Picture 2" descr="кнопки назад - скачать Бесплатные иконки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3">
            <a:hlinkClick r:id="rId3" tooltip="" action="ppaction://hlinksldjump"/>
          </p:cNvPr>
          <p:cNvSpPr/>
          <p:nvPr/>
        </p:nvSpPr>
        <p:spPr>
          <a:xfrm>
            <a:off x="1580368" y="331318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dirty="0"/>
              <a:t>Финансовые расчёты</a:t>
            </a:r>
            <a:endParaRPr lang="ru-RU" dirty="0"/>
          </a:p>
        </p:txBody>
      </p:sp>
      <p:sp>
        <p:nvSpPr>
          <p:cNvPr id="6" name="Прямоугольник: скругленные углы 3">
            <a:hlinkClick r:id="rId4" tooltip="" action="ppaction://hlinksldjump"/>
          </p:cNvPr>
          <p:cNvSpPr/>
          <p:nvPr/>
        </p:nvSpPr>
        <p:spPr>
          <a:xfrm>
            <a:off x="7661128" y="3313182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История отчётов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TM02900743[[fn=Натуральные материалы]]</Template>
  <TotalTime>0</TotalTime>
  <Words>4247</Words>
  <Application>WPS Presentation</Application>
  <PresentationFormat>Широкоэкранный</PresentationFormat>
  <Paragraphs>210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Руководство пользователя</vt:lpstr>
      <vt:lpstr>Здравствуйте</vt:lpstr>
      <vt:lpstr>Стрельба и механики персонажа</vt:lpstr>
      <vt:lpstr>Персонаж</vt:lpstr>
      <vt:lpstr>Движение</vt:lpstr>
      <vt:lpstr>Игровая камера</vt:lpstr>
      <vt:lpstr>Курсор</vt:lpstr>
      <vt:lpstr>Стрельба</vt:lpstr>
      <vt:lpstr>Начало игры и захват</vt:lpstr>
      <vt:lpstr>Финансы и история</vt:lpstr>
      <vt:lpstr>Финансовые расчёты</vt:lpstr>
      <vt:lpstr>Инициализация расчётов</vt:lpstr>
      <vt:lpstr>Создание отчёта</vt:lpstr>
      <vt:lpstr>Сохранение отчёта</vt:lpstr>
      <vt:lpstr>Изменения отчёта</vt:lpstr>
      <vt:lpstr>Финансовые расчёты</vt:lpstr>
      <vt:lpstr>Инициализация расчётов</vt:lpstr>
      <vt:lpstr>Создание отчёта</vt:lpstr>
      <vt:lpstr>Сохранение отчёта</vt:lpstr>
      <vt:lpstr>Изменения отчёта</vt:lpstr>
      <vt:lpstr>Выбор операции для финансового отчёта</vt:lpstr>
      <vt:lpstr>Уникальные механики</vt:lpstr>
      <vt:lpstr>Финансовые расчёты</vt:lpstr>
      <vt:lpstr>Инициализация расчётов</vt:lpstr>
      <vt:lpstr>Инициализация расчётов</vt:lpstr>
      <vt:lpstr>Создание отчёта</vt:lpstr>
      <vt:lpstr>Сохранение отчёта</vt:lpstr>
      <vt:lpstr>Изменения отчёта</vt:lpstr>
      <vt:lpstr>Выбор операции для финансового отчёта</vt:lpstr>
      <vt:lpstr>История отчётов</vt:lpstr>
      <vt:lpstr>Инициализация истории отчётов</vt:lpstr>
      <vt:lpstr>Выбор отчёта</vt:lpstr>
      <vt:lpstr>Просмотр отчёта</vt:lpstr>
      <vt:lpstr>Удаление отчёта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Руководство пользователя</dc:title>
  <dc:creator>ID-н</dc:creator>
  <cp:lastModifiedBy>Hp</cp:lastModifiedBy>
  <cp:revision>146</cp:revision>
  <dcterms:created xsi:type="dcterms:W3CDTF">2024-02-15T20:01:00Z</dcterms:created>
  <dcterms:modified xsi:type="dcterms:W3CDTF">2024-03-29T08:36:52Z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B65BFB27FF5142D4AA96605A62FD1E98_12</vt:lpwstr>
  </property>
  <property fmtid="{D5CDD505-2E9C-101B-9397-08002B2CF9AE}" pid="3" name="KSOProductBuildVer">
    <vt:lpwstr>1049-12.2.0.13489</vt:lpwstr>
  </property>
</Properties>
</file>