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340B8-BCAA-4655-A3A3-07617BD421C3}" v="47" dt="2024-10-22T11:56:42.485"/>
    <p1510:client id="{854CC709-5B6C-CA98-D859-37EBB8A20863}" v="5" dt="2024-10-22T11:35:01.481"/>
    <p1510:client id="{A2C929AE-F970-49B3-B0B0-8FB16F018DB1}" v="10" dt="2024-10-22T11:40:25.820"/>
    <p1510:client id="{CE812FE8-C93E-45A9-8882-2338A25CA863}" v="34" dt="2024-10-22T10:05:16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nédicte SODJAVI" userId="S::benedicte.sodjavi@neonrisk.com::01a99ee1-a81f-4d96-8df7-28d3245415c2" providerId="AD" clId="Web-{473340B8-BCAA-4655-A3A3-07617BD421C3}"/>
    <pc:docChg chg="modSld">
      <pc:chgData name="Bénédicte SODJAVI" userId="S::benedicte.sodjavi@neonrisk.com::01a99ee1-a81f-4d96-8df7-28d3245415c2" providerId="AD" clId="Web-{473340B8-BCAA-4655-A3A3-07617BD421C3}" dt="2024-10-22T11:52:00.617" v="45" actId="20577"/>
      <pc:docMkLst>
        <pc:docMk/>
      </pc:docMkLst>
      <pc:sldChg chg="modSp">
        <pc:chgData name="Bénédicte SODJAVI" userId="S::benedicte.sodjavi@neonrisk.com::01a99ee1-a81f-4d96-8df7-28d3245415c2" providerId="AD" clId="Web-{473340B8-BCAA-4655-A3A3-07617BD421C3}" dt="2024-10-22T11:46:43.811" v="14" actId="1076"/>
        <pc:sldMkLst>
          <pc:docMk/>
          <pc:sldMk cId="294627455" sldId="256"/>
        </pc:sldMkLst>
        <pc:picChg chg="mod">
          <ac:chgData name="Bénédicte SODJAVI" userId="S::benedicte.sodjavi@neonrisk.com::01a99ee1-a81f-4d96-8df7-28d3245415c2" providerId="AD" clId="Web-{473340B8-BCAA-4655-A3A3-07617BD421C3}" dt="2024-10-22T11:46:30.436" v="12" actId="1076"/>
          <ac:picMkLst>
            <pc:docMk/>
            <pc:sldMk cId="294627455" sldId="256"/>
            <ac:picMk id="4" creationId="{AA492EDC-9A43-5498-6F7C-192236DD9486}"/>
          </ac:picMkLst>
        </pc:picChg>
        <pc:picChg chg="mod">
          <ac:chgData name="Bénédicte SODJAVI" userId="S::benedicte.sodjavi@neonrisk.com::01a99ee1-a81f-4d96-8df7-28d3245415c2" providerId="AD" clId="Web-{473340B8-BCAA-4655-A3A3-07617BD421C3}" dt="2024-10-22T11:46:43.811" v="14" actId="1076"/>
          <ac:picMkLst>
            <pc:docMk/>
            <pc:sldMk cId="294627455" sldId="256"/>
            <ac:picMk id="24" creationId="{292410DC-EC7A-48F1-FE6D-37968883C9B5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46:51.014" v="15" actId="1076"/>
        <pc:sldMkLst>
          <pc:docMk/>
          <pc:sldMk cId="1415676161" sldId="258"/>
        </pc:sldMkLst>
        <pc:spChg chg="mod">
          <ac:chgData name="Bénédicte SODJAVI" userId="S::benedicte.sodjavi@neonrisk.com::01a99ee1-a81f-4d96-8df7-28d3245415c2" providerId="AD" clId="Web-{473340B8-BCAA-4655-A3A3-07617BD421C3}" dt="2024-10-22T11:46:51.014" v="15" actId="1076"/>
          <ac:spMkLst>
            <pc:docMk/>
            <pc:sldMk cId="1415676161" sldId="258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25.185" v="11" actId="1076"/>
          <ac:picMkLst>
            <pc:docMk/>
            <pc:sldMk cId="1415676161" sldId="258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51:07.381" v="39" actId="20577"/>
        <pc:sldMkLst>
          <pc:docMk/>
          <pc:sldMk cId="3662566209" sldId="259"/>
        </pc:sldMkLst>
        <pc:spChg chg="mod">
          <ac:chgData name="Bénédicte SODJAVI" userId="S::benedicte.sodjavi@neonrisk.com::01a99ee1-a81f-4d96-8df7-28d3245415c2" providerId="AD" clId="Web-{473340B8-BCAA-4655-A3A3-07617BD421C3}" dt="2024-10-22T11:51:07.381" v="39" actId="20577"/>
          <ac:spMkLst>
            <pc:docMk/>
            <pc:sldMk cId="3662566209" sldId="259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20.248" v="10" actId="1076"/>
          <ac:picMkLst>
            <pc:docMk/>
            <pc:sldMk cId="3662566209" sldId="259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51:38.226" v="42" actId="20577"/>
        <pc:sldMkLst>
          <pc:docMk/>
          <pc:sldMk cId="3400411795" sldId="260"/>
        </pc:sldMkLst>
        <pc:spChg chg="mod">
          <ac:chgData name="Bénédicte SODJAVI" userId="S::benedicte.sodjavi@neonrisk.com::01a99ee1-a81f-4d96-8df7-28d3245415c2" providerId="AD" clId="Web-{473340B8-BCAA-4655-A3A3-07617BD421C3}" dt="2024-10-22T11:51:38.226" v="42" actId="20577"/>
          <ac:spMkLst>
            <pc:docMk/>
            <pc:sldMk cId="3400411795" sldId="260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15.951" v="9" actId="1076"/>
          <ac:picMkLst>
            <pc:docMk/>
            <pc:sldMk cId="3400411795" sldId="260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52:00.617" v="45" actId="20577"/>
        <pc:sldMkLst>
          <pc:docMk/>
          <pc:sldMk cId="903488457" sldId="261"/>
        </pc:sldMkLst>
        <pc:spChg chg="mod">
          <ac:chgData name="Bénédicte SODJAVI" userId="S::benedicte.sodjavi@neonrisk.com::01a99ee1-a81f-4d96-8df7-28d3245415c2" providerId="AD" clId="Web-{473340B8-BCAA-4655-A3A3-07617BD421C3}" dt="2024-10-22T11:52:00.617" v="45" actId="20577"/>
          <ac:spMkLst>
            <pc:docMk/>
            <pc:sldMk cId="903488457" sldId="261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10.279" v="8" actId="1076"/>
          <ac:picMkLst>
            <pc:docMk/>
            <pc:sldMk cId="903488457" sldId="261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47:31.734" v="19" actId="1076"/>
        <pc:sldMkLst>
          <pc:docMk/>
          <pc:sldMk cId="3474421565" sldId="262"/>
        </pc:sldMkLst>
        <pc:spChg chg="mod">
          <ac:chgData name="Bénédicte SODJAVI" userId="S::benedicte.sodjavi@neonrisk.com::01a99ee1-a81f-4d96-8df7-28d3245415c2" providerId="AD" clId="Web-{473340B8-BCAA-4655-A3A3-07617BD421C3}" dt="2024-10-22T11:47:31.734" v="19" actId="1076"/>
          <ac:spMkLst>
            <pc:docMk/>
            <pc:sldMk cId="3474421565" sldId="262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05.529" v="7" actId="1076"/>
          <ac:picMkLst>
            <pc:docMk/>
            <pc:sldMk cId="3474421565" sldId="262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47:43.625" v="21" actId="1076"/>
        <pc:sldMkLst>
          <pc:docMk/>
          <pc:sldMk cId="8134148" sldId="263"/>
        </pc:sldMkLst>
        <pc:spChg chg="mod">
          <ac:chgData name="Bénédicte SODJAVI" userId="S::benedicte.sodjavi@neonrisk.com::01a99ee1-a81f-4d96-8df7-28d3245415c2" providerId="AD" clId="Web-{473340B8-BCAA-4655-A3A3-07617BD421C3}" dt="2024-10-22T11:47:43.625" v="21" actId="1076"/>
          <ac:spMkLst>
            <pc:docMk/>
            <pc:sldMk cId="8134148" sldId="263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6:00.653" v="6" actId="1076"/>
          <ac:picMkLst>
            <pc:docMk/>
            <pc:sldMk cId="8134148" sldId="263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48:05.829" v="24" actId="1076"/>
        <pc:sldMkLst>
          <pc:docMk/>
          <pc:sldMk cId="2533811520" sldId="265"/>
        </pc:sldMkLst>
        <pc:spChg chg="mod">
          <ac:chgData name="Bénédicte SODJAVI" userId="S::benedicte.sodjavi@neonrisk.com::01a99ee1-a81f-4d96-8df7-28d3245415c2" providerId="AD" clId="Web-{473340B8-BCAA-4655-A3A3-07617BD421C3}" dt="2024-10-22T11:48:05.829" v="24" actId="1076"/>
          <ac:spMkLst>
            <pc:docMk/>
            <pc:sldMk cId="2533811520" sldId="265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8:01.485" v="23" actId="1076"/>
          <ac:picMkLst>
            <pc:docMk/>
            <pc:sldMk cId="2533811520" sldId="265"/>
            <ac:picMk id="4" creationId="{AA492EDC-9A43-5498-6F7C-192236DD9486}"/>
          </ac:picMkLst>
        </pc:picChg>
      </pc:sldChg>
      <pc:sldChg chg="modSp">
        <pc:chgData name="Bénédicte SODJAVI" userId="S::benedicte.sodjavi@neonrisk.com::01a99ee1-a81f-4d96-8df7-28d3245415c2" providerId="AD" clId="Web-{473340B8-BCAA-4655-A3A3-07617BD421C3}" dt="2024-10-22T11:48:28.892" v="28" actId="1076"/>
        <pc:sldMkLst>
          <pc:docMk/>
          <pc:sldMk cId="2599685841" sldId="266"/>
        </pc:sldMkLst>
        <pc:spChg chg="mod">
          <ac:chgData name="Bénédicte SODJAVI" userId="S::benedicte.sodjavi@neonrisk.com::01a99ee1-a81f-4d96-8df7-28d3245415c2" providerId="AD" clId="Web-{473340B8-BCAA-4655-A3A3-07617BD421C3}" dt="2024-10-22T11:48:21.470" v="26" actId="1076"/>
          <ac:spMkLst>
            <pc:docMk/>
            <pc:sldMk cId="2599685841" sldId="266"/>
            <ac:spMk id="16" creationId="{4B5697C7-BAAD-DFCE-AE1B-BB1A82111FAA}"/>
          </ac:spMkLst>
        </pc:spChg>
        <pc:picChg chg="mod">
          <ac:chgData name="Bénédicte SODJAVI" userId="S::benedicte.sodjavi@neonrisk.com::01a99ee1-a81f-4d96-8df7-28d3245415c2" providerId="AD" clId="Web-{473340B8-BCAA-4655-A3A3-07617BD421C3}" dt="2024-10-22T11:48:28.892" v="28" actId="1076"/>
          <ac:picMkLst>
            <pc:docMk/>
            <pc:sldMk cId="2599685841" sldId="266"/>
            <ac:picMk id="3" creationId="{D5AB8249-167B-8A9B-57CA-7006F93ECD51}"/>
          </ac:picMkLst>
        </pc:picChg>
        <pc:picChg chg="mod">
          <ac:chgData name="Bénédicte SODJAVI" userId="S::benedicte.sodjavi@neonrisk.com::01a99ee1-a81f-4d96-8df7-28d3245415c2" providerId="AD" clId="Web-{473340B8-BCAA-4655-A3A3-07617BD421C3}" dt="2024-10-22T11:48:13.017" v="25" actId="1076"/>
          <ac:picMkLst>
            <pc:docMk/>
            <pc:sldMk cId="2599685841" sldId="266"/>
            <ac:picMk id="4" creationId="{AA492EDC-9A43-5498-6F7C-192236DD9486}"/>
          </ac:picMkLst>
        </pc:picChg>
      </pc:sldChg>
    </pc:docChg>
  </pc:docChgLst>
  <pc:docChgLst>
    <pc:chgData name="Delva NGUALA FAPONG" userId="1f8fcc5f-3645-46c3-9f0a-6f5eba3478b5" providerId="ADAL" clId="{A2C929AE-F970-49B3-B0B0-8FB16F018DB1}"/>
    <pc:docChg chg="undo custSel modSld">
      <pc:chgData name="Delva NGUALA FAPONG" userId="1f8fcc5f-3645-46c3-9f0a-6f5eba3478b5" providerId="ADAL" clId="{A2C929AE-F970-49B3-B0B0-8FB16F018DB1}" dt="2024-10-22T12:07:14.141" v="517" actId="1076"/>
      <pc:docMkLst>
        <pc:docMk/>
      </pc:docMkLst>
      <pc:sldChg chg="modSp mod">
        <pc:chgData name="Delva NGUALA FAPONG" userId="1f8fcc5f-3645-46c3-9f0a-6f5eba3478b5" providerId="ADAL" clId="{A2C929AE-F970-49B3-B0B0-8FB16F018DB1}" dt="2024-10-22T12:07:14.141" v="517" actId="1076"/>
        <pc:sldMkLst>
          <pc:docMk/>
          <pc:sldMk cId="294627455" sldId="256"/>
        </pc:sldMkLst>
        <pc:spChg chg="mod">
          <ac:chgData name="Delva NGUALA FAPONG" userId="1f8fcc5f-3645-46c3-9f0a-6f5eba3478b5" providerId="ADAL" clId="{A2C929AE-F970-49B3-B0B0-8FB16F018DB1}" dt="2024-10-22T11:34:14.433" v="500" actId="207"/>
          <ac:spMkLst>
            <pc:docMk/>
            <pc:sldMk cId="294627455" sldId="256"/>
            <ac:spMk id="19" creationId="{4159F94E-583B-2D15-3D13-B2FDC2D36ADB}"/>
          </ac:spMkLst>
        </pc:spChg>
        <pc:spChg chg="mod">
          <ac:chgData name="Delva NGUALA FAPONG" userId="1f8fcc5f-3645-46c3-9f0a-6f5eba3478b5" providerId="ADAL" clId="{A2C929AE-F970-49B3-B0B0-8FB16F018DB1}" dt="2024-10-22T12:06:52.635" v="512" actId="1076"/>
          <ac:spMkLst>
            <pc:docMk/>
            <pc:sldMk cId="294627455" sldId="256"/>
            <ac:spMk id="20" creationId="{A5261DD8-34F4-C150-ECA1-CD534727E1AC}"/>
          </ac:spMkLst>
        </pc:spChg>
        <pc:spChg chg="mod">
          <ac:chgData name="Delva NGUALA FAPONG" userId="1f8fcc5f-3645-46c3-9f0a-6f5eba3478b5" providerId="ADAL" clId="{A2C929AE-F970-49B3-B0B0-8FB16F018DB1}" dt="2024-10-22T12:07:14.141" v="517" actId="1076"/>
          <ac:spMkLst>
            <pc:docMk/>
            <pc:sldMk cId="294627455" sldId="256"/>
            <ac:spMk id="21" creationId="{7DB591F2-1BD6-2E35-D39B-7B19503EDE0D}"/>
          </ac:spMkLst>
        </pc:spChg>
        <pc:spChg chg="mod">
          <ac:chgData name="Delva NGUALA FAPONG" userId="1f8fcc5f-3645-46c3-9f0a-6f5eba3478b5" providerId="ADAL" clId="{A2C929AE-F970-49B3-B0B0-8FB16F018DB1}" dt="2024-10-22T12:06:52.635" v="512" actId="1076"/>
          <ac:spMkLst>
            <pc:docMk/>
            <pc:sldMk cId="294627455" sldId="256"/>
            <ac:spMk id="22" creationId="{B730E3B3-91D4-0458-E49F-86217A5A6174}"/>
          </ac:spMkLst>
        </pc:spChg>
        <pc:spChg chg="mod">
          <ac:chgData name="Delva NGUALA FAPONG" userId="1f8fcc5f-3645-46c3-9f0a-6f5eba3478b5" providerId="ADAL" clId="{A2C929AE-F970-49B3-B0B0-8FB16F018DB1}" dt="2024-10-22T12:07:14.141" v="517" actId="1076"/>
          <ac:spMkLst>
            <pc:docMk/>
            <pc:sldMk cId="294627455" sldId="256"/>
            <ac:spMk id="23" creationId="{B32FE969-BDA0-4B70-0B73-150881905EDA}"/>
          </ac:spMkLst>
        </pc:spChg>
        <pc:spChg chg="mod">
          <ac:chgData name="Delva NGUALA FAPONG" userId="1f8fcc5f-3645-46c3-9f0a-6f5eba3478b5" providerId="ADAL" clId="{A2C929AE-F970-49B3-B0B0-8FB16F018DB1}" dt="2024-10-22T12:07:14.141" v="517" actId="1076"/>
          <ac:spMkLst>
            <pc:docMk/>
            <pc:sldMk cId="294627455" sldId="256"/>
            <ac:spMk id="25" creationId="{8ABC8685-6F12-6767-CE42-6AEC72E370D7}"/>
          </ac:spMkLst>
        </pc:spChg>
        <pc:spChg chg="mod">
          <ac:chgData name="Delva NGUALA FAPONG" userId="1f8fcc5f-3645-46c3-9f0a-6f5eba3478b5" providerId="ADAL" clId="{A2C929AE-F970-49B3-B0B0-8FB16F018DB1}" dt="2024-10-22T12:06:52.635" v="512" actId="1076"/>
          <ac:spMkLst>
            <pc:docMk/>
            <pc:sldMk cId="294627455" sldId="256"/>
            <ac:spMk id="26" creationId="{E8ADEAE8-B81E-688D-5FD4-2BE40B629852}"/>
          </ac:spMkLst>
        </pc:spChg>
        <pc:picChg chg="mod">
          <ac:chgData name="Delva NGUALA FAPONG" userId="1f8fcc5f-3645-46c3-9f0a-6f5eba3478b5" providerId="ADAL" clId="{A2C929AE-F970-49B3-B0B0-8FB16F018DB1}" dt="2024-10-22T12:07:07.027" v="516" actId="1076"/>
          <ac:picMkLst>
            <pc:docMk/>
            <pc:sldMk cId="294627455" sldId="256"/>
            <ac:picMk id="4" creationId="{AA492EDC-9A43-5498-6F7C-192236DD9486}"/>
          </ac:picMkLst>
        </pc:picChg>
        <pc:picChg chg="mod">
          <ac:chgData name="Delva NGUALA FAPONG" userId="1f8fcc5f-3645-46c3-9f0a-6f5eba3478b5" providerId="ADAL" clId="{A2C929AE-F970-49B3-B0B0-8FB16F018DB1}" dt="2024-10-22T12:06:55.480" v="513" actId="1076"/>
          <ac:picMkLst>
            <pc:docMk/>
            <pc:sldMk cId="294627455" sldId="256"/>
            <ac:picMk id="24" creationId="{292410DC-EC7A-48F1-FE6D-37968883C9B5}"/>
          </ac:picMkLst>
        </pc:picChg>
      </pc:sldChg>
      <pc:sldChg chg="modSp mod">
        <pc:chgData name="Delva NGUALA FAPONG" userId="1f8fcc5f-3645-46c3-9f0a-6f5eba3478b5" providerId="ADAL" clId="{A2C929AE-F970-49B3-B0B0-8FB16F018DB1}" dt="2024-10-22T11:40:25.820" v="510" actId="20577"/>
        <pc:sldMkLst>
          <pc:docMk/>
          <pc:sldMk cId="1415676161" sldId="258"/>
        </pc:sldMkLst>
        <pc:spChg chg="mod">
          <ac:chgData name="Delva NGUALA FAPONG" userId="1f8fcc5f-3645-46c3-9f0a-6f5eba3478b5" providerId="ADAL" clId="{A2C929AE-F970-49B3-B0B0-8FB16F018DB1}" dt="2024-10-22T11:40:25.820" v="510" actId="20577"/>
          <ac:spMkLst>
            <pc:docMk/>
            <pc:sldMk cId="1415676161" sldId="258"/>
            <ac:spMk id="16" creationId="{4B5697C7-BAAD-DFCE-AE1B-BB1A82111FAA}"/>
          </ac:spMkLst>
        </pc:spChg>
        <pc:picChg chg="mod">
          <ac:chgData name="Delva NGUALA FAPONG" userId="1f8fcc5f-3645-46c3-9f0a-6f5eba3478b5" providerId="ADAL" clId="{A2C929AE-F970-49B3-B0B0-8FB16F018DB1}" dt="2024-10-22T10:53:24.619" v="57" actId="1076"/>
          <ac:picMkLst>
            <pc:docMk/>
            <pc:sldMk cId="1415676161" sldId="258"/>
            <ac:picMk id="4" creationId="{AA492EDC-9A43-5498-6F7C-192236DD9486}"/>
          </ac:picMkLst>
        </pc:picChg>
      </pc:sldChg>
      <pc:sldChg chg="modSp mod">
        <pc:chgData name="Delva NGUALA FAPONG" userId="1f8fcc5f-3645-46c3-9f0a-6f5eba3478b5" providerId="ADAL" clId="{A2C929AE-F970-49B3-B0B0-8FB16F018DB1}" dt="2024-10-22T11:39:29.042" v="502" actId="20577"/>
        <pc:sldMkLst>
          <pc:docMk/>
          <pc:sldMk cId="3662566209" sldId="259"/>
        </pc:sldMkLst>
        <pc:spChg chg="mod">
          <ac:chgData name="Delva NGUALA FAPONG" userId="1f8fcc5f-3645-46c3-9f0a-6f5eba3478b5" providerId="ADAL" clId="{A2C929AE-F970-49B3-B0B0-8FB16F018DB1}" dt="2024-10-22T11:39:29.042" v="502" actId="20577"/>
          <ac:spMkLst>
            <pc:docMk/>
            <pc:sldMk cId="3662566209" sldId="259"/>
            <ac:spMk id="16" creationId="{4B5697C7-BAAD-DFCE-AE1B-BB1A82111FAA}"/>
          </ac:spMkLst>
        </pc:spChg>
      </pc:sldChg>
      <pc:sldChg chg="modSp mod">
        <pc:chgData name="Delva NGUALA FAPONG" userId="1f8fcc5f-3645-46c3-9f0a-6f5eba3478b5" providerId="ADAL" clId="{A2C929AE-F970-49B3-B0B0-8FB16F018DB1}" dt="2024-10-22T11:08:34.517" v="159" actId="113"/>
        <pc:sldMkLst>
          <pc:docMk/>
          <pc:sldMk cId="3400411795" sldId="260"/>
        </pc:sldMkLst>
        <pc:spChg chg="mod">
          <ac:chgData name="Delva NGUALA FAPONG" userId="1f8fcc5f-3645-46c3-9f0a-6f5eba3478b5" providerId="ADAL" clId="{A2C929AE-F970-49B3-B0B0-8FB16F018DB1}" dt="2024-10-22T11:08:34.517" v="159" actId="113"/>
          <ac:spMkLst>
            <pc:docMk/>
            <pc:sldMk cId="3400411795" sldId="260"/>
            <ac:spMk id="16" creationId="{4B5697C7-BAAD-DFCE-AE1B-BB1A82111FAA}"/>
          </ac:spMkLst>
        </pc:spChg>
      </pc:sldChg>
      <pc:sldChg chg="modSp mod">
        <pc:chgData name="Delva NGUALA FAPONG" userId="1f8fcc5f-3645-46c3-9f0a-6f5eba3478b5" providerId="ADAL" clId="{A2C929AE-F970-49B3-B0B0-8FB16F018DB1}" dt="2024-10-22T11:08:02.761" v="154" actId="113"/>
        <pc:sldMkLst>
          <pc:docMk/>
          <pc:sldMk cId="903488457" sldId="261"/>
        </pc:sldMkLst>
        <pc:spChg chg="mod">
          <ac:chgData name="Delva NGUALA FAPONG" userId="1f8fcc5f-3645-46c3-9f0a-6f5eba3478b5" providerId="ADAL" clId="{A2C929AE-F970-49B3-B0B0-8FB16F018DB1}" dt="2024-10-22T11:08:02.761" v="154" actId="113"/>
          <ac:spMkLst>
            <pc:docMk/>
            <pc:sldMk cId="903488457" sldId="261"/>
            <ac:spMk id="16" creationId="{4B5697C7-BAAD-DFCE-AE1B-BB1A82111FAA}"/>
          </ac:spMkLst>
        </pc:spChg>
      </pc:sldChg>
      <pc:sldChg chg="modSp mod">
        <pc:chgData name="Delva NGUALA FAPONG" userId="1f8fcc5f-3645-46c3-9f0a-6f5eba3478b5" providerId="ADAL" clId="{A2C929AE-F970-49B3-B0B0-8FB16F018DB1}" dt="2024-10-22T11:06:22.755" v="135" actId="113"/>
        <pc:sldMkLst>
          <pc:docMk/>
          <pc:sldMk cId="3474421565" sldId="262"/>
        </pc:sldMkLst>
        <pc:spChg chg="mod">
          <ac:chgData name="Delva NGUALA FAPONG" userId="1f8fcc5f-3645-46c3-9f0a-6f5eba3478b5" providerId="ADAL" clId="{A2C929AE-F970-49B3-B0B0-8FB16F018DB1}" dt="2024-10-22T11:06:22.755" v="135" actId="113"/>
          <ac:spMkLst>
            <pc:docMk/>
            <pc:sldMk cId="3474421565" sldId="262"/>
            <ac:spMk id="16" creationId="{4B5697C7-BAAD-DFCE-AE1B-BB1A82111FAA}"/>
          </ac:spMkLst>
        </pc:spChg>
      </pc:sldChg>
      <pc:sldChg chg="modSp mod">
        <pc:chgData name="Delva NGUALA FAPONG" userId="1f8fcc5f-3645-46c3-9f0a-6f5eba3478b5" providerId="ADAL" clId="{A2C929AE-F970-49B3-B0B0-8FB16F018DB1}" dt="2024-10-22T11:07:13.724" v="147" actId="313"/>
        <pc:sldMkLst>
          <pc:docMk/>
          <pc:sldMk cId="8134148" sldId="263"/>
        </pc:sldMkLst>
        <pc:spChg chg="mod">
          <ac:chgData name="Delva NGUALA FAPONG" userId="1f8fcc5f-3645-46c3-9f0a-6f5eba3478b5" providerId="ADAL" clId="{A2C929AE-F970-49B3-B0B0-8FB16F018DB1}" dt="2024-10-22T11:07:13.724" v="147" actId="313"/>
          <ac:spMkLst>
            <pc:docMk/>
            <pc:sldMk cId="8134148" sldId="263"/>
            <ac:spMk id="16" creationId="{4B5697C7-BAAD-DFCE-AE1B-BB1A82111FAA}"/>
          </ac:spMkLst>
        </pc:spChg>
        <pc:picChg chg="mod">
          <ac:chgData name="Delva NGUALA FAPONG" userId="1f8fcc5f-3645-46c3-9f0a-6f5eba3478b5" providerId="ADAL" clId="{A2C929AE-F970-49B3-B0B0-8FB16F018DB1}" dt="2024-10-22T10:59:54.508" v="83" actId="1076"/>
          <ac:picMkLst>
            <pc:docMk/>
            <pc:sldMk cId="8134148" sldId="263"/>
            <ac:picMk id="4" creationId="{AA492EDC-9A43-5498-6F7C-192236DD9486}"/>
          </ac:picMkLst>
        </pc:picChg>
      </pc:sldChg>
      <pc:sldChg chg="modSp mod">
        <pc:chgData name="Delva NGUALA FAPONG" userId="1f8fcc5f-3645-46c3-9f0a-6f5eba3478b5" providerId="ADAL" clId="{A2C929AE-F970-49B3-B0B0-8FB16F018DB1}" dt="2024-10-22T11:06:40.905" v="137" actId="113"/>
        <pc:sldMkLst>
          <pc:docMk/>
          <pc:sldMk cId="2533811520" sldId="265"/>
        </pc:sldMkLst>
        <pc:spChg chg="mod">
          <ac:chgData name="Delva NGUALA FAPONG" userId="1f8fcc5f-3645-46c3-9f0a-6f5eba3478b5" providerId="ADAL" clId="{A2C929AE-F970-49B3-B0B0-8FB16F018DB1}" dt="2024-10-22T11:06:40.905" v="137" actId="113"/>
          <ac:spMkLst>
            <pc:docMk/>
            <pc:sldMk cId="2533811520" sldId="265"/>
            <ac:spMk id="16" creationId="{4B5697C7-BAAD-DFCE-AE1B-BB1A82111FAA}"/>
          </ac:spMkLst>
        </pc:spChg>
        <pc:picChg chg="mod">
          <ac:chgData name="Delva NGUALA FAPONG" userId="1f8fcc5f-3645-46c3-9f0a-6f5eba3478b5" providerId="ADAL" clId="{A2C929AE-F970-49B3-B0B0-8FB16F018DB1}" dt="2024-10-22T11:00:45.477" v="91" actId="1076"/>
          <ac:picMkLst>
            <pc:docMk/>
            <pc:sldMk cId="2533811520" sldId="265"/>
            <ac:picMk id="4" creationId="{AA492EDC-9A43-5498-6F7C-192236DD9486}"/>
          </ac:picMkLst>
        </pc:picChg>
      </pc:sldChg>
      <pc:sldChg chg="modSp mod">
        <pc:chgData name="Delva NGUALA FAPONG" userId="1f8fcc5f-3645-46c3-9f0a-6f5eba3478b5" providerId="ADAL" clId="{A2C929AE-F970-49B3-B0B0-8FB16F018DB1}" dt="2024-10-22T11:04:52.009" v="115" actId="113"/>
        <pc:sldMkLst>
          <pc:docMk/>
          <pc:sldMk cId="2599685841" sldId="266"/>
        </pc:sldMkLst>
        <pc:spChg chg="mod">
          <ac:chgData name="Delva NGUALA FAPONG" userId="1f8fcc5f-3645-46c3-9f0a-6f5eba3478b5" providerId="ADAL" clId="{A2C929AE-F970-49B3-B0B0-8FB16F018DB1}" dt="2024-10-22T11:01:42.377" v="97" actId="1076"/>
          <ac:spMkLst>
            <pc:docMk/>
            <pc:sldMk cId="2599685841" sldId="266"/>
            <ac:spMk id="10" creationId="{02D9034F-C70A-74AA-2C96-4023E59F3E70}"/>
          </ac:spMkLst>
        </pc:spChg>
        <pc:spChg chg="mod">
          <ac:chgData name="Delva NGUALA FAPONG" userId="1f8fcc5f-3645-46c3-9f0a-6f5eba3478b5" providerId="ADAL" clId="{A2C929AE-F970-49B3-B0B0-8FB16F018DB1}" dt="2024-10-22T11:04:52.009" v="115" actId="113"/>
          <ac:spMkLst>
            <pc:docMk/>
            <pc:sldMk cId="2599685841" sldId="266"/>
            <ac:spMk id="16" creationId="{4B5697C7-BAAD-DFCE-AE1B-BB1A82111FAA}"/>
          </ac:spMkLst>
        </pc:spChg>
        <pc:picChg chg="mod">
          <ac:chgData name="Delva NGUALA FAPONG" userId="1f8fcc5f-3645-46c3-9f0a-6f5eba3478b5" providerId="ADAL" clId="{A2C929AE-F970-49B3-B0B0-8FB16F018DB1}" dt="2024-10-22T11:01:37.780" v="95" actId="1076"/>
          <ac:picMkLst>
            <pc:docMk/>
            <pc:sldMk cId="2599685841" sldId="266"/>
            <ac:picMk id="3" creationId="{D5AB8249-167B-8A9B-57CA-7006F93ECD51}"/>
          </ac:picMkLst>
        </pc:picChg>
        <pc:picChg chg="mod">
          <ac:chgData name="Delva NGUALA FAPONG" userId="1f8fcc5f-3645-46c3-9f0a-6f5eba3478b5" providerId="ADAL" clId="{A2C929AE-F970-49B3-B0B0-8FB16F018DB1}" dt="2024-10-22T11:01:55.710" v="99" actId="14100"/>
          <ac:picMkLst>
            <pc:docMk/>
            <pc:sldMk cId="2599685841" sldId="266"/>
            <ac:picMk id="8" creationId="{0FD8E29E-75B0-3487-48E1-600C14E6550C}"/>
          </ac:picMkLst>
        </pc:picChg>
      </pc:sldChg>
    </pc:docChg>
  </pc:docChgLst>
  <pc:docChgLst>
    <pc:chgData name="Delva NGUALA FAPONG" userId="S::delva.nguala-fapong@neonrisk.com::1f8fcc5f-3645-46c3-9f0a-6f5eba3478b5" providerId="AD" clId="Web-{854CC709-5B6C-CA98-D859-37EBB8A20863}"/>
    <pc:docChg chg="modSld">
      <pc:chgData name="Delva NGUALA FAPONG" userId="S::delva.nguala-fapong@neonrisk.com::1f8fcc5f-3645-46c3-9f0a-6f5eba3478b5" providerId="AD" clId="Web-{854CC709-5B6C-CA98-D859-37EBB8A20863}" dt="2024-10-22T11:35:01.481" v="4" actId="20577"/>
      <pc:docMkLst>
        <pc:docMk/>
      </pc:docMkLst>
      <pc:sldChg chg="modSp">
        <pc:chgData name="Delva NGUALA FAPONG" userId="S::delva.nguala-fapong@neonrisk.com::1f8fcc5f-3645-46c3-9f0a-6f5eba3478b5" providerId="AD" clId="Web-{854CC709-5B6C-CA98-D859-37EBB8A20863}" dt="2024-10-22T11:35:01.481" v="4" actId="20577"/>
        <pc:sldMkLst>
          <pc:docMk/>
          <pc:sldMk cId="3474421565" sldId="262"/>
        </pc:sldMkLst>
        <pc:spChg chg="mod">
          <ac:chgData name="Delva NGUALA FAPONG" userId="S::delva.nguala-fapong@neonrisk.com::1f8fcc5f-3645-46c3-9f0a-6f5eba3478b5" providerId="AD" clId="Web-{854CC709-5B6C-CA98-D859-37EBB8A20863}" dt="2024-10-22T11:35:01.481" v="4" actId="20577"/>
          <ac:spMkLst>
            <pc:docMk/>
            <pc:sldMk cId="3474421565" sldId="262"/>
            <ac:spMk id="16" creationId="{4B5697C7-BAAD-DFCE-AE1B-BB1A82111F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8B7A5-92FE-4BCC-B1C7-72FADA07FF96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C7303-4BFA-4451-888C-09A64138F9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7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C7303-4BFA-4451-888C-09A64138F9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3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13" b="18137"/>
          <a:stretch/>
        </p:blipFill>
        <p:spPr>
          <a:xfrm>
            <a:off x="91023" y="-65009"/>
            <a:ext cx="12191980" cy="6857990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159F94E-583B-2D15-3D13-B2FDC2D36ADB}"/>
              </a:ext>
            </a:extLst>
          </p:cNvPr>
          <p:cNvSpPr/>
          <p:nvPr/>
        </p:nvSpPr>
        <p:spPr>
          <a:xfrm>
            <a:off x="1288576" y="661917"/>
            <a:ext cx="9410132" cy="20749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 </a:t>
            </a:r>
            <a:r>
              <a:rPr lang="fr-FR" sz="2800">
                <a:solidFill>
                  <a:srgbClr val="C00000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OVERSAMPLING VS UNDERSAMPLING :</a:t>
            </a:r>
          </a:p>
          <a:p>
            <a:pPr algn="ctr"/>
            <a:r>
              <a:rPr lang="fr-FR" sz="2800">
                <a:solidFill>
                  <a:schemeClr val="tx1"/>
                </a:solidFill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 </a:t>
            </a:r>
            <a:br>
              <a:rPr lang="fr-FR" sz="1800">
                <a:solidFill>
                  <a:schemeClr val="tx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</a:br>
            <a:r>
              <a:rPr lang="fr-FR" sz="3200" b="1">
                <a:solidFill>
                  <a:srgbClr val="002060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Comment traiter les jeux de données déséquilibrés ?</a:t>
            </a:r>
            <a:endParaRPr lang="fr-FR" sz="3200" b="1">
              <a:solidFill>
                <a:srgbClr val="002060"/>
              </a:solidFill>
            </a:endParaRPr>
          </a:p>
        </p:txBody>
      </p:sp>
      <p:sp>
        <p:nvSpPr>
          <p:cNvPr id="20" name="Hexagone 20">
            <a:extLst>
              <a:ext uri="{FF2B5EF4-FFF2-40B4-BE49-F238E27FC236}">
                <a16:creationId xmlns:a16="http://schemas.microsoft.com/office/drawing/2014/main" id="{A5261DD8-34F4-C150-ECA1-CD534727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1945" y="3397808"/>
            <a:ext cx="651613" cy="561736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1" name="Hexagone 15">
            <a:extLst>
              <a:ext uri="{FF2B5EF4-FFF2-40B4-BE49-F238E27FC236}">
                <a16:creationId xmlns:a16="http://schemas.microsoft.com/office/drawing/2014/main" id="{7DB591F2-1BD6-2E35-D39B-7B19503E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0178" y="5381012"/>
            <a:ext cx="785546" cy="677196"/>
          </a:xfrm>
          <a:prstGeom prst="hex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2" name="Hexagone 17">
            <a:extLst>
              <a:ext uri="{FF2B5EF4-FFF2-40B4-BE49-F238E27FC236}">
                <a16:creationId xmlns:a16="http://schemas.microsoft.com/office/drawing/2014/main" id="{B730E3B3-91D4-0458-E49F-86217A5A6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451" y="3059209"/>
            <a:ext cx="392774" cy="338599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B32FE969-BDA0-4B70-0B73-150881905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5597" y="6556899"/>
            <a:ext cx="196388" cy="169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92410DC-EC7A-48F1-FE6D-37968883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103"/>
          <a:stretch/>
        </p:blipFill>
        <p:spPr>
          <a:xfrm>
            <a:off x="3381104" y="4029825"/>
            <a:ext cx="4440694" cy="131086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25" name="Hexagone 17">
            <a:extLst>
              <a:ext uri="{FF2B5EF4-FFF2-40B4-BE49-F238E27FC236}">
                <a16:creationId xmlns:a16="http://schemas.microsoft.com/office/drawing/2014/main" id="{8ABC8685-6F12-6767-CE42-6AEC72E3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23791" y="6131949"/>
            <a:ext cx="392774" cy="338599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6" name="Hexagone 25">
            <a:extLst>
              <a:ext uri="{FF2B5EF4-FFF2-40B4-BE49-F238E27FC236}">
                <a16:creationId xmlns:a16="http://schemas.microsoft.com/office/drawing/2014/main" id="{E8ADEAE8-B81E-688D-5FD4-2BE40B62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6031" y="2791980"/>
            <a:ext cx="196388" cy="169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310" y="2052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370910" y="468042"/>
            <a:ext cx="9455088" cy="5926009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fr-FR" sz="3200">
                <a:solidFill>
                  <a:srgbClr val="C00000"/>
                </a:solidFill>
                <a:latin typeface="Arial Black" panose="020B0A04020102020204" pitchFamily="34" charset="0"/>
              </a:rPr>
              <a:t>TITRES</a:t>
            </a: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endParaRPr lang="fr-FR" sz="20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endParaRPr lang="fr-FR" sz="20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des Modèles</a:t>
            </a: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de l'</a:t>
            </a: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20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Alternatives aux Métriques Classiques</a:t>
            </a:r>
          </a:p>
          <a:p>
            <a:pPr marL="457200" indent="-457200" algn="just" rtl="0">
              <a:lnSpc>
                <a:spcPct val="200000"/>
              </a:lnSpc>
              <a:buFont typeface="+mj-lt"/>
              <a:buAutoNum type="arabicPeriod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retenir?</a:t>
            </a:r>
          </a:p>
        </p:txBody>
      </p:sp>
    </p:spTree>
    <p:extLst>
      <p:ext uri="{BB962C8B-B14F-4D97-AF65-F5344CB8AC3E}">
        <p14:creationId xmlns:p14="http://schemas.microsoft.com/office/powerpoint/2010/main" val="141567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207010" y="531983"/>
            <a:ext cx="9773242" cy="5796037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lnSpc>
                <a:spcPct val="150000"/>
              </a:lnSpc>
            </a:pPr>
            <a:r>
              <a:rPr lang="fr-FR" sz="3200">
                <a:solidFill>
                  <a:srgbClr val="C00000"/>
                </a:solidFill>
                <a:latin typeface="Arial Black"/>
              </a:rPr>
              <a:t>CONTEXTE</a:t>
            </a:r>
          </a:p>
          <a:p>
            <a:pPr algn="just" rtl="0">
              <a:lnSpc>
                <a:spcPct val="200000"/>
              </a:lnSpc>
            </a:pP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Face à des jeux de données déséquilibrés dans la modélisation des risques climatiques, il est primordial d'explorer des techniques pour garantir des prédictions robustes et pertinentes.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Observation: </a:t>
            </a:r>
            <a:r>
              <a:rPr lang="fr-FR" sz="2000" b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classes majoritaires favorisées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par le modèle au détriment des </a:t>
            </a:r>
            <a:r>
              <a:rPr lang="fr-FR" sz="2000" b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classes minoritaires</a:t>
            </a:r>
            <a:r>
              <a:rPr lang="fr-FR" sz="200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fr-FR" sz="2000">
                <a:solidFill>
                  <a:srgbClr val="C00000"/>
                </a:solidFill>
                <a:latin typeface="Arial"/>
                <a:cs typeface="Arial"/>
              </a:rPr>
              <a:t>Ex: détection de fraudes, prédiction de la faillite d’une entreprise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);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Objectif :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explorer deux méthodes pour équilibrer les données (</a:t>
            </a:r>
            <a:r>
              <a:rPr lang="fr-FR" sz="2000" b="1" err="1">
                <a:solidFill>
                  <a:srgbClr val="C00000"/>
                </a:solidFill>
                <a:latin typeface="Arial"/>
                <a:cs typeface="Arial"/>
              </a:rPr>
              <a:t>Oversampling</a:t>
            </a: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 et </a:t>
            </a:r>
            <a:r>
              <a:rPr lang="fr-FR" sz="2000" b="1" err="1">
                <a:solidFill>
                  <a:srgbClr val="C00000"/>
                </a:solidFill>
                <a:latin typeface="Arial"/>
                <a:cs typeface="Arial"/>
              </a:rPr>
              <a:t>Undersampling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5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214608" y="464407"/>
            <a:ext cx="9751805" cy="5926009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lnSpc>
                <a:spcPct val="150000"/>
              </a:lnSpc>
            </a:pPr>
            <a:r>
              <a:rPr lang="fr-FR" sz="3200" b="1">
                <a:solidFill>
                  <a:srgbClr val="002060"/>
                </a:solidFill>
                <a:latin typeface="Arial Black"/>
              </a:rPr>
              <a:t>🔄 </a:t>
            </a:r>
            <a:r>
              <a:rPr lang="fr-FR" sz="3200">
                <a:solidFill>
                  <a:srgbClr val="C00000"/>
                </a:solidFill>
                <a:latin typeface="Arial Black"/>
              </a:rPr>
              <a:t>OVERSAMPLING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Principe : </a:t>
            </a: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Augmente la taille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de la classe minoritaire.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Avantages :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Maintient les informations des classes rares.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Améliore la prédiction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des classes minoritaires.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Inconvénients :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Risque de surapprentissage.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Augmentation du temps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340041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223590" y="473128"/>
            <a:ext cx="9735669" cy="5926009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lnSpc>
                <a:spcPct val="150000"/>
              </a:lnSpc>
            </a:pPr>
            <a:r>
              <a:rPr lang="fr-FR" sz="3200"/>
              <a:t>📉 </a:t>
            </a:r>
            <a:r>
              <a:rPr lang="fr-FR" sz="3200" b="1">
                <a:solidFill>
                  <a:srgbClr val="C00000"/>
                </a:solidFill>
                <a:latin typeface="Arial Black"/>
              </a:rPr>
              <a:t>UNDER</a:t>
            </a:r>
            <a:r>
              <a:rPr lang="fr-FR" sz="3200">
                <a:solidFill>
                  <a:srgbClr val="C00000"/>
                </a:solidFill>
                <a:latin typeface="Arial Black"/>
              </a:rPr>
              <a:t>SAMPLING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Principe : </a:t>
            </a: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Réduit la taille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de la classe majoritaire.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Avantages :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Réduit le temps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d’entraînement.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Évite le surajustement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 des classes majoritaires.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rgbClr val="C00000"/>
                </a:solidFill>
                <a:latin typeface="Arial"/>
                <a:cs typeface="Arial"/>
              </a:rPr>
              <a:t>Inconvénients :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002060"/>
                </a:solidFill>
                <a:latin typeface="Arial"/>
                <a:cs typeface="Arial"/>
              </a:rPr>
              <a:t>Perte d’informations </a:t>
            </a: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de la classe majoritaire.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/>
                <a:cs typeface="Arial"/>
              </a:rPr>
              <a:t>Moins efficace si cette classe est très variée</a:t>
            </a:r>
          </a:p>
        </p:txBody>
      </p:sp>
    </p:spTree>
    <p:extLst>
      <p:ext uri="{BB962C8B-B14F-4D97-AF65-F5344CB8AC3E}">
        <p14:creationId xmlns:p14="http://schemas.microsoft.com/office/powerpoint/2010/main" val="90348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285543" y="472470"/>
            <a:ext cx="9619462" cy="5915064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lnSpc>
                <a:spcPct val="150000"/>
              </a:lnSpc>
            </a:pPr>
            <a:r>
              <a:rPr lang="fr-FR" sz="2800" b="1">
                <a:solidFill>
                  <a:srgbClr val="C00000"/>
                </a:solidFill>
                <a:latin typeface="Arial Black" panose="020B0A04020102020204" pitchFamily="34" charset="0"/>
              </a:rPr>
              <a:t>📊 COMPARAISON DES MODÈLES</a:t>
            </a:r>
            <a:endParaRPr lang="fr-FR" sz="280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900" b="1">
                <a:solidFill>
                  <a:srgbClr val="C00000"/>
                </a:solidFill>
                <a:latin typeface="Arial"/>
                <a:cs typeface="Arial"/>
              </a:rPr>
              <a:t>Modèle 1 : </a:t>
            </a:r>
            <a:r>
              <a:rPr lang="fr-FR" sz="1900" b="1" err="1">
                <a:solidFill>
                  <a:srgbClr val="C00000"/>
                </a:solidFill>
                <a:latin typeface="Arial"/>
                <a:cs typeface="Arial"/>
              </a:rPr>
              <a:t>Oversampling</a:t>
            </a:r>
            <a:endParaRPr lang="fr-FR" sz="1900" b="1">
              <a:solidFill>
                <a:srgbClr val="C00000"/>
              </a:solidFill>
              <a:latin typeface="Arial"/>
              <a:cs typeface="Arial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900" b="1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RandomOverSampler</a:t>
            </a:r>
            <a:r>
              <a:rPr lang="fr-FR" sz="19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duplique aléatoirement 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exemples de la classe minoritaire pour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équilibrer 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19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: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génère 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nouveaux exemples en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interpolant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les instances existantes de la classe minoritaire.</a:t>
            </a:r>
            <a:endParaRPr lang="en-US" sz="19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900" b="1">
                <a:solidFill>
                  <a:srgbClr val="C00000"/>
                </a:solidFill>
                <a:latin typeface="Arial"/>
                <a:cs typeface="Arial"/>
              </a:rPr>
              <a:t>Modèle 2 : </a:t>
            </a:r>
            <a:r>
              <a:rPr lang="fr-FR" sz="1900" b="1" err="1">
                <a:solidFill>
                  <a:srgbClr val="C00000"/>
                </a:solidFill>
                <a:latin typeface="Arial"/>
                <a:cs typeface="Arial"/>
              </a:rPr>
              <a:t>Undersampling</a:t>
            </a:r>
            <a:endParaRPr lang="fr-FR" sz="1900" b="1">
              <a:solidFill>
                <a:srgbClr val="C00000"/>
              </a:solidFill>
              <a:latin typeface="Arial"/>
              <a:cs typeface="Arial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900" b="1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RandomUnderSampler</a:t>
            </a:r>
            <a:r>
              <a:rPr lang="fr-FR" sz="19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choisit aléatoirement 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exemples de la classe majoritaire à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éliminer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jusqu'à ce que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taille 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deux classes (majoritaire et minoritaire) soit </a:t>
            </a:r>
            <a:r>
              <a:rPr lang="fr-FR" sz="1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similaire</a:t>
            </a:r>
            <a:r>
              <a:rPr lang="fr-FR" sz="1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4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374051" y="409109"/>
            <a:ext cx="9426557" cy="6040419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fr-FR" sz="2800" b="1">
                <a:solidFill>
                  <a:srgbClr val="C00000"/>
                </a:solidFill>
                <a:latin typeface="Arial Black" panose="020B0A04020102020204" pitchFamily="34" charset="0"/>
              </a:rPr>
              <a:t>🧠 LIMITES DE L'ACCURACY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fr-FR" sz="20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 de l'</a:t>
            </a: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(risque d’</a:t>
            </a:r>
            <a:r>
              <a:rPr lang="fr-FR" sz="20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Illusion d’amélioration.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fr-FR" sz="20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Diminution de l'</a:t>
            </a: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mais meilleure prédiction de la classe minoritaire.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inadaptée :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modèle peut sembler performant (ex: 95%) tout en ignorant les classes rares.</a:t>
            </a:r>
          </a:p>
        </p:txBody>
      </p:sp>
    </p:spTree>
    <p:extLst>
      <p:ext uri="{BB962C8B-B14F-4D97-AF65-F5344CB8AC3E}">
        <p14:creationId xmlns:p14="http://schemas.microsoft.com/office/powerpoint/2010/main" val="81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1006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439321" y="389106"/>
            <a:ext cx="9305365" cy="6078949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fr-FR" sz="2800"/>
              <a:t>✅</a:t>
            </a:r>
            <a:r>
              <a:rPr lang="fr-FR" sz="2800" b="1">
                <a:solidFill>
                  <a:srgbClr val="C00000"/>
                </a:solidFill>
                <a:latin typeface="Arial Black" panose="020B0A04020102020204" pitchFamily="34" charset="0"/>
              </a:rPr>
              <a:t>ALTERNATIVES AUX MÉTRIQUES CLASSIQUES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 : </a:t>
            </a:r>
            <a:r>
              <a:rPr lang="fr-FR"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Meilleur indicateur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des classes déséquilibrées.</a:t>
            </a:r>
          </a:p>
          <a:p>
            <a:pPr marL="457200" indent="-457200" algn="just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Courbe ROC AUC</a:t>
            </a:r>
            <a:r>
              <a:rPr lang="fr-FR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Évalue le compromis entre vrai positif et faux positif.</a:t>
            </a:r>
          </a:p>
          <a:p>
            <a:pPr algn="just" rtl="0">
              <a:lnSpc>
                <a:spcPct val="200000"/>
              </a:lnSpc>
            </a:pP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Comparez les métriques et considérez le modèle qui a la </a:t>
            </a:r>
            <a:r>
              <a:rPr lang="fr-FR"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meilleure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3381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Un concept génétique abstrait">
            <a:extLst>
              <a:ext uri="{FF2B5EF4-FFF2-40B4-BE49-F238E27FC236}">
                <a16:creationId xmlns:a16="http://schemas.microsoft.com/office/drawing/2014/main" id="{AA492EDC-9A43-5498-6F7C-192236D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3571" y="2883"/>
            <a:ext cx="12191980" cy="685799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5697C7-BAAD-DFCE-AE1B-BB1A82111FAA}"/>
              </a:ext>
            </a:extLst>
          </p:cNvPr>
          <p:cNvSpPr/>
          <p:nvPr/>
        </p:nvSpPr>
        <p:spPr>
          <a:xfrm>
            <a:off x="1651353" y="412954"/>
            <a:ext cx="8882131" cy="3828596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fr-FR" sz="2800" b="1">
                <a:solidFill>
                  <a:srgbClr val="C00000"/>
                </a:solidFill>
                <a:latin typeface="Arial Black" panose="020B0A04020102020204" pitchFamily="34" charset="0"/>
              </a:rPr>
              <a:t>QUE RETENIR?</a:t>
            </a:r>
          </a:p>
          <a:p>
            <a:pPr algn="just">
              <a:lnSpc>
                <a:spcPct val="200000"/>
              </a:lnSpc>
            </a:pPr>
            <a:r>
              <a:rPr lang="fr-FR" sz="2400">
                <a:latin typeface="Arial" panose="020B0604020202020204" pitchFamily="34" charset="0"/>
                <a:cs typeface="Arial" panose="020B0604020202020204" pitchFamily="34" charset="0"/>
              </a:rPr>
              <a:t>💡</a:t>
            </a:r>
            <a:r>
              <a:rPr lang="fr-FR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choix entre</a:t>
            </a:r>
            <a:r>
              <a:rPr lang="fr-F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fr-F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20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fr-FR"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dépend du </a:t>
            </a:r>
            <a:r>
              <a:rPr lang="fr-FR" sz="20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Une </a:t>
            </a:r>
            <a:r>
              <a:rPr lang="fr-F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combinaison hybride 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pourrait être la </a:t>
            </a:r>
            <a:r>
              <a:rPr lang="fr-F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optimale</a:t>
            </a:r>
            <a:r>
              <a:rPr lang="fr-FR"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 rtl="0">
              <a:lnSpc>
                <a:spcPct val="200000"/>
              </a:lnSpc>
            </a:pPr>
            <a:r>
              <a:rPr lang="fr-FR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N’hésitez pas à vous abonner pour plus de contenus</a:t>
            </a:r>
            <a:r>
              <a:rPr lang="fr-FR" sz="2400">
                <a:latin typeface="Arial" panose="020B0604020202020204" pitchFamily="34" charset="0"/>
                <a:cs typeface="Arial" panose="020B0604020202020204" pitchFamily="34" charset="0"/>
              </a:rPr>
              <a:t>🔔</a:t>
            </a:r>
            <a:endParaRPr lang="fr-FR" sz="2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</a:pPr>
            <a:endParaRPr lang="fr-FR" sz="2000" b="1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Graphique 2" descr="Bonne idée contour">
            <a:extLst>
              <a:ext uri="{FF2B5EF4-FFF2-40B4-BE49-F238E27FC236}">
                <a16:creationId xmlns:a16="http://schemas.microsoft.com/office/drawing/2014/main" id="{D5AB8249-167B-8A9B-57CA-7006F93E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7983" y="619329"/>
            <a:ext cx="763588" cy="7635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D8E29E-75B0-3487-48E1-600C14E65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957" y="4532628"/>
            <a:ext cx="2441812" cy="2164008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02D9034F-C70A-74AA-2C96-4023E59F3E70}"/>
              </a:ext>
            </a:extLst>
          </p:cNvPr>
          <p:cNvSpPr/>
          <p:nvPr/>
        </p:nvSpPr>
        <p:spPr>
          <a:xfrm rot="5400000">
            <a:off x="5645802" y="4037815"/>
            <a:ext cx="1854321" cy="1530925"/>
          </a:xfrm>
          <a:prstGeom prst="bentUpArrow">
            <a:avLst>
              <a:gd name="adj1" fmla="val 7967"/>
              <a:gd name="adj2" fmla="val 18996"/>
              <a:gd name="adj3" fmla="val 2339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8584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381</Words>
  <Application>Microsoft Office PowerPoint</Application>
  <PresentationFormat>Grand écran</PresentationFormat>
  <Paragraphs>51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Aharoni</vt:lpstr>
      <vt:lpstr>Aptos</vt:lpstr>
      <vt:lpstr>Arial</vt:lpstr>
      <vt:lpstr>Arial Black</vt:lpstr>
      <vt:lpstr>The Hand</vt:lpstr>
      <vt:lpstr>The Serif Hand</vt:lpstr>
      <vt:lpstr>Wingdings</vt:lpstr>
      <vt:lpstr>ChitchatVTI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Delva NGUALA FAPONG</dc:creator>
  <cp:lastModifiedBy>Delva NGUALA FAPONG</cp:lastModifiedBy>
  <cp:revision>1</cp:revision>
  <dcterms:created xsi:type="dcterms:W3CDTF">2024-10-22T08:24:22Z</dcterms:created>
  <dcterms:modified xsi:type="dcterms:W3CDTF">2024-10-22T12:07:19Z</dcterms:modified>
</cp:coreProperties>
</file>