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9.xml.rels" ContentType="application/vnd.openxmlformats-package.relationships+xml"/>
  <Override PartName="/ppt/slides/_rels/slide10.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4.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BF794FD-688D-40F5-8EF1-0CC7D63575D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9" name="PlaceHolder 2"/>
          <p:cNvSpPr>
            <a:spLocks noGrp="1"/>
          </p:cNvSpPr>
          <p:nvPr>
            <p:ph/>
          </p:nvPr>
        </p:nvSpPr>
        <p:spPr>
          <a:xfrm>
            <a:off x="819000" y="199080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0" name="PlaceHolder 3"/>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1"/>
          </p:nvPr>
        </p:nvSpPr>
        <p:spPr/>
        <p:txBody>
          <a:bodyPr/>
          <a:p>
            <a:fld id="{5F5DF79F-1088-43B2-B297-82944FB88AE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52"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3"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4"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5" name="PlaceHolder 5"/>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 name="PlaceHolder 6"/>
          <p:cNvSpPr>
            <a:spLocks noGrp="1"/>
          </p:cNvSpPr>
          <p:nvPr>
            <p:ph type="sldNum" idx="1"/>
          </p:nvPr>
        </p:nvSpPr>
        <p:spPr/>
        <p:txBody>
          <a:bodyPr/>
          <a:p>
            <a:fld id="{75BB53E4-6744-4D4D-9F83-1E202FB4386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57" name="PlaceHolder 2"/>
          <p:cNvSpPr>
            <a:spLocks noGrp="1"/>
          </p:cNvSpPr>
          <p:nvPr>
            <p:ph/>
          </p:nvPr>
        </p:nvSpPr>
        <p:spPr>
          <a:xfrm>
            <a:off x="81900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8" name="PlaceHolder 3"/>
          <p:cNvSpPr>
            <a:spLocks noGrp="1"/>
          </p:cNvSpPr>
          <p:nvPr>
            <p:ph/>
          </p:nvPr>
        </p:nvSpPr>
        <p:spPr>
          <a:xfrm>
            <a:off x="206532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9" name="PlaceHolder 4"/>
          <p:cNvSpPr>
            <a:spLocks noGrp="1"/>
          </p:cNvSpPr>
          <p:nvPr>
            <p:ph/>
          </p:nvPr>
        </p:nvSpPr>
        <p:spPr>
          <a:xfrm>
            <a:off x="331164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0" name="PlaceHolder 5"/>
          <p:cNvSpPr>
            <a:spLocks noGrp="1"/>
          </p:cNvSpPr>
          <p:nvPr>
            <p:ph/>
          </p:nvPr>
        </p:nvSpPr>
        <p:spPr>
          <a:xfrm>
            <a:off x="81900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1" name="PlaceHolder 6"/>
          <p:cNvSpPr>
            <a:spLocks noGrp="1"/>
          </p:cNvSpPr>
          <p:nvPr>
            <p:ph/>
          </p:nvPr>
        </p:nvSpPr>
        <p:spPr>
          <a:xfrm>
            <a:off x="206532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2" name="PlaceHolder 7"/>
          <p:cNvSpPr>
            <a:spLocks noGrp="1"/>
          </p:cNvSpPr>
          <p:nvPr>
            <p:ph/>
          </p:nvPr>
        </p:nvSpPr>
        <p:spPr>
          <a:xfrm>
            <a:off x="331164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 name="PlaceHolder 8"/>
          <p:cNvSpPr>
            <a:spLocks noGrp="1"/>
          </p:cNvSpPr>
          <p:nvPr>
            <p:ph type="sldNum" idx="1"/>
          </p:nvPr>
        </p:nvSpPr>
        <p:spPr/>
        <p:txBody>
          <a:bodyPr/>
          <a:p>
            <a:fld id="{F66748FB-104E-4273-8EF0-F7424677FE7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5B1F172-B29D-46CA-821E-DDAC07DCE8D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70" name="PlaceHolder 2"/>
          <p:cNvSpPr>
            <a:spLocks noGrp="1"/>
          </p:cNvSpPr>
          <p:nvPr>
            <p:ph type="subTitle"/>
          </p:nvPr>
        </p:nvSpPr>
        <p:spPr>
          <a:xfrm>
            <a:off x="819000" y="1990800"/>
            <a:ext cx="3685680" cy="24476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2"/>
          </p:nvPr>
        </p:nvSpPr>
        <p:spPr/>
        <p:txBody>
          <a:bodyPr/>
          <a:p>
            <a:fld id="{326C2F32-CD16-41C9-93AE-AE9400AF161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72" name="PlaceHolder 2"/>
          <p:cNvSpPr>
            <a:spLocks noGrp="1"/>
          </p:cNvSpPr>
          <p:nvPr>
            <p:ph/>
          </p:nvPr>
        </p:nvSpPr>
        <p:spPr>
          <a:xfrm>
            <a:off x="819000" y="1990800"/>
            <a:ext cx="368568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 name="PlaceHolder 3"/>
          <p:cNvSpPr>
            <a:spLocks noGrp="1"/>
          </p:cNvSpPr>
          <p:nvPr>
            <p:ph type="sldNum" idx="2"/>
          </p:nvPr>
        </p:nvSpPr>
        <p:spPr/>
        <p:txBody>
          <a:bodyPr/>
          <a:p>
            <a:fld id="{D6BEB116-A8A7-488C-8CE7-3A394F8F681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74"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5"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2"/>
          </p:nvPr>
        </p:nvSpPr>
        <p:spPr/>
        <p:txBody>
          <a:bodyPr/>
          <a:p>
            <a:fld id="{B4B7BD4F-2943-4ED8-A52C-33E681151B9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 name="PlaceHolder 2"/>
          <p:cNvSpPr>
            <a:spLocks noGrp="1"/>
          </p:cNvSpPr>
          <p:nvPr>
            <p:ph type="sldNum" idx="2"/>
          </p:nvPr>
        </p:nvSpPr>
        <p:spPr/>
        <p:txBody>
          <a:bodyPr/>
          <a:p>
            <a:fld id="{FC5F7974-F219-49E0-966C-2E061CA8B10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819000" y="845640"/>
            <a:ext cx="7505280" cy="442512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2"/>
          </p:nvPr>
        </p:nvSpPr>
        <p:spPr/>
        <p:txBody>
          <a:bodyPr/>
          <a:p>
            <a:fld id="{1ED3004B-8744-49E1-B66B-AEF4CC02771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79"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0"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1"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2"/>
          </p:nvPr>
        </p:nvSpPr>
        <p:spPr/>
        <p:txBody>
          <a:bodyPr/>
          <a:p>
            <a:fld id="{AE84070B-64E2-4B09-8BBB-276C3CC3010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28" name="PlaceHolder 2"/>
          <p:cNvSpPr>
            <a:spLocks noGrp="1"/>
          </p:cNvSpPr>
          <p:nvPr>
            <p:ph type="subTitle"/>
          </p:nvPr>
        </p:nvSpPr>
        <p:spPr>
          <a:xfrm>
            <a:off x="819000" y="1990800"/>
            <a:ext cx="3685680" cy="24476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1"/>
          </p:nvPr>
        </p:nvSpPr>
        <p:spPr/>
        <p:txBody>
          <a:bodyPr/>
          <a:p>
            <a:fld id="{ACC21136-37D6-4ECD-9867-149E9EF284B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83"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4"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5" name="PlaceHolder 4"/>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2"/>
          </p:nvPr>
        </p:nvSpPr>
        <p:spPr/>
        <p:txBody>
          <a:bodyPr/>
          <a:p>
            <a:fld id="{2F7E8BBE-ABBA-42CF-9790-F587B0D4420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87"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8"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89" name="PlaceHolder 4"/>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2"/>
          </p:nvPr>
        </p:nvSpPr>
        <p:spPr/>
        <p:txBody>
          <a:bodyPr/>
          <a:p>
            <a:fld id="{B153BE32-2222-4FB0-8495-1519D9B59FE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91" name="PlaceHolder 2"/>
          <p:cNvSpPr>
            <a:spLocks noGrp="1"/>
          </p:cNvSpPr>
          <p:nvPr>
            <p:ph/>
          </p:nvPr>
        </p:nvSpPr>
        <p:spPr>
          <a:xfrm>
            <a:off x="819000" y="199080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2" name="PlaceHolder 3"/>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2"/>
          </p:nvPr>
        </p:nvSpPr>
        <p:spPr/>
        <p:txBody>
          <a:bodyPr/>
          <a:p>
            <a:fld id="{1C47F9E7-0169-4773-85F1-108C8D322C5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94"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5"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6"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7" name="PlaceHolder 5"/>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 name="PlaceHolder 6"/>
          <p:cNvSpPr>
            <a:spLocks noGrp="1"/>
          </p:cNvSpPr>
          <p:nvPr>
            <p:ph type="sldNum" idx="2"/>
          </p:nvPr>
        </p:nvSpPr>
        <p:spPr/>
        <p:txBody>
          <a:bodyPr/>
          <a:p>
            <a:fld id="{F615D399-4150-4FD2-AF60-13ABA78B896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99" name="PlaceHolder 2"/>
          <p:cNvSpPr>
            <a:spLocks noGrp="1"/>
          </p:cNvSpPr>
          <p:nvPr>
            <p:ph/>
          </p:nvPr>
        </p:nvSpPr>
        <p:spPr>
          <a:xfrm>
            <a:off x="81900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00" name="PlaceHolder 3"/>
          <p:cNvSpPr>
            <a:spLocks noGrp="1"/>
          </p:cNvSpPr>
          <p:nvPr>
            <p:ph/>
          </p:nvPr>
        </p:nvSpPr>
        <p:spPr>
          <a:xfrm>
            <a:off x="206532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01" name="PlaceHolder 4"/>
          <p:cNvSpPr>
            <a:spLocks noGrp="1"/>
          </p:cNvSpPr>
          <p:nvPr>
            <p:ph/>
          </p:nvPr>
        </p:nvSpPr>
        <p:spPr>
          <a:xfrm>
            <a:off x="331164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02" name="PlaceHolder 5"/>
          <p:cNvSpPr>
            <a:spLocks noGrp="1"/>
          </p:cNvSpPr>
          <p:nvPr>
            <p:ph/>
          </p:nvPr>
        </p:nvSpPr>
        <p:spPr>
          <a:xfrm>
            <a:off x="81900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03" name="PlaceHolder 6"/>
          <p:cNvSpPr>
            <a:spLocks noGrp="1"/>
          </p:cNvSpPr>
          <p:nvPr>
            <p:ph/>
          </p:nvPr>
        </p:nvSpPr>
        <p:spPr>
          <a:xfrm>
            <a:off x="206532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04" name="PlaceHolder 7"/>
          <p:cNvSpPr>
            <a:spLocks noGrp="1"/>
          </p:cNvSpPr>
          <p:nvPr>
            <p:ph/>
          </p:nvPr>
        </p:nvSpPr>
        <p:spPr>
          <a:xfrm>
            <a:off x="331164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 name="PlaceHolder 8"/>
          <p:cNvSpPr>
            <a:spLocks noGrp="1"/>
          </p:cNvSpPr>
          <p:nvPr>
            <p:ph type="sldNum" idx="2"/>
          </p:nvPr>
        </p:nvSpPr>
        <p:spPr/>
        <p:txBody>
          <a:bodyPr/>
          <a:p>
            <a:fld id="{E05B40E9-1C68-452F-A5FC-393603019A5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CEF82B8-5258-486B-973F-32F79D0D120D}"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12" name="PlaceHolder 2"/>
          <p:cNvSpPr>
            <a:spLocks noGrp="1"/>
          </p:cNvSpPr>
          <p:nvPr>
            <p:ph type="subTitle"/>
          </p:nvPr>
        </p:nvSpPr>
        <p:spPr>
          <a:xfrm>
            <a:off x="819000" y="1990800"/>
            <a:ext cx="3685680" cy="24476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3"/>
          </p:nvPr>
        </p:nvSpPr>
        <p:spPr/>
        <p:txBody>
          <a:bodyPr/>
          <a:p>
            <a:fld id="{F6239A88-6522-4F6D-9F0E-83353C239557}"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14" name="PlaceHolder 2"/>
          <p:cNvSpPr>
            <a:spLocks noGrp="1"/>
          </p:cNvSpPr>
          <p:nvPr>
            <p:ph/>
          </p:nvPr>
        </p:nvSpPr>
        <p:spPr>
          <a:xfrm>
            <a:off x="819000" y="1990800"/>
            <a:ext cx="368568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 name="PlaceHolder 3"/>
          <p:cNvSpPr>
            <a:spLocks noGrp="1"/>
          </p:cNvSpPr>
          <p:nvPr>
            <p:ph type="sldNum" idx="3"/>
          </p:nvPr>
        </p:nvSpPr>
        <p:spPr/>
        <p:txBody>
          <a:bodyPr/>
          <a:p>
            <a:fld id="{279229B3-FAC5-4B14-BD4B-F108325EA5E8}"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16"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17"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3"/>
          </p:nvPr>
        </p:nvSpPr>
        <p:spPr/>
        <p:txBody>
          <a:bodyPr/>
          <a:p>
            <a:fld id="{385EDDF2-FC02-4A78-AF7A-0214784C5E7D}"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 name="PlaceHolder 2"/>
          <p:cNvSpPr>
            <a:spLocks noGrp="1"/>
          </p:cNvSpPr>
          <p:nvPr>
            <p:ph type="sldNum" idx="3"/>
          </p:nvPr>
        </p:nvSpPr>
        <p:spPr/>
        <p:txBody>
          <a:bodyPr/>
          <a:p>
            <a:fld id="{77D7C839-1944-43F0-B692-E46529772D3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p:nvPr>
        </p:nvSpPr>
        <p:spPr>
          <a:xfrm>
            <a:off x="819000" y="1990800"/>
            <a:ext cx="368568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 name="PlaceHolder 3"/>
          <p:cNvSpPr>
            <a:spLocks noGrp="1"/>
          </p:cNvSpPr>
          <p:nvPr>
            <p:ph type="sldNum" idx="1"/>
          </p:nvPr>
        </p:nvSpPr>
        <p:spPr/>
        <p:txBody>
          <a:bodyPr/>
          <a:p>
            <a:fld id="{E55E0C76-018A-4767-BC93-07D01EE0BC74}"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819000" y="845640"/>
            <a:ext cx="7505280" cy="442512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3"/>
          </p:nvPr>
        </p:nvSpPr>
        <p:spPr/>
        <p:txBody>
          <a:bodyPr/>
          <a:p>
            <a:fld id="{8942E365-8776-4747-BD2A-C2439920A5B1}"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21"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22"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23"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3"/>
          </p:nvPr>
        </p:nvSpPr>
        <p:spPr/>
        <p:txBody>
          <a:bodyPr/>
          <a:p>
            <a:fld id="{546C918E-C7EE-4806-BEF4-95235D609C3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25"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26"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27" name="PlaceHolder 4"/>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3"/>
          </p:nvPr>
        </p:nvSpPr>
        <p:spPr/>
        <p:txBody>
          <a:bodyPr/>
          <a:p>
            <a:fld id="{4AB1A8AC-AF87-446A-9E31-C192E43B9BD4}"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29"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0"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1" name="PlaceHolder 4"/>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3"/>
          </p:nvPr>
        </p:nvSpPr>
        <p:spPr/>
        <p:txBody>
          <a:bodyPr/>
          <a:p>
            <a:fld id="{84F21898-64E2-4B61-BA8D-6F2E2E1FC192}"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33" name="PlaceHolder 2"/>
          <p:cNvSpPr>
            <a:spLocks noGrp="1"/>
          </p:cNvSpPr>
          <p:nvPr>
            <p:ph/>
          </p:nvPr>
        </p:nvSpPr>
        <p:spPr>
          <a:xfrm>
            <a:off x="819000" y="199080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4" name="PlaceHolder 3"/>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3"/>
          </p:nvPr>
        </p:nvSpPr>
        <p:spPr/>
        <p:txBody>
          <a:bodyPr/>
          <a:p>
            <a:fld id="{055BA48D-7D63-41B2-B09C-1714A769EAA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36"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7"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8"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39" name="PlaceHolder 5"/>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 name="PlaceHolder 6"/>
          <p:cNvSpPr>
            <a:spLocks noGrp="1"/>
          </p:cNvSpPr>
          <p:nvPr>
            <p:ph type="sldNum" idx="3"/>
          </p:nvPr>
        </p:nvSpPr>
        <p:spPr/>
        <p:txBody>
          <a:bodyPr/>
          <a:p>
            <a:fld id="{1F790ED1-62AA-46F2-BCB6-D7E20835111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41" name="PlaceHolder 2"/>
          <p:cNvSpPr>
            <a:spLocks noGrp="1"/>
          </p:cNvSpPr>
          <p:nvPr>
            <p:ph/>
          </p:nvPr>
        </p:nvSpPr>
        <p:spPr>
          <a:xfrm>
            <a:off x="81900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42" name="PlaceHolder 3"/>
          <p:cNvSpPr>
            <a:spLocks noGrp="1"/>
          </p:cNvSpPr>
          <p:nvPr>
            <p:ph/>
          </p:nvPr>
        </p:nvSpPr>
        <p:spPr>
          <a:xfrm>
            <a:off x="206532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43" name="PlaceHolder 4"/>
          <p:cNvSpPr>
            <a:spLocks noGrp="1"/>
          </p:cNvSpPr>
          <p:nvPr>
            <p:ph/>
          </p:nvPr>
        </p:nvSpPr>
        <p:spPr>
          <a:xfrm>
            <a:off x="331164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44" name="PlaceHolder 5"/>
          <p:cNvSpPr>
            <a:spLocks noGrp="1"/>
          </p:cNvSpPr>
          <p:nvPr>
            <p:ph/>
          </p:nvPr>
        </p:nvSpPr>
        <p:spPr>
          <a:xfrm>
            <a:off x="81900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45" name="PlaceHolder 6"/>
          <p:cNvSpPr>
            <a:spLocks noGrp="1"/>
          </p:cNvSpPr>
          <p:nvPr>
            <p:ph/>
          </p:nvPr>
        </p:nvSpPr>
        <p:spPr>
          <a:xfrm>
            <a:off x="206532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46" name="PlaceHolder 7"/>
          <p:cNvSpPr>
            <a:spLocks noGrp="1"/>
          </p:cNvSpPr>
          <p:nvPr>
            <p:ph/>
          </p:nvPr>
        </p:nvSpPr>
        <p:spPr>
          <a:xfrm>
            <a:off x="331164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 name="PlaceHolder 8"/>
          <p:cNvSpPr>
            <a:spLocks noGrp="1"/>
          </p:cNvSpPr>
          <p:nvPr>
            <p:ph type="sldNum" idx="3"/>
          </p:nvPr>
        </p:nvSpPr>
        <p:spPr/>
        <p:txBody>
          <a:bodyPr/>
          <a:p>
            <a:fld id="{045560C8-5988-4A18-BEFF-DA78C3A35BB8}"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A011A64-1BDB-483B-AEC0-9AF5D1AF457E}"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55" name="PlaceHolder 2"/>
          <p:cNvSpPr>
            <a:spLocks noGrp="1"/>
          </p:cNvSpPr>
          <p:nvPr>
            <p:ph type="subTitle"/>
          </p:nvPr>
        </p:nvSpPr>
        <p:spPr>
          <a:xfrm>
            <a:off x="819000" y="1990800"/>
            <a:ext cx="3685680" cy="24476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4"/>
          </p:nvPr>
        </p:nvSpPr>
        <p:spPr/>
        <p:txBody>
          <a:bodyPr/>
          <a:p>
            <a:fld id="{AE8E0B5B-D9F1-4DEA-BE5C-C1B1CF569D12}"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57" name="PlaceHolder 2"/>
          <p:cNvSpPr>
            <a:spLocks noGrp="1"/>
          </p:cNvSpPr>
          <p:nvPr>
            <p:ph/>
          </p:nvPr>
        </p:nvSpPr>
        <p:spPr>
          <a:xfrm>
            <a:off x="819000" y="1990800"/>
            <a:ext cx="368568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 name="PlaceHolder 3"/>
          <p:cNvSpPr>
            <a:spLocks noGrp="1"/>
          </p:cNvSpPr>
          <p:nvPr>
            <p:ph type="sldNum" idx="4"/>
          </p:nvPr>
        </p:nvSpPr>
        <p:spPr/>
        <p:txBody>
          <a:bodyPr/>
          <a:p>
            <a:fld id="{AA26E3FB-C5A8-4016-B0B8-27F127FFFFF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2"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3"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1"/>
          </p:nvPr>
        </p:nvSpPr>
        <p:spPr/>
        <p:txBody>
          <a:bodyPr/>
          <a:p>
            <a:fld id="{1142B317-9705-457D-A895-25D2543595D7}"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59"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60"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4"/>
          </p:nvPr>
        </p:nvSpPr>
        <p:spPr/>
        <p:txBody>
          <a:bodyPr/>
          <a:p>
            <a:fld id="{E370778D-2A33-4FDD-A723-814DC2340942}"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 name="PlaceHolder 2"/>
          <p:cNvSpPr>
            <a:spLocks noGrp="1"/>
          </p:cNvSpPr>
          <p:nvPr>
            <p:ph type="sldNum" idx="4"/>
          </p:nvPr>
        </p:nvSpPr>
        <p:spPr/>
        <p:txBody>
          <a:bodyPr/>
          <a:p>
            <a:fld id="{11A2DCEF-3B80-47C8-9CE2-140F9182643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819000" y="845640"/>
            <a:ext cx="7505280" cy="442512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4"/>
          </p:nvPr>
        </p:nvSpPr>
        <p:spPr/>
        <p:txBody>
          <a:bodyPr/>
          <a:p>
            <a:fld id="{7989DB84-F6BE-47C8-8A94-96B7FEB17149}"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64"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65"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66"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4"/>
          </p:nvPr>
        </p:nvSpPr>
        <p:spPr/>
        <p:txBody>
          <a:bodyPr/>
          <a:p>
            <a:fld id="{A2571DB2-CE8C-40F6-8942-D952C2AF2084}"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68"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69"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70" name="PlaceHolder 4"/>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4"/>
          </p:nvPr>
        </p:nvSpPr>
        <p:spPr/>
        <p:txBody>
          <a:bodyPr/>
          <a:p>
            <a:fld id="{24DAAF83-C07B-429E-97E7-56AE0886DEE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72"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73"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74" name="PlaceHolder 4"/>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4"/>
          </p:nvPr>
        </p:nvSpPr>
        <p:spPr/>
        <p:txBody>
          <a:bodyPr/>
          <a:p>
            <a:fld id="{3E5AB0F9-E178-4BB3-A002-862559A1F7AF}"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76" name="PlaceHolder 2"/>
          <p:cNvSpPr>
            <a:spLocks noGrp="1"/>
          </p:cNvSpPr>
          <p:nvPr>
            <p:ph/>
          </p:nvPr>
        </p:nvSpPr>
        <p:spPr>
          <a:xfrm>
            <a:off x="819000" y="199080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77" name="PlaceHolder 3"/>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4"/>
          </p:nvPr>
        </p:nvSpPr>
        <p:spPr/>
        <p:txBody>
          <a:bodyPr/>
          <a:p>
            <a:fld id="{2374A21E-1247-4928-8B29-E00A2708CF5B}"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79"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0"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1"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2" name="PlaceHolder 5"/>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 name="PlaceHolder 6"/>
          <p:cNvSpPr>
            <a:spLocks noGrp="1"/>
          </p:cNvSpPr>
          <p:nvPr>
            <p:ph type="sldNum" idx="4"/>
          </p:nvPr>
        </p:nvSpPr>
        <p:spPr/>
        <p:txBody>
          <a:bodyPr/>
          <a:p>
            <a:fld id="{E3566744-0486-40BE-80EB-4B2A309745A1}"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84" name="PlaceHolder 2"/>
          <p:cNvSpPr>
            <a:spLocks noGrp="1"/>
          </p:cNvSpPr>
          <p:nvPr>
            <p:ph/>
          </p:nvPr>
        </p:nvSpPr>
        <p:spPr>
          <a:xfrm>
            <a:off x="81900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5" name="PlaceHolder 3"/>
          <p:cNvSpPr>
            <a:spLocks noGrp="1"/>
          </p:cNvSpPr>
          <p:nvPr>
            <p:ph/>
          </p:nvPr>
        </p:nvSpPr>
        <p:spPr>
          <a:xfrm>
            <a:off x="206532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6" name="PlaceHolder 4"/>
          <p:cNvSpPr>
            <a:spLocks noGrp="1"/>
          </p:cNvSpPr>
          <p:nvPr>
            <p:ph/>
          </p:nvPr>
        </p:nvSpPr>
        <p:spPr>
          <a:xfrm>
            <a:off x="3311640" y="199080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7" name="PlaceHolder 5"/>
          <p:cNvSpPr>
            <a:spLocks noGrp="1"/>
          </p:cNvSpPr>
          <p:nvPr>
            <p:ph/>
          </p:nvPr>
        </p:nvSpPr>
        <p:spPr>
          <a:xfrm>
            <a:off x="81900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8" name="PlaceHolder 6"/>
          <p:cNvSpPr>
            <a:spLocks noGrp="1"/>
          </p:cNvSpPr>
          <p:nvPr>
            <p:ph/>
          </p:nvPr>
        </p:nvSpPr>
        <p:spPr>
          <a:xfrm>
            <a:off x="206532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89" name="PlaceHolder 7"/>
          <p:cNvSpPr>
            <a:spLocks noGrp="1"/>
          </p:cNvSpPr>
          <p:nvPr>
            <p:ph/>
          </p:nvPr>
        </p:nvSpPr>
        <p:spPr>
          <a:xfrm>
            <a:off x="3311640" y="3269520"/>
            <a:ext cx="1186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 name="PlaceHolder 8"/>
          <p:cNvSpPr>
            <a:spLocks noGrp="1"/>
          </p:cNvSpPr>
          <p:nvPr>
            <p:ph type="sldNum" idx="4"/>
          </p:nvPr>
        </p:nvSpPr>
        <p:spPr/>
        <p:txBody>
          <a:bodyPr/>
          <a:p>
            <a:fld id="{D28C92A1-6200-4FCC-8534-0E6C7588C16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 name="PlaceHolder 2"/>
          <p:cNvSpPr>
            <a:spLocks noGrp="1"/>
          </p:cNvSpPr>
          <p:nvPr>
            <p:ph type="sldNum" idx="1"/>
          </p:nvPr>
        </p:nvSpPr>
        <p:spPr/>
        <p:txBody>
          <a:bodyPr/>
          <a:p>
            <a:fld id="{E7FC3FB8-4B6F-426A-AC7E-817AFB9EEB8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819000" y="845640"/>
            <a:ext cx="7505280" cy="442512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1"/>
          </p:nvPr>
        </p:nvSpPr>
        <p:spPr/>
        <p:txBody>
          <a:bodyPr/>
          <a:p>
            <a:fld id="{E011ADC3-D188-4AD2-A1DB-3409AB4CB0E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7"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8" name="PlaceHolder 3"/>
          <p:cNvSpPr>
            <a:spLocks noGrp="1"/>
          </p:cNvSpPr>
          <p:nvPr>
            <p:ph/>
          </p:nvPr>
        </p:nvSpPr>
        <p:spPr>
          <a:xfrm>
            <a:off x="270792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9" name="PlaceHolder 4"/>
          <p:cNvSpPr>
            <a:spLocks noGrp="1"/>
          </p:cNvSpPr>
          <p:nvPr>
            <p:ph/>
          </p:nvPr>
        </p:nvSpPr>
        <p:spPr>
          <a:xfrm>
            <a:off x="81900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74FE313C-C5EE-4461-9171-9FE88CE55F2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1" name="PlaceHolder 2"/>
          <p:cNvSpPr>
            <a:spLocks noGrp="1"/>
          </p:cNvSpPr>
          <p:nvPr>
            <p:ph/>
          </p:nvPr>
        </p:nvSpPr>
        <p:spPr>
          <a:xfrm>
            <a:off x="819000" y="1990800"/>
            <a:ext cx="1798560" cy="244764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2"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3" name="PlaceHolder 4"/>
          <p:cNvSpPr>
            <a:spLocks noGrp="1"/>
          </p:cNvSpPr>
          <p:nvPr>
            <p:ph/>
          </p:nvPr>
        </p:nvSpPr>
        <p:spPr>
          <a:xfrm>
            <a:off x="2707920" y="326952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2B3C9BED-AC3D-4C6C-B8DD-18AC75703FF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19000" y="845640"/>
            <a:ext cx="7505280" cy="95436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5" name="PlaceHolder 2"/>
          <p:cNvSpPr>
            <a:spLocks noGrp="1"/>
          </p:cNvSpPr>
          <p:nvPr>
            <p:ph/>
          </p:nvPr>
        </p:nvSpPr>
        <p:spPr>
          <a:xfrm>
            <a:off x="81900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6" name="PlaceHolder 3"/>
          <p:cNvSpPr>
            <a:spLocks noGrp="1"/>
          </p:cNvSpPr>
          <p:nvPr>
            <p:ph/>
          </p:nvPr>
        </p:nvSpPr>
        <p:spPr>
          <a:xfrm>
            <a:off x="2707920" y="1990800"/>
            <a:ext cx="179856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7" name="PlaceHolder 4"/>
          <p:cNvSpPr>
            <a:spLocks noGrp="1"/>
          </p:cNvSpPr>
          <p:nvPr>
            <p:ph/>
          </p:nvPr>
        </p:nvSpPr>
        <p:spPr>
          <a:xfrm>
            <a:off x="819000" y="3269520"/>
            <a:ext cx="3685680" cy="116748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A8AE245C-7351-4E0B-8A3B-46FFCD7DA37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Google Shape;10;p2"/>
          <p:cNvSpPr/>
          <p:nvPr/>
        </p:nvSpPr>
        <p:spPr>
          <a:xfrm>
            <a:off x="0" y="2824560"/>
            <a:ext cx="7369920" cy="2318760"/>
          </a:xfrm>
          <a:prstGeom prst="rtTriangle">
            <a:avLst/>
          </a:prstGeom>
          <a:solidFill>
            <a:schemeClr val="accent1"/>
          </a:solidFill>
          <a:ln w="0">
            <a:noFill/>
          </a:ln>
        </p:spPr>
        <p:style>
          <a:lnRef idx="0"/>
          <a:fillRef idx="0"/>
          <a:effectRef idx="0"/>
          <a:fontRef idx="minor"/>
        </p:style>
      </p:sp>
      <p:sp>
        <p:nvSpPr>
          <p:cNvPr id="1" name="Google Shape;11;p2"/>
          <p:cNvSpPr/>
          <p:nvPr/>
        </p:nvSpPr>
        <p:spPr>
          <a:xfrm flipH="1">
            <a:off x="3582000" y="1550880"/>
            <a:ext cx="5560920" cy="3592440"/>
          </a:xfrm>
          <a:prstGeom prst="rtTriangle">
            <a:avLst/>
          </a:prstGeom>
          <a:solidFill>
            <a:schemeClr val="accent3"/>
          </a:solidFill>
          <a:ln w="0">
            <a:noFill/>
          </a:ln>
        </p:spPr>
        <p:style>
          <a:lnRef idx="0"/>
          <a:fillRef idx="0"/>
          <a:effectRef idx="0"/>
          <a:fontRef idx="minor"/>
        </p:style>
      </p:sp>
      <p:sp>
        <p:nvSpPr>
          <p:cNvPr id="2" name="Google Shape;12;p2"/>
          <p:cNvSpPr/>
          <p:nvPr/>
        </p:nvSpPr>
        <p:spPr>
          <a:xfrm rot="10800000">
            <a:off x="5059080" y="0"/>
            <a:ext cx="4084920" cy="2052360"/>
          </a:xfrm>
          <a:prstGeom prst="rtTriangle">
            <a:avLst/>
          </a:prstGeom>
          <a:solidFill>
            <a:schemeClr val="dk2"/>
          </a:solidFill>
          <a:ln w="0">
            <a:noFill/>
          </a:ln>
        </p:spPr>
        <p:style>
          <a:lnRef idx="0"/>
          <a:fillRef idx="0"/>
          <a:effectRef idx="0"/>
          <a:fontRef idx="minor"/>
        </p:style>
      </p:sp>
      <p:sp>
        <p:nvSpPr>
          <p:cNvPr id="3" name="Google Shape;13;p2"/>
          <p:cNvSpPr/>
          <p:nvPr/>
        </p:nvSpPr>
        <p:spPr>
          <a:xfrm>
            <a:off x="203400" y="206280"/>
            <a:ext cx="8737200" cy="473076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grpSp>
        <p:nvGrpSpPr>
          <p:cNvPr id="4" name="Google Shape;14;p2"/>
          <p:cNvGrpSpPr/>
          <p:nvPr/>
        </p:nvGrpSpPr>
        <p:grpSpPr>
          <a:xfrm>
            <a:off x="255240" y="720"/>
            <a:ext cx="2250000" cy="1044000"/>
            <a:chOff x="255240" y="720"/>
            <a:chExt cx="2250000" cy="1044000"/>
          </a:xfrm>
        </p:grpSpPr>
        <p:sp>
          <p:nvSpPr>
            <p:cNvPr id="5" name="Google Shape;15;p2"/>
            <p:cNvSpPr/>
            <p:nvPr/>
          </p:nvSpPr>
          <p:spPr>
            <a:xfrm>
              <a:off x="763920" y="720"/>
              <a:ext cx="1741320" cy="1044000"/>
            </a:xfrm>
            <a:prstGeom prst="parallelogram">
              <a:avLst>
                <a:gd name="adj" fmla="val 153193"/>
              </a:avLst>
            </a:prstGeom>
            <a:solidFill>
              <a:schemeClr val="dk1"/>
            </a:solidFill>
            <a:ln w="0">
              <a:noFill/>
            </a:ln>
          </p:spPr>
          <p:style>
            <a:lnRef idx="0"/>
            <a:fillRef idx="0"/>
            <a:effectRef idx="0"/>
            <a:fontRef idx="minor"/>
          </p:style>
        </p:sp>
        <p:sp>
          <p:nvSpPr>
            <p:cNvPr id="6" name="Google Shape;16;p2"/>
            <p:cNvSpPr/>
            <p:nvPr/>
          </p:nvSpPr>
          <p:spPr>
            <a:xfrm>
              <a:off x="509760" y="720"/>
              <a:ext cx="1741320" cy="1044000"/>
            </a:xfrm>
            <a:prstGeom prst="parallelogram">
              <a:avLst>
                <a:gd name="adj" fmla="val 153193"/>
              </a:avLst>
            </a:prstGeom>
            <a:solidFill>
              <a:schemeClr val="dk1"/>
            </a:solidFill>
            <a:ln w="0">
              <a:noFill/>
            </a:ln>
          </p:spPr>
          <p:style>
            <a:lnRef idx="0"/>
            <a:fillRef idx="0"/>
            <a:effectRef idx="0"/>
            <a:fontRef idx="minor"/>
          </p:style>
        </p:sp>
        <p:sp>
          <p:nvSpPr>
            <p:cNvPr id="7" name="Google Shape;17;p2"/>
            <p:cNvSpPr/>
            <p:nvPr/>
          </p:nvSpPr>
          <p:spPr>
            <a:xfrm>
              <a:off x="255240" y="720"/>
              <a:ext cx="1741320" cy="1044000"/>
            </a:xfrm>
            <a:prstGeom prst="parallelogram">
              <a:avLst>
                <a:gd name="adj" fmla="val 153193"/>
              </a:avLst>
            </a:prstGeom>
            <a:solidFill>
              <a:schemeClr val="dk1"/>
            </a:solidFill>
            <a:ln w="0">
              <a:noFill/>
            </a:ln>
          </p:spPr>
          <p:style>
            <a:lnRef idx="0"/>
            <a:fillRef idx="0"/>
            <a:effectRef idx="0"/>
            <a:fontRef idx="minor"/>
          </p:style>
        </p:sp>
      </p:grpSp>
      <p:grpSp>
        <p:nvGrpSpPr>
          <p:cNvPr id="8" name="Google Shape;18;p2"/>
          <p:cNvGrpSpPr/>
          <p:nvPr/>
        </p:nvGrpSpPr>
        <p:grpSpPr>
          <a:xfrm>
            <a:off x="905400" y="720"/>
            <a:ext cx="2250000" cy="1044000"/>
            <a:chOff x="905400" y="720"/>
            <a:chExt cx="2250000" cy="1044000"/>
          </a:xfrm>
        </p:grpSpPr>
        <p:sp>
          <p:nvSpPr>
            <p:cNvPr id="9" name="Google Shape;19;p2"/>
            <p:cNvSpPr/>
            <p:nvPr/>
          </p:nvSpPr>
          <p:spPr>
            <a:xfrm>
              <a:off x="1414080" y="720"/>
              <a:ext cx="1741320" cy="1044000"/>
            </a:xfrm>
            <a:prstGeom prst="parallelogram">
              <a:avLst>
                <a:gd name="adj" fmla="val 153193"/>
              </a:avLst>
            </a:prstGeom>
            <a:solidFill>
              <a:schemeClr val="accent6"/>
            </a:solidFill>
            <a:ln w="0">
              <a:noFill/>
            </a:ln>
          </p:spPr>
          <p:style>
            <a:lnRef idx="0"/>
            <a:fillRef idx="0"/>
            <a:effectRef idx="0"/>
            <a:fontRef idx="minor"/>
          </p:style>
        </p:sp>
        <p:sp>
          <p:nvSpPr>
            <p:cNvPr id="10" name="Google Shape;20;p2"/>
            <p:cNvSpPr/>
            <p:nvPr/>
          </p:nvSpPr>
          <p:spPr>
            <a:xfrm>
              <a:off x="1159920" y="720"/>
              <a:ext cx="1741320" cy="1044000"/>
            </a:xfrm>
            <a:prstGeom prst="parallelogram">
              <a:avLst>
                <a:gd name="adj" fmla="val 153193"/>
              </a:avLst>
            </a:prstGeom>
            <a:solidFill>
              <a:schemeClr val="accent6"/>
            </a:solidFill>
            <a:ln w="0">
              <a:noFill/>
            </a:ln>
          </p:spPr>
          <p:style>
            <a:lnRef idx="0"/>
            <a:fillRef idx="0"/>
            <a:effectRef idx="0"/>
            <a:fontRef idx="minor"/>
          </p:style>
        </p:sp>
        <p:sp>
          <p:nvSpPr>
            <p:cNvPr id="11" name="Google Shape;21;p2"/>
            <p:cNvSpPr/>
            <p:nvPr/>
          </p:nvSpPr>
          <p:spPr>
            <a:xfrm>
              <a:off x="905400" y="720"/>
              <a:ext cx="1741320" cy="1044000"/>
            </a:xfrm>
            <a:prstGeom prst="parallelogram">
              <a:avLst>
                <a:gd name="adj" fmla="val 153193"/>
              </a:avLst>
            </a:prstGeom>
            <a:solidFill>
              <a:schemeClr val="accent6"/>
            </a:solidFill>
            <a:ln w="0">
              <a:noFill/>
            </a:ln>
          </p:spPr>
          <p:style>
            <a:lnRef idx="0"/>
            <a:fillRef idx="0"/>
            <a:effectRef idx="0"/>
            <a:fontRef idx="minor"/>
          </p:style>
        </p:sp>
      </p:grpSp>
      <p:grpSp>
        <p:nvGrpSpPr>
          <p:cNvPr id="12" name="Google Shape;22;p2"/>
          <p:cNvGrpSpPr/>
          <p:nvPr/>
        </p:nvGrpSpPr>
        <p:grpSpPr>
          <a:xfrm>
            <a:off x="7057440" y="5040"/>
            <a:ext cx="1850760" cy="751680"/>
            <a:chOff x="7057440" y="5040"/>
            <a:chExt cx="1850760" cy="751680"/>
          </a:xfrm>
        </p:grpSpPr>
        <p:sp>
          <p:nvSpPr>
            <p:cNvPr id="13" name="Google Shape;23;p2"/>
            <p:cNvSpPr/>
            <p:nvPr/>
          </p:nvSpPr>
          <p:spPr>
            <a:xfrm>
              <a:off x="7659360" y="5040"/>
              <a:ext cx="1248840" cy="751680"/>
            </a:xfrm>
            <a:prstGeom prst="parallelogram">
              <a:avLst>
                <a:gd name="adj" fmla="val 158024"/>
              </a:avLst>
            </a:prstGeom>
            <a:solidFill>
              <a:schemeClr val="dk2"/>
            </a:solidFill>
            <a:ln w="0">
              <a:noFill/>
            </a:ln>
          </p:spPr>
          <p:style>
            <a:lnRef idx="0"/>
            <a:fillRef idx="0"/>
            <a:effectRef idx="0"/>
            <a:fontRef idx="minor"/>
          </p:style>
        </p:sp>
        <p:sp>
          <p:nvSpPr>
            <p:cNvPr id="14" name="Google Shape;24;p2"/>
            <p:cNvSpPr/>
            <p:nvPr/>
          </p:nvSpPr>
          <p:spPr>
            <a:xfrm>
              <a:off x="7358400" y="5040"/>
              <a:ext cx="1248840" cy="751680"/>
            </a:xfrm>
            <a:prstGeom prst="parallelogram">
              <a:avLst>
                <a:gd name="adj" fmla="val 158024"/>
              </a:avLst>
            </a:prstGeom>
            <a:solidFill>
              <a:schemeClr val="dk2"/>
            </a:solidFill>
            <a:ln w="0">
              <a:noFill/>
            </a:ln>
          </p:spPr>
          <p:style>
            <a:lnRef idx="0"/>
            <a:fillRef idx="0"/>
            <a:effectRef idx="0"/>
            <a:fontRef idx="minor"/>
          </p:style>
        </p:sp>
        <p:sp>
          <p:nvSpPr>
            <p:cNvPr id="15" name="Google Shape;25;p2"/>
            <p:cNvSpPr/>
            <p:nvPr/>
          </p:nvSpPr>
          <p:spPr>
            <a:xfrm>
              <a:off x="7057440" y="5040"/>
              <a:ext cx="1248840" cy="751680"/>
            </a:xfrm>
            <a:prstGeom prst="parallelogram">
              <a:avLst>
                <a:gd name="adj" fmla="val 158024"/>
              </a:avLst>
            </a:prstGeom>
            <a:solidFill>
              <a:schemeClr val="dk2"/>
            </a:solidFill>
            <a:ln w="0">
              <a:noFill/>
            </a:ln>
          </p:spPr>
          <p:style>
            <a:lnRef idx="0"/>
            <a:fillRef idx="0"/>
            <a:effectRef idx="0"/>
            <a:fontRef idx="minor"/>
          </p:style>
        </p:sp>
      </p:grpSp>
      <p:grpSp>
        <p:nvGrpSpPr>
          <p:cNvPr id="16" name="Google Shape;26;p2"/>
          <p:cNvGrpSpPr/>
          <p:nvPr/>
        </p:nvGrpSpPr>
        <p:grpSpPr>
          <a:xfrm>
            <a:off x="6553080" y="4217760"/>
            <a:ext cx="2388600" cy="925200"/>
            <a:chOff x="6553080" y="4217760"/>
            <a:chExt cx="2388600" cy="925200"/>
          </a:xfrm>
        </p:grpSpPr>
        <p:sp>
          <p:nvSpPr>
            <p:cNvPr id="17" name="Google Shape;27;p2"/>
            <p:cNvSpPr/>
            <p:nvPr/>
          </p:nvSpPr>
          <p:spPr>
            <a:xfrm>
              <a:off x="7329960" y="4217760"/>
              <a:ext cx="1611720" cy="925200"/>
            </a:xfrm>
            <a:prstGeom prst="parallelogram">
              <a:avLst>
                <a:gd name="adj" fmla="val 158024"/>
              </a:avLst>
            </a:prstGeom>
            <a:solidFill>
              <a:schemeClr val="dk1"/>
            </a:solidFill>
            <a:ln w="0">
              <a:noFill/>
            </a:ln>
          </p:spPr>
          <p:style>
            <a:lnRef idx="0"/>
            <a:fillRef idx="0"/>
            <a:effectRef idx="0"/>
            <a:fontRef idx="minor"/>
          </p:style>
        </p:sp>
        <p:sp>
          <p:nvSpPr>
            <p:cNvPr id="18" name="Google Shape;28;p2"/>
            <p:cNvSpPr/>
            <p:nvPr/>
          </p:nvSpPr>
          <p:spPr>
            <a:xfrm>
              <a:off x="6941520" y="4217760"/>
              <a:ext cx="1611720" cy="925200"/>
            </a:xfrm>
            <a:prstGeom prst="parallelogram">
              <a:avLst>
                <a:gd name="adj" fmla="val 158024"/>
              </a:avLst>
            </a:prstGeom>
            <a:solidFill>
              <a:schemeClr val="dk1"/>
            </a:solidFill>
            <a:ln w="0">
              <a:noFill/>
            </a:ln>
          </p:spPr>
          <p:style>
            <a:lnRef idx="0"/>
            <a:fillRef idx="0"/>
            <a:effectRef idx="0"/>
            <a:fontRef idx="minor"/>
          </p:style>
        </p:sp>
        <p:sp>
          <p:nvSpPr>
            <p:cNvPr id="19" name="Google Shape;29;p2"/>
            <p:cNvSpPr/>
            <p:nvPr/>
          </p:nvSpPr>
          <p:spPr>
            <a:xfrm>
              <a:off x="6553080" y="4217760"/>
              <a:ext cx="1611720" cy="925200"/>
            </a:xfrm>
            <a:prstGeom prst="parallelogram">
              <a:avLst>
                <a:gd name="adj" fmla="val 158024"/>
              </a:avLst>
            </a:prstGeom>
            <a:solidFill>
              <a:schemeClr val="dk1"/>
            </a:solidFill>
            <a:ln w="0">
              <a:noFill/>
            </a:ln>
          </p:spPr>
          <p:style>
            <a:lnRef idx="0"/>
            <a:fillRef idx="0"/>
            <a:effectRef idx="0"/>
            <a:fontRef idx="minor"/>
          </p:style>
        </p:sp>
      </p:grpSp>
      <p:grpSp>
        <p:nvGrpSpPr>
          <p:cNvPr id="20" name="Google Shape;30;p2"/>
          <p:cNvGrpSpPr/>
          <p:nvPr/>
        </p:nvGrpSpPr>
        <p:grpSpPr>
          <a:xfrm>
            <a:off x="199080" y="4055760"/>
            <a:ext cx="2795040" cy="1082880"/>
            <a:chOff x="199080" y="4055760"/>
            <a:chExt cx="2795040" cy="1082880"/>
          </a:xfrm>
        </p:grpSpPr>
        <p:sp>
          <p:nvSpPr>
            <p:cNvPr id="21" name="Google Shape;31;p2"/>
            <p:cNvSpPr/>
            <p:nvPr/>
          </p:nvSpPr>
          <p:spPr>
            <a:xfrm>
              <a:off x="1108080" y="4055760"/>
              <a:ext cx="1886040" cy="1082880"/>
            </a:xfrm>
            <a:prstGeom prst="parallelogram">
              <a:avLst>
                <a:gd name="adj" fmla="val 158024"/>
              </a:avLst>
            </a:prstGeom>
            <a:solidFill>
              <a:schemeClr val="accent1"/>
            </a:solidFill>
            <a:ln w="0">
              <a:noFill/>
            </a:ln>
          </p:spPr>
          <p:style>
            <a:lnRef idx="0"/>
            <a:fillRef idx="0"/>
            <a:effectRef idx="0"/>
            <a:fontRef idx="minor"/>
          </p:style>
        </p:sp>
        <p:sp>
          <p:nvSpPr>
            <p:cNvPr id="22" name="Google Shape;32;p2"/>
            <p:cNvSpPr/>
            <p:nvPr/>
          </p:nvSpPr>
          <p:spPr>
            <a:xfrm>
              <a:off x="653760" y="4055760"/>
              <a:ext cx="1886040" cy="1082880"/>
            </a:xfrm>
            <a:prstGeom prst="parallelogram">
              <a:avLst>
                <a:gd name="adj" fmla="val 158024"/>
              </a:avLst>
            </a:prstGeom>
            <a:solidFill>
              <a:schemeClr val="accent1"/>
            </a:solidFill>
            <a:ln w="0">
              <a:noFill/>
            </a:ln>
          </p:spPr>
          <p:style>
            <a:lnRef idx="0"/>
            <a:fillRef idx="0"/>
            <a:effectRef idx="0"/>
            <a:fontRef idx="minor"/>
          </p:style>
        </p:sp>
        <p:sp>
          <p:nvSpPr>
            <p:cNvPr id="23" name="Google Shape;33;p2"/>
            <p:cNvSpPr/>
            <p:nvPr/>
          </p:nvSpPr>
          <p:spPr>
            <a:xfrm>
              <a:off x="199080" y="4055760"/>
              <a:ext cx="1886040" cy="1082880"/>
            </a:xfrm>
            <a:prstGeom prst="parallelogram">
              <a:avLst>
                <a:gd name="adj" fmla="val 158024"/>
              </a:avLst>
            </a:prstGeom>
            <a:solidFill>
              <a:schemeClr val="accent1"/>
            </a:solidFill>
            <a:ln w="0">
              <a:noFill/>
            </a:ln>
          </p:spPr>
          <p:style>
            <a:lnRef idx="0"/>
            <a:fillRef idx="0"/>
            <a:effectRef idx="0"/>
            <a:fontRef idx="minor"/>
          </p:style>
        </p:sp>
      </p:grpSp>
      <p:sp>
        <p:nvSpPr>
          <p:cNvPr id="24" name="PlaceHolder 1"/>
          <p:cNvSpPr>
            <a:spLocks noGrp="1"/>
          </p:cNvSpPr>
          <p:nvPr>
            <p:ph type="title"/>
          </p:nvPr>
        </p:nvSpPr>
        <p:spPr>
          <a:xfrm>
            <a:off x="1858680" y="1822680"/>
            <a:ext cx="5361120" cy="1447920"/>
          </a:xfrm>
          <a:prstGeom prst="rect">
            <a:avLst/>
          </a:prstGeom>
          <a:noFill/>
          <a:ln w="0">
            <a:noFill/>
          </a:ln>
        </p:spPr>
        <p:txBody>
          <a:bodyPr tIns="91440" bIns="91440" anchor="ctr">
            <a:noAutofit/>
          </a:bodyPr>
          <a:p>
            <a:r>
              <a:rPr b="0" lang="pt-BR" sz="3800" spc="-1" strike="noStrike">
                <a:solidFill>
                  <a:srgbClr val="000000"/>
                </a:solidFill>
                <a:latin typeface="Arial"/>
              </a:rPr>
              <a:t>Clique para editar o </a:t>
            </a:r>
            <a:r>
              <a:rPr b="0" lang="pt-BR" sz="3800" spc="-1" strike="noStrike">
                <a:solidFill>
                  <a:srgbClr val="000000"/>
                </a:solidFill>
                <a:latin typeface="Arial"/>
              </a:rPr>
              <a:t>formato do texto do </a:t>
            </a:r>
            <a:r>
              <a:rPr b="0" lang="pt-BR" sz="3800" spc="-1" strike="noStrike">
                <a:solidFill>
                  <a:srgbClr val="000000"/>
                </a:solidFill>
                <a:latin typeface="Arial"/>
              </a:rPr>
              <a:t>título</a:t>
            </a:r>
            <a:endParaRPr b="0" lang="pt-BR" sz="3800" spc="-1" strike="noStrike">
              <a:solidFill>
                <a:srgbClr val="000000"/>
              </a:solidFill>
              <a:latin typeface="Arial"/>
            </a:endParaRPr>
          </a:p>
        </p:txBody>
      </p:sp>
      <p:sp>
        <p:nvSpPr>
          <p:cNvPr id="25" name="PlaceHolder 2"/>
          <p:cNvSpPr>
            <a:spLocks noGrp="1"/>
          </p:cNvSpPr>
          <p:nvPr>
            <p:ph type="sldNum" idx="1"/>
          </p:nvPr>
        </p:nvSpPr>
        <p:spPr>
          <a:xfrm>
            <a:off x="8390880" y="454356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233a44"/>
                </a:solidFill>
                <a:latin typeface="Nunito"/>
                <a:ea typeface="Nunito"/>
              </a:defRPr>
            </a:lvl1pPr>
          </a:lstStyle>
          <a:p>
            <a:pPr algn="r">
              <a:lnSpc>
                <a:spcPct val="100000"/>
              </a:lnSpc>
              <a:buNone/>
              <a:tabLst>
                <a:tab algn="l" pos="0"/>
              </a:tabLst>
            </a:pPr>
            <a:fld id="{88CBFC8F-F39E-4EBE-BA1C-679C126212AE}" type="slidenum">
              <a:rPr b="0" lang="en" sz="1000" spc="-1" strike="noStrike">
                <a:solidFill>
                  <a:srgbClr val="233a44"/>
                </a:solidFill>
                <a:latin typeface="Nunito"/>
                <a:ea typeface="Nunito"/>
              </a:rPr>
              <a:t>1</a:t>
            </a:fld>
            <a:endParaRPr b="0" lang="pt-BR" sz="1000" spc="-1" strike="noStrike">
              <a:latin typeface="Times New Roman"/>
            </a:endParaRPr>
          </a:p>
        </p:txBody>
      </p:sp>
      <p:sp>
        <p:nvSpPr>
          <p:cNvPr id="2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3" name="Google Shape;50;p4"/>
          <p:cNvSpPr/>
          <p:nvPr/>
        </p:nvSpPr>
        <p:spPr>
          <a:xfrm flipH="1">
            <a:off x="3582000" y="1550880"/>
            <a:ext cx="5560920" cy="3592440"/>
          </a:xfrm>
          <a:prstGeom prst="rtTriangle">
            <a:avLst/>
          </a:prstGeom>
          <a:solidFill>
            <a:schemeClr val="lt2"/>
          </a:solidFill>
          <a:ln w="0">
            <a:noFill/>
          </a:ln>
        </p:spPr>
        <p:style>
          <a:lnRef idx="0"/>
          <a:fillRef idx="0"/>
          <a:effectRef idx="0"/>
          <a:fontRef idx="minor"/>
        </p:style>
      </p:sp>
      <p:sp>
        <p:nvSpPr>
          <p:cNvPr id="64" name="Google Shape;51;p4"/>
          <p:cNvSpPr/>
          <p:nvPr/>
        </p:nvSpPr>
        <p:spPr>
          <a:xfrm>
            <a:off x="0" y="2824560"/>
            <a:ext cx="7369920" cy="2318760"/>
          </a:xfrm>
          <a:prstGeom prst="rtTriangle">
            <a:avLst/>
          </a:prstGeom>
          <a:solidFill>
            <a:schemeClr val="accent3"/>
          </a:solidFill>
          <a:ln w="0">
            <a:noFill/>
          </a:ln>
        </p:spPr>
        <p:style>
          <a:lnRef idx="0"/>
          <a:fillRef idx="0"/>
          <a:effectRef idx="0"/>
          <a:fontRef idx="minor"/>
        </p:style>
      </p:sp>
      <p:sp>
        <p:nvSpPr>
          <p:cNvPr id="65" name="Google Shape;52;p4"/>
          <p:cNvSpPr/>
          <p:nvPr/>
        </p:nvSpPr>
        <p:spPr>
          <a:xfrm>
            <a:off x="203400" y="206280"/>
            <a:ext cx="8737200" cy="473076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sp>
        <p:nvSpPr>
          <p:cNvPr id="66"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r>
              <a:rPr b="0" lang="pt-BR" sz="3000" spc="-1" strike="noStrike">
                <a:solidFill>
                  <a:srgbClr val="000000"/>
                </a:solidFill>
                <a:latin typeface="Arial"/>
              </a:rPr>
              <a:t>Clique para editar o formato do texto do título</a:t>
            </a:r>
            <a:endParaRPr b="0" lang="pt-BR" sz="3000" spc="-1" strike="noStrike">
              <a:solidFill>
                <a:srgbClr val="000000"/>
              </a:solidFill>
              <a:latin typeface="Arial"/>
            </a:endParaRPr>
          </a:p>
        </p:txBody>
      </p:sp>
      <p:sp>
        <p:nvSpPr>
          <p:cNvPr id="67" name="PlaceHolder 2"/>
          <p:cNvSpPr>
            <a:spLocks noGrp="1"/>
          </p:cNvSpPr>
          <p:nvPr>
            <p:ph type="body"/>
          </p:nvPr>
        </p:nvSpPr>
        <p:spPr>
          <a:xfrm>
            <a:off x="819000" y="1990800"/>
            <a:ext cx="7505280" cy="24476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pt-BR" sz="1300" spc="-1" strike="noStrike">
                <a:solidFill>
                  <a:srgbClr val="000000"/>
                </a:solidFill>
                <a:latin typeface="Arial"/>
              </a:rPr>
              <a:t>Clique para editar o formato do texto da estrutura de tópicos</a:t>
            </a:r>
            <a:endParaRPr b="0" lang="pt-BR"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pt-BR" sz="1300" spc="-1" strike="noStrike">
                <a:solidFill>
                  <a:srgbClr val="000000"/>
                </a:solidFill>
                <a:latin typeface="Arial"/>
              </a:rPr>
              <a:t>2.º nível da estrutura de tópicos</a:t>
            </a:r>
            <a:endParaRPr b="0" lang="pt-BR"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pt-BR" sz="1300" spc="-1" strike="noStrike">
                <a:solidFill>
                  <a:srgbClr val="000000"/>
                </a:solidFill>
                <a:latin typeface="Arial"/>
              </a:rPr>
              <a:t>3.º nível da estrutura de tópicos</a:t>
            </a:r>
            <a:endParaRPr b="0" lang="pt-BR"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pt-BR" sz="1300" spc="-1" strike="noStrike">
                <a:solidFill>
                  <a:srgbClr val="000000"/>
                </a:solidFill>
                <a:latin typeface="Arial"/>
              </a:rPr>
              <a:t>4.º nível da estrutura de tópicos</a:t>
            </a:r>
            <a:endParaRPr b="0" lang="pt-BR"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pt-BR" sz="1300" spc="-1" strike="noStrike">
                <a:solidFill>
                  <a:srgbClr val="000000"/>
                </a:solidFill>
                <a:latin typeface="Arial"/>
              </a:rPr>
              <a:t>5.º nível da estrutura de tópicos</a:t>
            </a:r>
            <a:endParaRPr b="0" lang="pt-BR"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pt-BR" sz="1300" spc="-1" strike="noStrike">
                <a:solidFill>
                  <a:srgbClr val="000000"/>
                </a:solidFill>
                <a:latin typeface="Arial"/>
              </a:rPr>
              <a:t>6.º nível da estrutura de tópicos</a:t>
            </a:r>
            <a:endParaRPr b="0" lang="pt-BR"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pt-BR" sz="1300" spc="-1" strike="noStrike">
                <a:solidFill>
                  <a:srgbClr val="000000"/>
                </a:solidFill>
                <a:latin typeface="Arial"/>
              </a:rPr>
              <a:t>7.º nível da estrutura de tópicos</a:t>
            </a:r>
            <a:endParaRPr b="0" lang="pt-BR" sz="1300" spc="-1" strike="noStrike">
              <a:solidFill>
                <a:srgbClr val="000000"/>
              </a:solidFill>
              <a:latin typeface="Arial"/>
            </a:endParaRPr>
          </a:p>
        </p:txBody>
      </p:sp>
      <p:sp>
        <p:nvSpPr>
          <p:cNvPr id="68" name="PlaceHolder 3"/>
          <p:cNvSpPr>
            <a:spLocks noGrp="1"/>
          </p:cNvSpPr>
          <p:nvPr>
            <p:ph type="sldNum" idx="2"/>
          </p:nvPr>
        </p:nvSpPr>
        <p:spPr>
          <a:xfrm>
            <a:off x="8390880" y="454356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233a44"/>
                </a:solidFill>
                <a:latin typeface="Nunito"/>
                <a:ea typeface="Nunito"/>
              </a:defRPr>
            </a:lvl1pPr>
          </a:lstStyle>
          <a:p>
            <a:pPr algn="r">
              <a:lnSpc>
                <a:spcPct val="100000"/>
              </a:lnSpc>
              <a:buNone/>
              <a:tabLst>
                <a:tab algn="l" pos="0"/>
              </a:tabLst>
            </a:pPr>
            <a:fld id="{4564E535-2034-4EC7-93E9-F488AB1782E4}" type="slidenum">
              <a:rPr b="0" lang="en" sz="1000" spc="-1" strike="noStrike">
                <a:solidFill>
                  <a:srgbClr val="233a44"/>
                </a:solidFill>
                <a:latin typeface="Nunito"/>
                <a:ea typeface="Nunito"/>
              </a:rPr>
              <a:t>&lt;número&gt;</a:t>
            </a:fld>
            <a:endParaRPr b="0" lang="pt-B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105" name="Google Shape;65;p6"/>
          <p:cNvSpPr/>
          <p:nvPr/>
        </p:nvSpPr>
        <p:spPr>
          <a:xfrm flipH="1">
            <a:off x="3582000" y="1550880"/>
            <a:ext cx="5560920" cy="3592440"/>
          </a:xfrm>
          <a:prstGeom prst="rtTriangle">
            <a:avLst/>
          </a:prstGeom>
          <a:solidFill>
            <a:schemeClr val="lt2"/>
          </a:solidFill>
          <a:ln w="0">
            <a:noFill/>
          </a:ln>
        </p:spPr>
        <p:style>
          <a:lnRef idx="0"/>
          <a:fillRef idx="0"/>
          <a:effectRef idx="0"/>
          <a:fontRef idx="minor"/>
        </p:style>
      </p:sp>
      <p:sp>
        <p:nvSpPr>
          <p:cNvPr id="106" name="Google Shape;66;p6"/>
          <p:cNvSpPr/>
          <p:nvPr/>
        </p:nvSpPr>
        <p:spPr>
          <a:xfrm>
            <a:off x="0" y="2824560"/>
            <a:ext cx="7369920" cy="2318760"/>
          </a:xfrm>
          <a:prstGeom prst="rtTriangle">
            <a:avLst/>
          </a:prstGeom>
          <a:solidFill>
            <a:schemeClr val="accent3"/>
          </a:solidFill>
          <a:ln w="0">
            <a:noFill/>
          </a:ln>
        </p:spPr>
        <p:style>
          <a:lnRef idx="0"/>
          <a:fillRef idx="0"/>
          <a:effectRef idx="0"/>
          <a:fontRef idx="minor"/>
        </p:style>
      </p:sp>
      <p:sp>
        <p:nvSpPr>
          <p:cNvPr id="107" name="Google Shape;67;p6"/>
          <p:cNvSpPr/>
          <p:nvPr/>
        </p:nvSpPr>
        <p:spPr>
          <a:xfrm>
            <a:off x="203400" y="206280"/>
            <a:ext cx="8737200" cy="473076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sp>
        <p:nvSpPr>
          <p:cNvPr id="108"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r>
              <a:rPr b="0" lang="pt-BR" sz="3000" spc="-1" strike="noStrike">
                <a:solidFill>
                  <a:srgbClr val="000000"/>
                </a:solidFill>
                <a:latin typeface="Arial"/>
              </a:rPr>
              <a:t>Clique para editar o formato do texto do título</a:t>
            </a:r>
            <a:endParaRPr b="0" lang="pt-BR" sz="3000" spc="-1" strike="noStrike">
              <a:solidFill>
                <a:srgbClr val="000000"/>
              </a:solidFill>
              <a:latin typeface="Arial"/>
            </a:endParaRPr>
          </a:p>
        </p:txBody>
      </p:sp>
      <p:sp>
        <p:nvSpPr>
          <p:cNvPr id="109" name="PlaceHolder 2"/>
          <p:cNvSpPr>
            <a:spLocks noGrp="1"/>
          </p:cNvSpPr>
          <p:nvPr>
            <p:ph type="sldNum" idx="3"/>
          </p:nvPr>
        </p:nvSpPr>
        <p:spPr>
          <a:xfrm>
            <a:off x="8390880" y="454356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233a44"/>
                </a:solidFill>
                <a:latin typeface="Nunito"/>
                <a:ea typeface="Nunito"/>
              </a:defRPr>
            </a:lvl1pPr>
          </a:lstStyle>
          <a:p>
            <a:pPr algn="r">
              <a:lnSpc>
                <a:spcPct val="100000"/>
              </a:lnSpc>
              <a:buNone/>
              <a:tabLst>
                <a:tab algn="l" pos="0"/>
              </a:tabLst>
            </a:pPr>
            <a:fld id="{68530A70-4C89-444A-82E8-D3C1DFEE3DF4}" type="slidenum">
              <a:rPr b="0" lang="en" sz="1000" spc="-1" strike="noStrike">
                <a:solidFill>
                  <a:srgbClr val="233a44"/>
                </a:solidFill>
                <a:latin typeface="Nunito"/>
                <a:ea typeface="Nunito"/>
              </a:rPr>
              <a:t>&lt;número&gt;</a:t>
            </a:fld>
            <a:endParaRPr b="0" lang="pt-BR" sz="1000" spc="-1" strike="noStrike">
              <a:latin typeface="Times New Roman"/>
            </a:endParaRPr>
          </a:p>
        </p:txBody>
      </p:sp>
      <p:sp>
        <p:nvSpPr>
          <p:cNvPr id="1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147" name="Google Shape;57;p5"/>
          <p:cNvSpPr/>
          <p:nvPr/>
        </p:nvSpPr>
        <p:spPr>
          <a:xfrm flipH="1">
            <a:off x="3582000" y="1550880"/>
            <a:ext cx="5560920" cy="3592440"/>
          </a:xfrm>
          <a:prstGeom prst="rtTriangle">
            <a:avLst/>
          </a:prstGeom>
          <a:solidFill>
            <a:schemeClr val="lt2"/>
          </a:solidFill>
          <a:ln w="0">
            <a:noFill/>
          </a:ln>
        </p:spPr>
        <p:style>
          <a:lnRef idx="0"/>
          <a:fillRef idx="0"/>
          <a:effectRef idx="0"/>
          <a:fontRef idx="minor"/>
        </p:style>
      </p:sp>
      <p:sp>
        <p:nvSpPr>
          <p:cNvPr id="148" name="Google Shape;58;p5"/>
          <p:cNvSpPr/>
          <p:nvPr/>
        </p:nvSpPr>
        <p:spPr>
          <a:xfrm>
            <a:off x="0" y="2824560"/>
            <a:ext cx="7369920" cy="2318760"/>
          </a:xfrm>
          <a:prstGeom prst="rtTriangle">
            <a:avLst/>
          </a:prstGeom>
          <a:solidFill>
            <a:schemeClr val="accent3"/>
          </a:solidFill>
          <a:ln w="0">
            <a:noFill/>
          </a:ln>
        </p:spPr>
        <p:style>
          <a:lnRef idx="0"/>
          <a:fillRef idx="0"/>
          <a:effectRef idx="0"/>
          <a:fontRef idx="minor"/>
        </p:style>
      </p:sp>
      <p:sp>
        <p:nvSpPr>
          <p:cNvPr id="149" name="Google Shape;59;p5"/>
          <p:cNvSpPr/>
          <p:nvPr/>
        </p:nvSpPr>
        <p:spPr>
          <a:xfrm>
            <a:off x="203400" y="206280"/>
            <a:ext cx="8737200" cy="473076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sp>
        <p:nvSpPr>
          <p:cNvPr id="150"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r>
              <a:rPr b="0" lang="pt-BR" sz="3000" spc="-1" strike="noStrike">
                <a:solidFill>
                  <a:srgbClr val="000000"/>
                </a:solidFill>
                <a:latin typeface="Arial"/>
              </a:rPr>
              <a:t>Clique para editar o formato do texto do título</a:t>
            </a:r>
            <a:endParaRPr b="0" lang="pt-BR" sz="3000" spc="-1" strike="noStrike">
              <a:solidFill>
                <a:srgbClr val="000000"/>
              </a:solidFill>
              <a:latin typeface="Arial"/>
            </a:endParaRPr>
          </a:p>
        </p:txBody>
      </p:sp>
      <p:sp>
        <p:nvSpPr>
          <p:cNvPr id="151" name="PlaceHolder 2"/>
          <p:cNvSpPr>
            <a:spLocks noGrp="1"/>
          </p:cNvSpPr>
          <p:nvPr>
            <p:ph type="body"/>
          </p:nvPr>
        </p:nvSpPr>
        <p:spPr>
          <a:xfrm>
            <a:off x="819000" y="1990800"/>
            <a:ext cx="3685680" cy="24476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pt-BR" sz="1300" spc="-1" strike="noStrike">
                <a:solidFill>
                  <a:srgbClr val="000000"/>
                </a:solidFill>
                <a:latin typeface="Arial"/>
              </a:rPr>
              <a:t>Clique para editar o formato do texto da estrutura de tópicos</a:t>
            </a:r>
            <a:endParaRPr b="0" lang="pt-BR"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pt-BR" sz="1300" spc="-1" strike="noStrike">
                <a:solidFill>
                  <a:srgbClr val="000000"/>
                </a:solidFill>
                <a:latin typeface="Arial"/>
              </a:rPr>
              <a:t>2.º nível da estrutura de tópicos</a:t>
            </a:r>
            <a:endParaRPr b="0" lang="pt-BR"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pt-BR" sz="1300" spc="-1" strike="noStrike">
                <a:solidFill>
                  <a:srgbClr val="000000"/>
                </a:solidFill>
                <a:latin typeface="Arial"/>
              </a:rPr>
              <a:t>3.º nível da estrutura de tópicos</a:t>
            </a:r>
            <a:endParaRPr b="0" lang="pt-BR"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pt-BR" sz="1300" spc="-1" strike="noStrike">
                <a:solidFill>
                  <a:srgbClr val="000000"/>
                </a:solidFill>
                <a:latin typeface="Arial"/>
              </a:rPr>
              <a:t>4.º nível da estrutura de tópicos</a:t>
            </a:r>
            <a:endParaRPr b="0" lang="pt-BR"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pt-BR" sz="1300" spc="-1" strike="noStrike">
                <a:solidFill>
                  <a:srgbClr val="000000"/>
                </a:solidFill>
                <a:latin typeface="Arial"/>
              </a:rPr>
              <a:t>5.º nível da estrutura de tópicos</a:t>
            </a:r>
            <a:endParaRPr b="0" lang="pt-BR"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pt-BR" sz="1300" spc="-1" strike="noStrike">
                <a:solidFill>
                  <a:srgbClr val="000000"/>
                </a:solidFill>
                <a:latin typeface="Arial"/>
              </a:rPr>
              <a:t>6.º nível da estrutura de tópicos</a:t>
            </a:r>
            <a:endParaRPr b="0" lang="pt-BR"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pt-BR" sz="1300" spc="-1" strike="noStrike">
                <a:solidFill>
                  <a:srgbClr val="000000"/>
                </a:solidFill>
                <a:latin typeface="Arial"/>
              </a:rPr>
              <a:t>7.º nível da estrutura de tópicos</a:t>
            </a:r>
            <a:endParaRPr b="0" lang="pt-BR" sz="1300" spc="-1" strike="noStrike">
              <a:solidFill>
                <a:srgbClr val="000000"/>
              </a:solidFill>
              <a:latin typeface="Arial"/>
            </a:endParaRPr>
          </a:p>
        </p:txBody>
      </p:sp>
      <p:sp>
        <p:nvSpPr>
          <p:cNvPr id="152" name="PlaceHolder 3"/>
          <p:cNvSpPr>
            <a:spLocks noGrp="1"/>
          </p:cNvSpPr>
          <p:nvPr>
            <p:ph type="body"/>
          </p:nvPr>
        </p:nvSpPr>
        <p:spPr>
          <a:xfrm>
            <a:off x="4638600" y="1990800"/>
            <a:ext cx="3685680" cy="24476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pt-BR" sz="1300" spc="-1" strike="noStrike">
                <a:solidFill>
                  <a:srgbClr val="000000"/>
                </a:solidFill>
                <a:latin typeface="Arial"/>
              </a:rPr>
              <a:t>Clique para editar o formato do texto da estrutura de tópicos</a:t>
            </a:r>
            <a:endParaRPr b="0" lang="pt-BR"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pt-BR" sz="1300" spc="-1" strike="noStrike">
                <a:solidFill>
                  <a:srgbClr val="000000"/>
                </a:solidFill>
                <a:latin typeface="Arial"/>
              </a:rPr>
              <a:t>2.º nível da estrutura de tópicos</a:t>
            </a:r>
            <a:endParaRPr b="0" lang="pt-BR"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pt-BR" sz="1300" spc="-1" strike="noStrike">
                <a:solidFill>
                  <a:srgbClr val="000000"/>
                </a:solidFill>
                <a:latin typeface="Arial"/>
              </a:rPr>
              <a:t>3.º nível da estrutura de tópicos</a:t>
            </a:r>
            <a:endParaRPr b="0" lang="pt-BR"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pt-BR" sz="1300" spc="-1" strike="noStrike">
                <a:solidFill>
                  <a:srgbClr val="000000"/>
                </a:solidFill>
                <a:latin typeface="Arial"/>
              </a:rPr>
              <a:t>4.º nível da estrutura de tópicos</a:t>
            </a:r>
            <a:endParaRPr b="0" lang="pt-BR"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pt-BR" sz="1300" spc="-1" strike="noStrike">
                <a:solidFill>
                  <a:srgbClr val="000000"/>
                </a:solidFill>
                <a:latin typeface="Arial"/>
              </a:rPr>
              <a:t>5.º nível da estrutura de tópicos</a:t>
            </a:r>
            <a:endParaRPr b="0" lang="pt-BR"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pt-BR" sz="1300" spc="-1" strike="noStrike">
                <a:solidFill>
                  <a:srgbClr val="000000"/>
                </a:solidFill>
                <a:latin typeface="Arial"/>
              </a:rPr>
              <a:t>6.º nível da estrutura de tópicos</a:t>
            </a:r>
            <a:endParaRPr b="0" lang="pt-BR"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pt-BR" sz="1300" spc="-1" strike="noStrike">
                <a:solidFill>
                  <a:srgbClr val="000000"/>
                </a:solidFill>
                <a:latin typeface="Arial"/>
              </a:rPr>
              <a:t>7.º nível da estrutura de tópicos</a:t>
            </a:r>
            <a:endParaRPr b="0" lang="pt-BR" sz="1300" spc="-1" strike="noStrike">
              <a:solidFill>
                <a:srgbClr val="000000"/>
              </a:solidFill>
              <a:latin typeface="Arial"/>
            </a:endParaRPr>
          </a:p>
        </p:txBody>
      </p:sp>
      <p:sp>
        <p:nvSpPr>
          <p:cNvPr id="153" name="PlaceHolder 4"/>
          <p:cNvSpPr>
            <a:spLocks noGrp="1"/>
          </p:cNvSpPr>
          <p:nvPr>
            <p:ph type="sldNum" idx="4"/>
          </p:nvPr>
        </p:nvSpPr>
        <p:spPr>
          <a:xfrm>
            <a:off x="8390880" y="454356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233a44"/>
                </a:solidFill>
                <a:latin typeface="Nunito"/>
                <a:ea typeface="Nunito"/>
              </a:defRPr>
            </a:lvl1pPr>
          </a:lstStyle>
          <a:p>
            <a:pPr algn="r">
              <a:lnSpc>
                <a:spcPct val="100000"/>
              </a:lnSpc>
              <a:buNone/>
              <a:tabLst>
                <a:tab algn="l" pos="0"/>
              </a:tabLst>
            </a:pPr>
            <a:fld id="{B75565DA-AB11-4F9B-9EBF-CB02DB6CF172}" type="slidenum">
              <a:rPr b="0" lang="en" sz="1000" spc="-1" strike="noStrike">
                <a:solidFill>
                  <a:srgbClr val="233a44"/>
                </a:solidFill>
                <a:latin typeface="Nunito"/>
                <a:ea typeface="Nunito"/>
              </a:rPr>
              <a:t>&lt;número&gt;</a:t>
            </a:fld>
            <a:endParaRPr b="0" lang="pt-B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hyperlink" Target="http://www.cplusplus.com/reference/cmath/" TargetMode="External"/><Relationship Id="rId2"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943560" y="1240920"/>
            <a:ext cx="7170120" cy="2029320"/>
          </a:xfrm>
          <a:prstGeom prst="rect">
            <a:avLst/>
          </a:prstGeom>
          <a:noFill/>
          <a:ln w="0">
            <a:noFill/>
          </a:ln>
        </p:spPr>
        <p:txBody>
          <a:bodyPr tIns="91440" bIns="91440" anchor="ctr">
            <a:noAutofit/>
          </a:bodyPr>
          <a:p>
            <a:pPr algn="ctr">
              <a:lnSpc>
                <a:spcPct val="100000"/>
              </a:lnSpc>
              <a:buNone/>
              <a:tabLst>
                <a:tab algn="l" pos="0"/>
              </a:tabLst>
            </a:pPr>
            <a:r>
              <a:rPr b="0" lang="en" sz="3800" spc="-1" strike="noStrike">
                <a:solidFill>
                  <a:srgbClr val="af7b51"/>
                </a:solidFill>
                <a:latin typeface="Nunito"/>
                <a:ea typeface="Nunito"/>
              </a:rPr>
              <a:t>Elementos básicos de algoritmos </a:t>
            </a:r>
            <a:br>
              <a:rPr sz="3800"/>
            </a:br>
            <a:r>
              <a:rPr b="0" lang="en" sz="3800" spc="-1" strike="noStrike">
                <a:solidFill>
                  <a:srgbClr val="af7b51"/>
                </a:solidFill>
                <a:latin typeface="Nunito"/>
                <a:ea typeface="Nunito"/>
              </a:rPr>
              <a:t>(estruturas sequenciais)</a:t>
            </a:r>
            <a:endParaRPr b="0" lang="pt-BR" sz="3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Variáveis alfanuméricas - ii</a:t>
            </a:r>
            <a:endParaRPr b="0" lang="pt-BR" sz="3000" spc="-1" strike="noStrike">
              <a:solidFill>
                <a:srgbClr val="000000"/>
              </a:solidFill>
              <a:latin typeface="Arial"/>
            </a:endParaRPr>
          </a:p>
        </p:txBody>
      </p:sp>
      <p:sp>
        <p:nvSpPr>
          <p:cNvPr id="208"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Dados que representam valores alfanuméricos são do tipo caracter (char) ou cadeia de caracteres (string)</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'A', 'a', '*'  (</a:t>
            </a:r>
            <a:r>
              <a:rPr b="0" i="1" lang="en" sz="2400" spc="-1" strike="noStrike">
                <a:solidFill>
                  <a:srgbClr val="233a44"/>
                </a:solidFill>
                <a:latin typeface="Calibri"/>
                <a:ea typeface="Calibri"/>
              </a:rPr>
              <a:t>char</a:t>
            </a:r>
            <a:r>
              <a:rPr b="0" lang="en" sz="2400" spc="-1" strike="noStrike">
                <a:solidFill>
                  <a:srgbClr val="233a44"/>
                </a:solidFill>
                <a:latin typeface="Calibri"/>
                <a:ea typeface="Calibri"/>
              </a:rPr>
              <a:t>)</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	</a:t>
            </a:r>
            <a:r>
              <a:rPr b="0" lang="en" sz="2400" spc="-1" strike="noStrike">
                <a:solidFill>
                  <a:srgbClr val="233a44"/>
                </a:solidFill>
                <a:latin typeface="Calibri"/>
                <a:ea typeface="Calibri"/>
              </a:rPr>
              <a:t>“</a:t>
            </a:r>
            <a:r>
              <a:rPr b="0" lang="en" sz="2400" spc="-1" strike="noStrike">
                <a:solidFill>
                  <a:srgbClr val="233a44"/>
                </a:solidFill>
                <a:latin typeface="Calibri"/>
                <a:ea typeface="Calibri"/>
              </a:rPr>
              <a:t>Casa”, “F-15” (</a:t>
            </a:r>
            <a:r>
              <a:rPr b="0" i="1" lang="en" sz="2400" spc="-1" strike="noStrike">
                <a:solidFill>
                  <a:srgbClr val="233a44"/>
                </a:solidFill>
                <a:latin typeface="Calibri"/>
                <a:ea typeface="Calibri"/>
              </a:rPr>
              <a:t>string</a:t>
            </a:r>
            <a:r>
              <a:rPr b="0" lang="en" sz="2400" spc="-1" strike="noStrike">
                <a:solidFill>
                  <a:srgbClr val="233a44"/>
                </a:solidFill>
                <a:latin typeface="Calibri"/>
                <a:ea typeface="Calibri"/>
              </a:rPr>
              <a:t>)</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Diferença</a:t>
            </a:r>
            <a:r>
              <a:rPr b="0" lang="en" sz="2400" spc="-1" strike="noStrike">
                <a:solidFill>
                  <a:srgbClr val="233a44"/>
                </a:solidFill>
                <a:latin typeface="Calibri"/>
                <a:ea typeface="Calibri"/>
              </a:rPr>
              <a:t>: operações e tamanho de memória utilizado</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Variáveis lógicas</a:t>
            </a:r>
            <a:endParaRPr b="0" lang="pt-BR" sz="3000" spc="-1" strike="noStrike">
              <a:solidFill>
                <a:srgbClr val="000000"/>
              </a:solidFill>
              <a:latin typeface="Arial"/>
            </a:endParaRPr>
          </a:p>
        </p:txBody>
      </p:sp>
      <p:sp>
        <p:nvSpPr>
          <p:cNvPr id="210"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Dados lógicos podem assumir apenas dois valores: verdadeiro ou falso.</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São usados para expressar uma condição:</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o fato de que 10 &gt; 9 é verdadeiro;</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   </a:t>
            </a:r>
            <a:r>
              <a:rPr b="0" lang="en" sz="2400" spc="-1" strike="noStrike">
                <a:solidFill>
                  <a:srgbClr val="233a44"/>
                </a:solidFill>
                <a:latin typeface="Calibri"/>
                <a:ea typeface="Calibri"/>
              </a:rPr>
              <a:t>	</a:t>
            </a:r>
            <a:r>
              <a:rPr b="0" lang="en" sz="2400" spc="-1" strike="noStrike">
                <a:solidFill>
                  <a:srgbClr val="233a44"/>
                </a:solidFill>
                <a:latin typeface="Calibri"/>
                <a:ea typeface="Calibri"/>
              </a:rPr>
              <a:t>   </a:t>
            </a:r>
            <a:r>
              <a:rPr b="0" lang="en" sz="2400" spc="-1" strike="noStrike">
                <a:solidFill>
                  <a:srgbClr val="233a44"/>
                </a:solidFill>
                <a:latin typeface="Calibri"/>
                <a:ea typeface="Calibri"/>
              </a:rPr>
              <a:t>	</a:t>
            </a:r>
            <a:r>
              <a:rPr b="0" lang="en" sz="2400" spc="-1" strike="noStrike">
                <a:solidFill>
                  <a:srgbClr val="233a44"/>
                </a:solidFill>
                <a:latin typeface="Calibri"/>
                <a:ea typeface="Calibri"/>
              </a:rPr>
              <a:t>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São também chamados booleanos (referência à teoria de George  Boole).</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Resumindo...</a:t>
            </a:r>
            <a:endParaRPr b="0" lang="pt-BR" sz="3000" spc="-1" strike="noStrike">
              <a:solidFill>
                <a:srgbClr val="000000"/>
              </a:solidFill>
              <a:latin typeface="Arial"/>
            </a:endParaRPr>
          </a:p>
        </p:txBody>
      </p:sp>
      <p:sp>
        <p:nvSpPr>
          <p:cNvPr id="212" name="PlaceHolder 2"/>
          <p:cNvSpPr>
            <a:spLocks noGrp="1"/>
          </p:cNvSpPr>
          <p:nvPr>
            <p:ph/>
          </p:nvPr>
        </p:nvSpPr>
        <p:spPr>
          <a:xfrm>
            <a:off x="819000" y="1134360"/>
            <a:ext cx="7505280" cy="3295440"/>
          </a:xfrm>
          <a:prstGeom prst="rect">
            <a:avLst/>
          </a:prstGeom>
          <a:noFill/>
          <a:ln w="0">
            <a:noFill/>
          </a:ln>
        </p:spPr>
        <p:txBody>
          <a:bodyPr tIns="91440" bIns="91440" anchor="t">
            <a:noAutofit/>
          </a:bodyPr>
          <a:p>
            <a:pPr>
              <a:lnSpc>
                <a:spcPct val="115000"/>
              </a:lnSpc>
              <a:buNone/>
              <a:tabLst>
                <a:tab algn="l" pos="0"/>
              </a:tabLst>
            </a:pPr>
            <a:br>
              <a:rPr sz="1300"/>
            </a:br>
            <a:endParaRPr b="0" lang="pt-BR" sz="1300" spc="-1" strike="noStrike">
              <a:solidFill>
                <a:srgbClr val="000000"/>
              </a:solidFill>
              <a:latin typeface="Arial"/>
            </a:endParaRPr>
          </a:p>
          <a:p>
            <a:pPr>
              <a:lnSpc>
                <a:spcPct val="115000"/>
              </a:lnSpc>
              <a:spcBef>
                <a:spcPts val="1599"/>
              </a:spcBef>
              <a:buNone/>
              <a:tabLst>
                <a:tab algn="l" pos="0"/>
              </a:tabLst>
            </a:pPr>
            <a:r>
              <a:rPr b="0" lang="en" sz="2400" spc="-1" strike="noStrike">
                <a:solidFill>
                  <a:srgbClr val="233a44"/>
                </a:solidFill>
                <a:latin typeface="Calibri"/>
                <a:ea typeface="Calibri"/>
              </a:rPr>
              <a:t>char letra = ‘A’            [0001]</a:t>
            </a:r>
            <a:endParaRPr b="0" lang="pt-BR" sz="2400" spc="-1" strike="noStrike">
              <a:solidFill>
                <a:srgbClr val="000000"/>
              </a:solidFill>
              <a:latin typeface="Arial"/>
            </a:endParaRPr>
          </a:p>
          <a:p>
            <a:pPr>
              <a:lnSpc>
                <a:spcPct val="115000"/>
              </a:lnSpc>
              <a:spcBef>
                <a:spcPts val="1599"/>
              </a:spcBef>
              <a:buNone/>
              <a:tabLst>
                <a:tab algn="l" pos="0"/>
              </a:tabLst>
            </a:pPr>
            <a:r>
              <a:rPr b="0" lang="en" sz="2400" spc="-1" strike="noStrike">
                <a:solidFill>
                  <a:srgbClr val="233a44"/>
                </a:solidFill>
                <a:latin typeface="Calibri"/>
                <a:ea typeface="Calibri"/>
              </a:rPr>
              <a:t>int numero = 12         [0002-0005]</a:t>
            </a:r>
            <a:endParaRPr b="0" lang="pt-BR" sz="2400" spc="-1" strike="noStrike">
              <a:solidFill>
                <a:srgbClr val="000000"/>
              </a:solidFill>
              <a:latin typeface="Arial"/>
            </a:endParaRPr>
          </a:p>
          <a:p>
            <a:pPr>
              <a:lnSpc>
                <a:spcPct val="115000"/>
              </a:lnSpc>
              <a:spcBef>
                <a:spcPts val="1599"/>
              </a:spcBef>
              <a:buNone/>
              <a:tabLst>
                <a:tab algn="l" pos="0"/>
              </a:tabLst>
            </a:pPr>
            <a:r>
              <a:rPr b="0" lang="en" sz="2400" spc="-1" strike="noStrike">
                <a:solidFill>
                  <a:srgbClr val="233a44"/>
                </a:solidFill>
                <a:latin typeface="Calibri"/>
                <a:ea typeface="Calibri"/>
              </a:rPr>
              <a:t>string palavra = “oi”   [0006-0008]</a:t>
            </a:r>
            <a:endParaRPr b="0" lang="pt-BR" sz="2400" spc="-1" strike="noStrike">
              <a:solidFill>
                <a:srgbClr val="000000"/>
              </a:solidFill>
              <a:latin typeface="Arial"/>
            </a:endParaRPr>
          </a:p>
          <a:p>
            <a:pPr>
              <a:lnSpc>
                <a:spcPct val="115000"/>
              </a:lnSpc>
              <a:spcBef>
                <a:spcPts val="1599"/>
              </a:spcBef>
              <a:buNone/>
              <a:tabLst>
                <a:tab algn="l" pos="0"/>
              </a:tabLst>
            </a:pPr>
            <a:r>
              <a:rPr b="0" lang="en" sz="2400" spc="-1" strike="noStrike">
                <a:solidFill>
                  <a:srgbClr val="233a44"/>
                </a:solidFill>
                <a:latin typeface="Calibri"/>
                <a:ea typeface="Calibri"/>
              </a:rPr>
              <a:t>bool condicao = true  [0009] </a:t>
            </a:r>
            <a:endParaRPr b="0" lang="pt-BR" sz="24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graphicFrame>
        <p:nvGraphicFramePr>
          <p:cNvPr id="213" name="Google Shape;196;p24"/>
          <p:cNvGraphicFramePr/>
          <p:nvPr/>
        </p:nvGraphicFramePr>
        <p:xfrm>
          <a:off x="819000" y="1247760"/>
          <a:ext cx="7238520" cy="413280"/>
        </p:xfrm>
        <a:graphic>
          <a:graphicData uri="http://schemas.openxmlformats.org/drawingml/2006/table">
            <a:tbl>
              <a:tblPr/>
              <a:tblGrid>
                <a:gridCol w="804240"/>
                <a:gridCol w="804240"/>
                <a:gridCol w="804240"/>
                <a:gridCol w="804240"/>
                <a:gridCol w="804240"/>
                <a:gridCol w="804240"/>
                <a:gridCol w="804240"/>
                <a:gridCol w="804240"/>
                <a:gridCol w="804600"/>
              </a:tblGrid>
              <a:tr h="438480">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0001</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0002</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0003</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0004</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0005</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0006</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0007</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0008</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800" spc="-1" strike="noStrike">
                          <a:solidFill>
                            <a:srgbClr val="980000"/>
                          </a:solidFill>
                          <a:latin typeface="Arial"/>
                          <a:ea typeface="Arial"/>
                        </a:rPr>
                        <a:t>0009</a:t>
                      </a:r>
                      <a:endParaRPr b="0" lang="pt-BR" sz="18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
        <p:nvSpPr>
          <p:cNvPr id="214" name="Google Shape;197;p24"/>
          <p:cNvSpPr/>
          <p:nvPr/>
        </p:nvSpPr>
        <p:spPr>
          <a:xfrm>
            <a:off x="6525720" y="1957680"/>
            <a:ext cx="1110600" cy="419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600" spc="-1" strike="noStrike">
                <a:solidFill>
                  <a:srgbClr val="0c343d"/>
                </a:solidFill>
                <a:latin typeface="Arial"/>
                <a:ea typeface="Arial"/>
              </a:rPr>
              <a:t>memória</a:t>
            </a:r>
            <a:endParaRPr b="0" lang="pt-BR" sz="1600" spc="-1" strike="noStrike">
              <a:latin typeface="Arial"/>
            </a:endParaRPr>
          </a:p>
        </p:txBody>
      </p:sp>
      <p:sp>
        <p:nvSpPr>
          <p:cNvPr id="215" name="Google Shape;198;p24"/>
          <p:cNvSpPr/>
          <p:nvPr/>
        </p:nvSpPr>
        <p:spPr>
          <a:xfrm rot="10800000">
            <a:off x="5065200" y="1826640"/>
            <a:ext cx="1460520" cy="34092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Tipos primitivos</a:t>
            </a:r>
            <a:endParaRPr b="0" lang="pt-BR" sz="3000" spc="-1" strike="noStrike">
              <a:solidFill>
                <a:srgbClr val="000000"/>
              </a:solidFill>
              <a:latin typeface="Arial"/>
            </a:endParaRPr>
          </a:p>
          <a:p>
            <a:pPr>
              <a:lnSpc>
                <a:spcPct val="100000"/>
              </a:lnSpc>
              <a:buNone/>
              <a:tabLst>
                <a:tab algn="l" pos="0"/>
              </a:tabLst>
            </a:pPr>
            <a:endParaRPr b="0" lang="pt-BR" sz="3000" spc="-1" strike="noStrike">
              <a:solidFill>
                <a:srgbClr val="000000"/>
              </a:solidFill>
              <a:latin typeface="Arial"/>
            </a:endParaRPr>
          </a:p>
        </p:txBody>
      </p:sp>
      <p:sp>
        <p:nvSpPr>
          <p:cNvPr id="217"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gn="just">
              <a:lnSpc>
                <a:spcPct val="115000"/>
              </a:lnSpc>
              <a:buNone/>
              <a:tabLst>
                <a:tab algn="l" pos="0"/>
              </a:tabLst>
            </a:pPr>
            <a:r>
              <a:rPr b="0" lang="en" sz="2400" spc="-1" strike="noStrike">
                <a:solidFill>
                  <a:srgbClr val="233a44"/>
                </a:solidFill>
                <a:latin typeface="Calibri"/>
                <a:ea typeface="Calibri"/>
              </a:rPr>
              <a:t>Linguagens de programação possuem em geral um conjunto de tipos básicos (também chamados de primitivos) e tipos adicionais que possibilitam a definição de variáveis compostas ou extensão dos tipos básicos.</a:t>
            </a:r>
            <a:endParaRPr b="0" lang="pt-BR" sz="2400" spc="-1" strike="noStrike">
              <a:solidFill>
                <a:srgbClr val="000000"/>
              </a:solidFill>
              <a:latin typeface="Arial"/>
            </a:endParaRPr>
          </a:p>
          <a:p>
            <a:pPr algn="just">
              <a:lnSpc>
                <a:spcPct val="115000"/>
              </a:lnSpc>
              <a:buNone/>
              <a:tabLst>
                <a:tab algn="l" pos="0"/>
              </a:tabLst>
            </a:pPr>
            <a:endParaRPr b="0" lang="pt-BR" sz="2400" spc="-1" strike="noStrike">
              <a:solidFill>
                <a:srgbClr val="000000"/>
              </a:solidFill>
              <a:latin typeface="Arial"/>
            </a:endParaRPr>
          </a:p>
          <a:p>
            <a:pPr algn="just">
              <a:lnSpc>
                <a:spcPct val="115000"/>
              </a:lnSpc>
              <a:buNone/>
              <a:tabLst>
                <a:tab algn="l" pos="0"/>
              </a:tabLst>
            </a:pPr>
            <a:r>
              <a:rPr b="0" lang="en" sz="2400" spc="-1" strike="noStrike">
                <a:solidFill>
                  <a:srgbClr val="233a44"/>
                </a:solidFill>
                <a:latin typeface="Calibri"/>
                <a:ea typeface="Calibri"/>
              </a:rPr>
              <a:t>Em geral, os tipos primitivos permitem a representação de valores numéricos e textuais.</a:t>
            </a:r>
            <a:endParaRPr b="0" lang="pt-BR" sz="2400" spc="-1" strike="noStrike">
              <a:solidFill>
                <a:srgbClr val="000000"/>
              </a:solidFill>
              <a:latin typeface="Arial"/>
            </a:endParaRPr>
          </a:p>
          <a:p>
            <a:pPr algn="just">
              <a:lnSpc>
                <a:spcPct val="115000"/>
              </a:lnSpc>
              <a:buNone/>
              <a:tabLst>
                <a:tab algn="l" pos="0"/>
              </a:tabLst>
            </a:pP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Tipificação Forte x Fraca</a:t>
            </a:r>
            <a:endParaRPr b="0" lang="pt-BR" sz="3000" spc="-1" strike="noStrike">
              <a:solidFill>
                <a:srgbClr val="000000"/>
              </a:solidFill>
              <a:latin typeface="Arial"/>
            </a:endParaRPr>
          </a:p>
        </p:txBody>
      </p:sp>
      <p:sp>
        <p:nvSpPr>
          <p:cNvPr id="219"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gn="just">
              <a:lnSpc>
                <a:spcPct val="115000"/>
              </a:lnSpc>
              <a:buNone/>
              <a:tabLst>
                <a:tab algn="l" pos="0"/>
              </a:tabLst>
            </a:pPr>
            <a:r>
              <a:rPr b="0" lang="en" sz="2400" spc="-1" strike="noStrike">
                <a:solidFill>
                  <a:srgbClr val="233a44"/>
                </a:solidFill>
                <a:latin typeface="Calibri"/>
                <a:ea typeface="Calibri"/>
              </a:rPr>
              <a:t>Algumas linguagens exigem que os tipos das variáveis sejam especificados e eles não podem ser modificados (tipificação forte).</a:t>
            </a:r>
            <a:endParaRPr b="0" lang="pt-BR" sz="2400" spc="-1" strike="noStrike">
              <a:solidFill>
                <a:srgbClr val="000000"/>
              </a:solidFill>
              <a:latin typeface="Arial"/>
            </a:endParaRPr>
          </a:p>
          <a:p>
            <a:pPr algn="just">
              <a:lnSpc>
                <a:spcPct val="115000"/>
              </a:lnSpc>
              <a:spcBef>
                <a:spcPts val="1599"/>
              </a:spcBef>
              <a:buNone/>
              <a:tabLst>
                <a:tab algn="l" pos="0"/>
              </a:tabLst>
            </a:pPr>
            <a:endParaRPr b="0" lang="pt-BR" sz="2400" spc="-1" strike="noStrike">
              <a:solidFill>
                <a:srgbClr val="000000"/>
              </a:solidFill>
              <a:latin typeface="Arial"/>
            </a:endParaRPr>
          </a:p>
          <a:p>
            <a:pPr algn="just">
              <a:lnSpc>
                <a:spcPct val="115000"/>
              </a:lnSpc>
              <a:spcBef>
                <a:spcPts val="1599"/>
              </a:spcBef>
              <a:spcAft>
                <a:spcPts val="1599"/>
              </a:spcAft>
              <a:buNone/>
              <a:tabLst>
                <a:tab algn="l" pos="0"/>
              </a:tabLst>
            </a:pPr>
            <a:r>
              <a:rPr b="0" lang="en" sz="2400" spc="-1" strike="noStrike">
                <a:solidFill>
                  <a:srgbClr val="233a44"/>
                </a:solidFill>
                <a:latin typeface="Calibri"/>
                <a:ea typeface="Calibri"/>
              </a:rPr>
              <a:t>Algumas linguagens permitem que uma variável represente dados de diferentes tipos.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 Tipificação Fraca</a:t>
            </a:r>
            <a:endParaRPr b="0" lang="pt-BR" sz="3000" spc="-1" strike="noStrike">
              <a:solidFill>
                <a:srgbClr val="000000"/>
              </a:solidFill>
              <a:latin typeface="Arial"/>
            </a:endParaRPr>
          </a:p>
        </p:txBody>
      </p:sp>
      <p:sp>
        <p:nvSpPr>
          <p:cNvPr id="221" name="PlaceHolder 2"/>
          <p:cNvSpPr>
            <a:spLocks noGrp="1"/>
          </p:cNvSpPr>
          <p:nvPr>
            <p:ph/>
          </p:nvPr>
        </p:nvSpPr>
        <p:spPr>
          <a:xfrm>
            <a:off x="819000" y="1100520"/>
            <a:ext cx="7505280" cy="367056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233a44"/>
                </a:solidFill>
                <a:latin typeface="Calibri"/>
                <a:ea typeface="Calibri"/>
              </a:rPr>
              <a:t>Python 3.4.3 on Linux</a:t>
            </a:r>
            <a:endParaRPr b="0" lang="pt-BR" sz="18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x = 8</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y = 2</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z = x + y</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z</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10</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y = "oi"</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x = "oi"</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z = x + y</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&gt;&gt;&gt; z</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'oioi'</a:t>
            </a:r>
            <a:endParaRPr b="0" lang="pt-BR" sz="1800" spc="-1" strike="noStrike">
              <a:solidFill>
                <a:srgbClr val="000000"/>
              </a:solidFill>
              <a:latin typeface="Arial"/>
            </a:endParaRPr>
          </a:p>
        </p:txBody>
      </p:sp>
      <p:sp>
        <p:nvSpPr>
          <p:cNvPr id="222" name="Google Shape;217;p27"/>
          <p:cNvSpPr/>
          <p:nvPr/>
        </p:nvSpPr>
        <p:spPr>
          <a:xfrm>
            <a:off x="4936680" y="1172160"/>
            <a:ext cx="2999520" cy="299952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2400" spc="-1" strike="noStrike">
                <a:solidFill>
                  <a:srgbClr val="000000"/>
                </a:solidFill>
                <a:latin typeface="Arial"/>
                <a:ea typeface="Arial"/>
              </a:rPr>
              <a:t>É possível mudar os tipos de dados representados!</a:t>
            </a: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 Tipificação Forte</a:t>
            </a:r>
            <a:endParaRPr b="0" lang="pt-BR" sz="3000" spc="-1" strike="noStrike">
              <a:solidFill>
                <a:srgbClr val="000000"/>
              </a:solidFill>
              <a:latin typeface="Arial"/>
            </a:endParaRPr>
          </a:p>
        </p:txBody>
      </p:sp>
      <p:sp>
        <p:nvSpPr>
          <p:cNvPr id="224"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695d46"/>
                </a:solidFill>
                <a:latin typeface="Consolas"/>
                <a:ea typeface="Consolas"/>
              </a:rPr>
              <a:t>// teste.cpp</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008000"/>
                </a:solidFill>
                <a:latin typeface="Consolas"/>
                <a:ea typeface="Consolas"/>
              </a:rPr>
              <a:t># include &lt;iostream&gt;</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0000dd"/>
                </a:solidFill>
                <a:latin typeface="Consolas"/>
                <a:ea typeface="Consolas"/>
              </a:rPr>
              <a:t>using namespace</a:t>
            </a:r>
            <a:r>
              <a:rPr b="0" lang="en" sz="1800" spc="-1" strike="noStrike">
                <a:solidFill>
                  <a:srgbClr val="233a44"/>
                </a:solidFill>
                <a:latin typeface="Consolas"/>
                <a:ea typeface="Consolas"/>
              </a:rPr>
              <a:t> std;</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0000dd"/>
                </a:solidFill>
                <a:latin typeface="Consolas"/>
                <a:ea typeface="Consolas"/>
              </a:rPr>
              <a:t>int</a:t>
            </a:r>
            <a:r>
              <a:rPr b="0" lang="en" sz="1800" spc="-1" strike="noStrike">
                <a:solidFill>
                  <a:srgbClr val="233a44"/>
                </a:solidFill>
                <a:latin typeface="Consolas"/>
                <a:ea typeface="Consolas"/>
              </a:rPr>
              <a:t> main() {</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a:t>
            </a:r>
            <a:r>
              <a:rPr b="0" lang="en" sz="1800" spc="-1" strike="noStrike">
                <a:solidFill>
                  <a:srgbClr val="0000dd"/>
                </a:solidFill>
                <a:latin typeface="Consolas"/>
                <a:ea typeface="Consolas"/>
              </a:rPr>
              <a:t>int</a:t>
            </a:r>
            <a:r>
              <a:rPr b="0" lang="en" sz="1800" spc="-1" strike="noStrike">
                <a:solidFill>
                  <a:srgbClr val="233a44"/>
                </a:solidFill>
                <a:latin typeface="Consolas"/>
                <a:ea typeface="Consolas"/>
              </a:rPr>
              <a:t> x;</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cin &gt;&gt; x;</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cout &lt;&lt; "o valor de x é: " &lt;&lt; x &lt;&lt; endl;</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x = "oi"; </a:t>
            </a:r>
            <a:r>
              <a:rPr b="0" lang="en" sz="1800" spc="-1" strike="noStrike">
                <a:solidFill>
                  <a:srgbClr val="d9563f"/>
                </a:solidFill>
                <a:latin typeface="Consolas"/>
                <a:ea typeface="Consolas"/>
              </a:rPr>
              <a:t>// ERRO!!!</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a:t>
            </a:r>
            <a:r>
              <a:rPr b="0" lang="en" sz="1800" spc="-1" strike="noStrike">
                <a:solidFill>
                  <a:srgbClr val="0000dd"/>
                </a:solidFill>
                <a:latin typeface="Consolas"/>
                <a:ea typeface="Consolas"/>
              </a:rPr>
              <a:t>return</a:t>
            </a:r>
            <a:r>
              <a:rPr b="0" lang="en" sz="1800" spc="-1" strike="noStrike">
                <a:solidFill>
                  <a:srgbClr val="233a44"/>
                </a:solidFill>
                <a:latin typeface="Consolas"/>
                <a:ea typeface="Consolas"/>
              </a:rPr>
              <a:t> 0;</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Tipos fundamentais em C++</a:t>
            </a:r>
            <a:endParaRPr b="0" lang="pt-BR" sz="3000" spc="-1" strike="noStrike">
              <a:solidFill>
                <a:srgbClr val="000000"/>
              </a:solidFill>
              <a:latin typeface="Arial"/>
            </a:endParaRPr>
          </a:p>
        </p:txBody>
      </p:sp>
      <p:sp>
        <p:nvSpPr>
          <p:cNvPr id="226" name="PlaceHolder 2"/>
          <p:cNvSpPr>
            <a:spLocks noGrp="1"/>
          </p:cNvSpPr>
          <p:nvPr>
            <p:ph/>
          </p:nvPr>
        </p:nvSpPr>
        <p:spPr>
          <a:xfrm>
            <a:off x="559800" y="1475640"/>
            <a:ext cx="8141040" cy="3295440"/>
          </a:xfrm>
          <a:prstGeom prst="rect">
            <a:avLst/>
          </a:prstGeom>
          <a:noFill/>
          <a:ln w="0">
            <a:noFill/>
          </a:ln>
        </p:spPr>
        <p:txBody>
          <a:bodyPr tIns="91440" bIns="91440" anchor="t">
            <a:noAutofit/>
          </a:bodyPr>
          <a:p>
            <a:pPr>
              <a:lnSpc>
                <a:spcPct val="115000"/>
              </a:lnSpc>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00000"/>
              </a:lnSpc>
              <a:spcBef>
                <a:spcPts val="1599"/>
              </a:spcBef>
              <a:buNone/>
              <a:tabLst>
                <a:tab algn="l" pos="0"/>
              </a:tabLst>
            </a:pPr>
            <a:br>
              <a:rPr sz="1300"/>
            </a:br>
            <a:br>
              <a:rPr sz="1300"/>
            </a:br>
            <a:r>
              <a:rPr b="0" lang="en" sz="1300" spc="-1" strike="noStrike">
                <a:solidFill>
                  <a:srgbClr val="233a44"/>
                </a:solidFill>
                <a:latin typeface="Calibri"/>
                <a:ea typeface="Calibri"/>
              </a:rPr>
              <a:t>* depende do compilador</a:t>
            </a:r>
            <a:endParaRPr b="0" lang="pt-BR" sz="1300" spc="-1" strike="noStrike">
              <a:solidFill>
                <a:srgbClr val="000000"/>
              </a:solidFill>
              <a:latin typeface="Arial"/>
            </a:endParaRPr>
          </a:p>
          <a:p>
            <a:pPr>
              <a:lnSpc>
                <a:spcPct val="100000"/>
              </a:lnSpc>
              <a:buNone/>
              <a:tabLst>
                <a:tab algn="l" pos="0"/>
              </a:tabLst>
            </a:pPr>
            <a:r>
              <a:rPr b="0" lang="en" sz="1300" spc="-1" strike="noStrike">
                <a:solidFill>
                  <a:srgbClr val="233a44"/>
                </a:solidFill>
                <a:latin typeface="Calibri"/>
                <a:ea typeface="Calibri"/>
              </a:rPr>
              <a:t>** do ponto de vista teórico, uma string não é tipo primitivo, pois em geral sua implementação utiliza composição de outros tipos, por exemplo um vetor de caracteres;  consideraremos como tipo fundamental por questões práticas.</a:t>
            </a:r>
            <a:endParaRPr b="0" lang="pt-BR" sz="1300" spc="-1" strike="noStrike">
              <a:solidFill>
                <a:srgbClr val="000000"/>
              </a:solidFill>
              <a:latin typeface="Arial"/>
            </a:endParaRPr>
          </a:p>
        </p:txBody>
      </p:sp>
      <p:graphicFrame>
        <p:nvGraphicFramePr>
          <p:cNvPr id="227" name="Google Shape;230;p29"/>
          <p:cNvGraphicFramePr/>
          <p:nvPr/>
        </p:nvGraphicFramePr>
        <p:xfrm>
          <a:off x="644040" y="1020600"/>
          <a:ext cx="7855200" cy="2666520"/>
        </p:xfrm>
        <a:graphic>
          <a:graphicData uri="http://schemas.openxmlformats.org/drawingml/2006/table">
            <a:tbl>
              <a:tblPr/>
              <a:tblGrid>
                <a:gridCol w="1791000"/>
                <a:gridCol w="6064200"/>
              </a:tblGrid>
              <a:tr h="5821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char</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caracteres (na verdade inteiros entre -128 a 127) - 1 byte (unidade básica de representação em memória)</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int</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inteiros (geralmente entre -2.147.483.648 e 2.147.483.647)*</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unsigned</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naturais (geralmente entre 0 e 2.147.483.647)*</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bool</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true / false</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float</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valores em ponto flutuante (geralmente entre 1,2x10</a:t>
                      </a:r>
                      <a:r>
                        <a:rPr b="0" lang="en" sz="1400" spc="-1" strike="noStrike" baseline="30000">
                          <a:solidFill>
                            <a:srgbClr val="000000"/>
                          </a:solidFill>
                          <a:latin typeface="Arial"/>
                          <a:ea typeface="Arial"/>
                        </a:rPr>
                        <a:t>-38</a:t>
                      </a:r>
                      <a:r>
                        <a:rPr b="0" lang="en" sz="1400" spc="-1" strike="noStrike">
                          <a:solidFill>
                            <a:srgbClr val="000000"/>
                          </a:solidFill>
                          <a:latin typeface="Arial"/>
                          <a:ea typeface="Arial"/>
                        </a:rPr>
                        <a:t> a 3,4x10</a:t>
                      </a:r>
                      <a:r>
                        <a:rPr b="0" lang="en" sz="1400" spc="-1" strike="noStrike" baseline="30000">
                          <a:solidFill>
                            <a:srgbClr val="000000"/>
                          </a:solidFill>
                          <a:latin typeface="Arial"/>
                          <a:ea typeface="Arial"/>
                        </a:rPr>
                        <a:t>38</a:t>
                      </a:r>
                      <a:r>
                        <a:rPr b="0" lang="en" sz="1400" spc="-1" strike="noStrike">
                          <a:solidFill>
                            <a:srgbClr val="000000"/>
                          </a:solidFill>
                          <a:latin typeface="Arial"/>
                          <a:ea typeface="Arial"/>
                        </a:rPr>
                        <a:t>)*</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double</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valores em ponto flutuante (geralmente entre 2,2x10</a:t>
                      </a:r>
                      <a:r>
                        <a:rPr b="0" lang="en" sz="1400" spc="-1" strike="noStrike" baseline="30000">
                          <a:solidFill>
                            <a:srgbClr val="000000"/>
                          </a:solidFill>
                          <a:latin typeface="Arial"/>
                          <a:ea typeface="Arial"/>
                        </a:rPr>
                        <a:t>-308</a:t>
                      </a:r>
                      <a:r>
                        <a:rPr b="0" lang="en" sz="1400" spc="-1" strike="noStrike">
                          <a:solidFill>
                            <a:srgbClr val="000000"/>
                          </a:solidFill>
                          <a:latin typeface="Arial"/>
                          <a:ea typeface="Arial"/>
                        </a:rPr>
                        <a:t> a 1,8x10</a:t>
                      </a:r>
                      <a:r>
                        <a:rPr b="0" lang="en" sz="1400" spc="-1" strike="noStrike" baseline="30000">
                          <a:solidFill>
                            <a:srgbClr val="000000"/>
                          </a:solidFill>
                          <a:latin typeface="Arial"/>
                          <a:ea typeface="Arial"/>
                        </a:rPr>
                        <a:t>308</a:t>
                      </a:r>
                      <a:r>
                        <a:rPr b="0" lang="en" sz="1400" spc="-1" strike="noStrike">
                          <a:solidFill>
                            <a:srgbClr val="000000"/>
                          </a:solidFill>
                          <a:latin typeface="Arial"/>
                          <a:ea typeface="Arial"/>
                        </a:rPr>
                        <a:t>)*</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r h="391320">
                <a:tc>
                  <a:txBody>
                    <a:bodyPr lIns="91080" rIns="91080" tIns="91080" bIns="91080" anchor="t">
                      <a:noAutofit/>
                    </a:bodyPr>
                    <a:p>
                      <a:pPr>
                        <a:lnSpc>
                          <a:spcPct val="100000"/>
                        </a:lnSpc>
                        <a:buNone/>
                        <a:tabLst>
                          <a:tab algn="l" pos="0"/>
                        </a:tabLst>
                      </a:pPr>
                      <a:r>
                        <a:rPr b="0" lang="en" sz="1400" spc="-1" strike="noStrike">
                          <a:solidFill>
                            <a:srgbClr val="000000"/>
                          </a:solidFill>
                          <a:latin typeface="Consolas"/>
                          <a:ea typeface="Consolas"/>
                        </a:rPr>
                        <a:t>string</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chor="t">
                      <a:noAutofit/>
                    </a:bodyPr>
                    <a:p>
                      <a:pPr>
                        <a:lnSpc>
                          <a:spcPct val="100000"/>
                        </a:lnSpc>
                        <a:buNone/>
                        <a:tabLst>
                          <a:tab algn="l" pos="0"/>
                        </a:tabLst>
                      </a:pPr>
                      <a:r>
                        <a:rPr b="0" lang="en" sz="1400" spc="-1" strike="noStrike">
                          <a:solidFill>
                            <a:srgbClr val="000000"/>
                          </a:solidFill>
                          <a:latin typeface="Arial"/>
                          <a:ea typeface="Arial"/>
                        </a:rPr>
                        <a:t>textos**</a:t>
                      </a:r>
                      <a:endParaRPr b="0" lang="pt-BR" sz="1400" spc="-1" strike="noStrike">
                        <a:latin typeface="Arial"/>
                      </a:endParaRPr>
                    </a:p>
                  </a:txBody>
                  <a:tcPr anchor="t" marL="91080" marR="9108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Declaração de variáveis em C++</a:t>
            </a:r>
            <a:endParaRPr b="0" lang="pt-BR" sz="3000" spc="-1" strike="noStrike">
              <a:solidFill>
                <a:srgbClr val="000000"/>
              </a:solidFill>
              <a:latin typeface="Arial"/>
            </a:endParaRPr>
          </a:p>
        </p:txBody>
      </p:sp>
      <p:sp>
        <p:nvSpPr>
          <p:cNvPr id="229"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233a44"/>
                </a:solidFill>
                <a:latin typeface="Calibri"/>
                <a:ea typeface="Calibri"/>
              </a:rPr>
              <a:t>Podem ser declaradas com ou sem valor inicial (inicialização):</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nomeDoTipo nomeDaVariável = valor;</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Exemplos:</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float numerador;</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float denominador = n + 1;</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1" lang="en" sz="1800" spc="-1" strike="noStrike">
                <a:solidFill>
                  <a:srgbClr val="233a44"/>
                </a:solidFill>
                <a:latin typeface="Calibri"/>
                <a:ea typeface="Calibri"/>
              </a:rPr>
              <a:t>Tentar usar o valor de variáveis que nunca ganharam valor é um erro comum.</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Constantes</a:t>
            </a:r>
            <a:endParaRPr b="0" lang="pt-BR" sz="3000" spc="-1" strike="noStrike">
              <a:solidFill>
                <a:srgbClr val="000000"/>
              </a:solidFill>
              <a:latin typeface="Arial"/>
            </a:endParaRPr>
          </a:p>
        </p:txBody>
      </p:sp>
      <p:sp>
        <p:nvSpPr>
          <p:cNvPr id="231"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233a44"/>
                </a:solidFill>
                <a:latin typeface="Calibri"/>
                <a:ea typeface="Calibri"/>
              </a:rPr>
              <a:t>Constantes são valores que não se modificam durante a execução do código e ocupam local reservado em memória.</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Ex:</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const int x = 4;</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Nesse caso, o valor de </a:t>
            </a:r>
            <a:r>
              <a:rPr b="0" lang="en" sz="1800" spc="-1" strike="noStrike">
                <a:solidFill>
                  <a:srgbClr val="233a44"/>
                </a:solidFill>
                <a:latin typeface="Consolas"/>
                <a:ea typeface="Consolas"/>
              </a:rPr>
              <a:t>x</a:t>
            </a:r>
            <a:r>
              <a:rPr b="0" lang="en" sz="1800" spc="-1" strike="noStrike">
                <a:solidFill>
                  <a:srgbClr val="233a44"/>
                </a:solidFill>
                <a:latin typeface="Calibri"/>
                <a:ea typeface="Calibri"/>
              </a:rPr>
              <a:t> não pode ser modificado!</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Elementos Básicos de um Algoritmo</a:t>
            </a:r>
            <a:endParaRPr b="0" lang="pt-BR" sz="3000" spc="-1" strike="noStrike">
              <a:solidFill>
                <a:srgbClr val="000000"/>
              </a:solidFill>
              <a:latin typeface="Arial"/>
            </a:endParaRPr>
          </a:p>
        </p:txBody>
      </p:sp>
      <p:sp>
        <p:nvSpPr>
          <p:cNvPr id="192" name="PlaceHolder 2"/>
          <p:cNvSpPr>
            <a:spLocks noGrp="1"/>
          </p:cNvSpPr>
          <p:nvPr>
            <p:ph/>
          </p:nvPr>
        </p:nvSpPr>
        <p:spPr>
          <a:xfrm>
            <a:off x="880200" y="1240920"/>
            <a:ext cx="7505280" cy="319896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Um algoritmo deve expressar os principais elementos de um programa de computador, a saber:</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Dados (constantes e variáveis);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Tipos de Dados;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Operadores;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Comandos;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Funções;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Comentários.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Identificadores</a:t>
            </a:r>
            <a:endParaRPr b="0" lang="pt-BR" sz="3000" spc="-1" strike="noStrike">
              <a:solidFill>
                <a:srgbClr val="000000"/>
              </a:solidFill>
              <a:latin typeface="Arial"/>
            </a:endParaRPr>
          </a:p>
        </p:txBody>
      </p:sp>
      <p:sp>
        <p:nvSpPr>
          <p:cNvPr id="233" name="PlaceHolder 2"/>
          <p:cNvSpPr>
            <a:spLocks noGrp="1"/>
          </p:cNvSpPr>
          <p:nvPr>
            <p:ph/>
          </p:nvPr>
        </p:nvSpPr>
        <p:spPr>
          <a:xfrm>
            <a:off x="819000" y="1197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Exceto casos muito especiais, duas variáveis diferentes não podem ter o mesmo nome</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C++ diferencia maiúsculas e minúsculas. Os seguintes identificadores são diferentes: </a:t>
            </a:r>
            <a:r>
              <a:rPr b="0" lang="en" sz="2000" spc="-1" strike="noStrike">
                <a:solidFill>
                  <a:srgbClr val="233a44"/>
                </a:solidFill>
                <a:latin typeface="Consolas"/>
                <a:ea typeface="Consolas"/>
              </a:rPr>
              <a:t>job, joB, jOb, jOB, Job, JoB, JOb, JOB</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Pode-se usar </a:t>
            </a:r>
            <a:r>
              <a:rPr b="0" i="1" lang="en" sz="2000" spc="-1" strike="noStrike">
                <a:solidFill>
                  <a:srgbClr val="233a44"/>
                </a:solidFill>
                <a:latin typeface="Calibri"/>
                <a:ea typeface="Calibri"/>
              </a:rPr>
              <a:t>underscore</a:t>
            </a:r>
            <a:r>
              <a:rPr b="0" lang="en" sz="2000" spc="-1" strike="noStrike">
                <a:solidFill>
                  <a:srgbClr val="233a44"/>
                </a:solidFill>
                <a:latin typeface="Calibri"/>
                <a:ea typeface="Calibri"/>
              </a:rPr>
              <a:t>, ou misturar maiúsculas e minúsculas para melhorar a legibilidade:</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valor_funcao, resultado_operacao, </a:t>
            </a:r>
            <a:r>
              <a:rPr b="0" lang="en" sz="2000" spc="-1" strike="noStrike">
                <a:solidFill>
                  <a:srgbClr val="233a44"/>
                </a:solidFill>
                <a:latin typeface="Calibri"/>
                <a:ea typeface="Calibri"/>
              </a:rPr>
              <a:t>etc.</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valorFuncao, resultadoOperacao,</a:t>
            </a:r>
            <a:r>
              <a:rPr b="0" lang="en" sz="2000" spc="-1" strike="noStrike">
                <a:solidFill>
                  <a:srgbClr val="233a44"/>
                </a:solidFill>
                <a:latin typeface="Calibri"/>
                <a:ea typeface="Calibri"/>
              </a:rPr>
              <a:t> etc.</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Palavras Reservadas</a:t>
            </a:r>
            <a:endParaRPr b="0" lang="pt-BR" sz="3000" spc="-1" strike="noStrike">
              <a:solidFill>
                <a:srgbClr val="000000"/>
              </a:solidFill>
              <a:latin typeface="Arial"/>
            </a:endParaRPr>
          </a:p>
        </p:txBody>
      </p:sp>
      <p:sp>
        <p:nvSpPr>
          <p:cNvPr id="235"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Algumas palavras são reservadas, e não podem ser usadas como identificadores, ex:</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onsolas"/>
                <a:ea typeface="Consolas"/>
              </a:rPr>
              <a:t>if, main, break, int, float, for, while,</a:t>
            </a:r>
            <a:r>
              <a:rPr b="0" lang="en" sz="2400" spc="-1" strike="noStrike">
                <a:solidFill>
                  <a:srgbClr val="233a44"/>
                </a:solidFill>
                <a:latin typeface="Calibri"/>
                <a:ea typeface="Calibri"/>
              </a:rPr>
              <a:t> etc.</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Atribuição</a:t>
            </a:r>
            <a:endParaRPr b="0" lang="pt-BR" sz="3000" spc="-1" strike="noStrike">
              <a:solidFill>
                <a:srgbClr val="000000"/>
              </a:solidFill>
              <a:latin typeface="Arial"/>
            </a:endParaRPr>
          </a:p>
        </p:txBody>
      </p:sp>
      <p:sp>
        <p:nvSpPr>
          <p:cNvPr id="237" name="PlaceHolder 2"/>
          <p:cNvSpPr>
            <a:spLocks noGrp="1"/>
          </p:cNvSpPr>
          <p:nvPr>
            <p:ph/>
          </p:nvPr>
        </p:nvSpPr>
        <p:spPr>
          <a:xfrm>
            <a:off x="819000" y="1511640"/>
            <a:ext cx="7505280" cy="2926800"/>
          </a:xfrm>
          <a:prstGeom prst="rect">
            <a:avLst/>
          </a:prstGeom>
          <a:noFill/>
          <a:ln w="0">
            <a:noFill/>
          </a:ln>
        </p:spPr>
        <p:txBody>
          <a:bodyPr tIns="91440" bIns="91440" anchor="t">
            <a:noAutofit/>
          </a:bodyPr>
          <a:p>
            <a:pPr>
              <a:lnSpc>
                <a:spcPct val="115000"/>
              </a:lnSpc>
              <a:buNone/>
              <a:tabLst>
                <a:tab algn="l" pos="0"/>
              </a:tabLst>
            </a:pPr>
            <a:r>
              <a:rPr b="0" lang="en" sz="1800" spc="-1" strike="noStrike">
                <a:solidFill>
                  <a:srgbClr val="233a44"/>
                </a:solidFill>
                <a:latin typeface="Calibri"/>
                <a:ea typeface="Calibri"/>
              </a:rPr>
              <a:t>Para que uma variável possa ser utilizada em um programa, ela deve ter valores associados a ela. Esta associação é denominada atribuição. Em pseudocódigo, a atribuição geralmente é representada pelo operador '←'.  </a:t>
            </a:r>
            <a:endParaRPr b="0" lang="pt-BR" sz="1800" spc="-1" strike="noStrike">
              <a:solidFill>
                <a:srgbClr val="000000"/>
              </a:solidFill>
              <a:latin typeface="Arial"/>
            </a:endParaRPr>
          </a:p>
          <a:p>
            <a:pPr>
              <a:lnSpc>
                <a:spcPct val="115000"/>
              </a:lnSpc>
              <a:spcBef>
                <a:spcPts val="1599"/>
              </a:spcBef>
              <a:buNone/>
              <a:tabLst>
                <a:tab algn="l" pos="0"/>
              </a:tabLst>
            </a:pPr>
            <a:r>
              <a:rPr b="1" lang="en" sz="1800" spc="-1" strike="noStrike">
                <a:solidFill>
                  <a:srgbClr val="233a44"/>
                </a:solidFill>
                <a:latin typeface="Calibri"/>
                <a:ea typeface="Calibri"/>
              </a:rPr>
              <a:t>Ex:</a:t>
            </a:r>
            <a:br>
              <a:rPr sz="1800"/>
            </a:br>
            <a:r>
              <a:rPr b="0" lang="en" sz="1800" spc="-1" strike="noStrike">
                <a:solidFill>
                  <a:srgbClr val="233a44"/>
                </a:solidFill>
                <a:latin typeface="Calibri"/>
                <a:ea typeface="Calibri"/>
              </a:rPr>
              <a:t>	</a:t>
            </a:r>
            <a:r>
              <a:rPr b="0" lang="en" sz="1800" spc="-1" strike="noStrike">
                <a:solidFill>
                  <a:srgbClr val="233a44"/>
                </a:solidFill>
                <a:latin typeface="Consolas"/>
                <a:ea typeface="Consolas"/>
              </a:rPr>
              <a:t>idade ← 21</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nome ← 'Antonio'</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salario ← 915,00</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salario_total ← salario</a:t>
            </a:r>
            <a:endParaRPr b="0" lang="pt-BR" sz="18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de atribuição - i</a:t>
            </a:r>
            <a:endParaRPr b="0" lang="pt-BR" sz="3000" spc="-1" strike="noStrike">
              <a:solidFill>
                <a:srgbClr val="000000"/>
              </a:solidFill>
              <a:latin typeface="Arial"/>
            </a:endParaRPr>
          </a:p>
        </p:txBody>
      </p:sp>
      <p:graphicFrame>
        <p:nvGraphicFramePr>
          <p:cNvPr id="239" name="Google Shape;266;p35"/>
          <p:cNvGraphicFramePr/>
          <p:nvPr/>
        </p:nvGraphicFramePr>
        <p:xfrm>
          <a:off x="387432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40" name="Google Shape;267;p35"/>
          <p:cNvSpPr/>
          <p:nvPr/>
        </p:nvSpPr>
        <p:spPr>
          <a:xfrm>
            <a:off x="1353600" y="1631520"/>
            <a:ext cx="7776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idade</a:t>
            </a:r>
            <a:endParaRPr b="0" lang="pt-BR" sz="1800" spc="-1" strike="noStrike">
              <a:latin typeface="Arial"/>
            </a:endParaRPr>
          </a:p>
        </p:txBody>
      </p:sp>
      <p:sp>
        <p:nvSpPr>
          <p:cNvPr id="241" name="Google Shape;268;p35"/>
          <p:cNvSpPr/>
          <p:nvPr/>
        </p:nvSpPr>
        <p:spPr>
          <a:xfrm>
            <a:off x="1339200" y="2099880"/>
            <a:ext cx="790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nome</a:t>
            </a:r>
            <a:endParaRPr b="0" lang="pt-BR" sz="1800" spc="-1" strike="noStrike">
              <a:latin typeface="Arial"/>
            </a:endParaRPr>
          </a:p>
        </p:txBody>
      </p:sp>
      <p:sp>
        <p:nvSpPr>
          <p:cNvPr id="242" name="Google Shape;269;p35"/>
          <p:cNvSpPr/>
          <p:nvPr/>
        </p:nvSpPr>
        <p:spPr>
          <a:xfrm>
            <a:off x="637560" y="2868120"/>
            <a:ext cx="152712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salario_total</a:t>
            </a:r>
            <a:endParaRPr b="0" lang="pt-BR" sz="1800" spc="-1" strike="noStrike">
              <a:latin typeface="Arial"/>
            </a:endParaRPr>
          </a:p>
        </p:txBody>
      </p:sp>
      <p:sp>
        <p:nvSpPr>
          <p:cNvPr id="243" name="Google Shape;270;p35"/>
          <p:cNvSpPr/>
          <p:nvPr/>
        </p:nvSpPr>
        <p:spPr>
          <a:xfrm>
            <a:off x="1194840" y="245844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a:t>
            </a:r>
            <a:endParaRPr b="0" lang="pt-BR" sz="1800" spc="-1" strike="noStrike">
              <a:latin typeface="Arial"/>
            </a:endParaRPr>
          </a:p>
        </p:txBody>
      </p:sp>
      <p:sp>
        <p:nvSpPr>
          <p:cNvPr id="244" name="Google Shape;271;p35"/>
          <p:cNvSpPr/>
          <p:nvPr/>
        </p:nvSpPr>
        <p:spPr>
          <a:xfrm>
            <a:off x="2131560" y="1804680"/>
            <a:ext cx="1708560" cy="6235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245" name="Google Shape;272;p35"/>
          <p:cNvSpPr/>
          <p:nvPr/>
        </p:nvSpPr>
        <p:spPr>
          <a:xfrm>
            <a:off x="2003040" y="2340720"/>
            <a:ext cx="1810440" cy="75204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246" name="Google Shape;273;p35"/>
          <p:cNvSpPr/>
          <p:nvPr/>
        </p:nvSpPr>
        <p:spPr>
          <a:xfrm>
            <a:off x="2029320" y="2682000"/>
            <a:ext cx="1766520" cy="84816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247" name="Google Shape;274;p35"/>
          <p:cNvSpPr/>
          <p:nvPr/>
        </p:nvSpPr>
        <p:spPr>
          <a:xfrm>
            <a:off x="2164680" y="3041280"/>
            <a:ext cx="1631520" cy="1179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248" name="Google Shape;275;p35"/>
          <p:cNvSpPr/>
          <p:nvPr/>
        </p:nvSpPr>
        <p:spPr>
          <a:xfrm>
            <a:off x="384012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graphicFrame>
        <p:nvGraphicFramePr>
          <p:cNvPr id="249" name="Google Shape;276;p35"/>
          <p:cNvGraphicFramePr/>
          <p:nvPr/>
        </p:nvGraphicFramePr>
        <p:xfrm>
          <a:off x="702684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50" name="Google Shape;277;p35"/>
          <p:cNvSpPr/>
          <p:nvPr/>
        </p:nvSpPr>
        <p:spPr>
          <a:xfrm>
            <a:off x="699300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sp>
        <p:nvSpPr>
          <p:cNvPr id="251" name="Google Shape;278;p35"/>
          <p:cNvSpPr/>
          <p:nvPr/>
        </p:nvSpPr>
        <p:spPr>
          <a:xfrm>
            <a:off x="5267160" y="1859040"/>
            <a:ext cx="1631520" cy="345960"/>
          </a:xfrm>
          <a:prstGeom prst="rect">
            <a:avLst/>
          </a:prstGeom>
          <a:noFill/>
          <a:ln w="0">
            <a:noFill/>
          </a:ln>
        </p:spPr>
        <p:style>
          <a:lnRef idx="0"/>
          <a:fillRef idx="0"/>
          <a:effectRef idx="0"/>
          <a:fontRef idx="minor"/>
        </p:style>
        <p:txBody>
          <a:bodyPr lIns="90000" rIns="90000" tIns="60840" bIns="45000" anchor="t">
            <a:noAutofit/>
          </a:bodyPr>
          <a:p>
            <a:pPr>
              <a:lnSpc>
                <a:spcPct val="115000"/>
              </a:lnSpc>
              <a:spcAft>
                <a:spcPts val="1599"/>
              </a:spcAft>
              <a:buNone/>
              <a:tabLst>
                <a:tab algn="l" pos="0"/>
              </a:tabLst>
            </a:pPr>
            <a:r>
              <a:rPr b="0" lang="en" sz="1800" spc="-1" strike="noStrike">
                <a:solidFill>
                  <a:srgbClr val="233a44"/>
                </a:solidFill>
                <a:latin typeface="Consolas"/>
                <a:ea typeface="Consolas"/>
              </a:rPr>
              <a:t>idade ← 21</a:t>
            </a:r>
            <a:endParaRPr b="0" lang="pt-BR" sz="1800" spc="-1" strike="noStrike">
              <a:latin typeface="Arial"/>
            </a:endParaRPr>
          </a:p>
        </p:txBody>
      </p:sp>
      <p:sp>
        <p:nvSpPr>
          <p:cNvPr id="252" name="Google Shape;279;p35"/>
          <p:cNvSpPr/>
          <p:nvPr/>
        </p:nvSpPr>
        <p:spPr>
          <a:xfrm flipH="1" rot="10800000">
            <a:off x="5459040" y="2490840"/>
            <a:ext cx="1145520" cy="16920"/>
          </a:xfrm>
          <a:custGeom>
            <a:avLst/>
            <a:gdLst/>
            <a:ahLst/>
            <a:rect l="l" t="t" r="r" b="b"/>
            <a:pathLst>
              <a:path w="21600" h="21600">
                <a:moveTo>
                  <a:pt x="0" y="0"/>
                </a:moveTo>
                <a:lnTo>
                  <a:pt x="21600" y="21600"/>
                </a:lnTo>
              </a:path>
            </a:pathLst>
          </a:custGeom>
          <a:noFill/>
          <a:ln w="28575">
            <a:solidFill>
              <a:srgbClr val="1155cc"/>
            </a:solidFill>
            <a:round/>
            <a:tailEnd len="med" type="triangle" w="med"/>
          </a:ln>
        </p:spPr>
        <p:style>
          <a:lnRef idx="0"/>
          <a:fillRef idx="0"/>
          <a:effectRef idx="0"/>
          <a:fontRef idx="minor"/>
        </p:style>
      </p:sp>
      <p:sp>
        <p:nvSpPr>
          <p:cNvPr id="253" name="Google Shape;280;p35"/>
          <p:cNvSpPr/>
          <p:nvPr/>
        </p:nvSpPr>
        <p:spPr>
          <a:xfrm>
            <a:off x="5267160" y="2868120"/>
            <a:ext cx="1398960" cy="1695960"/>
          </a:xfrm>
          <a:prstGeom prst="flowChartPunchedCard">
            <a:avLst/>
          </a:prstGeom>
          <a:solidFill>
            <a:schemeClr val="lt2"/>
          </a:solidFill>
          <a:ln w="9525">
            <a:solidFill>
              <a:srgbClr val="233a44"/>
            </a:solidFill>
            <a:round/>
          </a:ln>
        </p:spPr>
        <p:style>
          <a:lnRef idx="0"/>
          <a:fillRef idx="0"/>
          <a:effectRef idx="0"/>
          <a:fontRef idx="minor"/>
        </p:style>
        <p:txBody>
          <a:bodyPr tIns="91440" bIns="91440" anchor="ctr">
            <a:noAutofit/>
          </a:bodyPr>
          <a:p>
            <a:pPr>
              <a:lnSpc>
                <a:spcPct val="100000"/>
              </a:lnSpc>
              <a:buNone/>
              <a:tabLst>
                <a:tab algn="l" pos="0"/>
              </a:tabLst>
            </a:pPr>
            <a:r>
              <a:rPr b="0" lang="en" sz="1800" spc="-1" strike="noStrike">
                <a:solidFill>
                  <a:srgbClr val="000000"/>
                </a:solidFill>
                <a:latin typeface="Calibri"/>
                <a:ea typeface="Calibri"/>
              </a:rPr>
              <a:t>Obs: regiões de memória com tamanhos diferentes!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de atribuição - ii</a:t>
            </a:r>
            <a:endParaRPr b="0" lang="pt-BR" sz="3000" spc="-1" strike="noStrike">
              <a:solidFill>
                <a:srgbClr val="000000"/>
              </a:solidFill>
              <a:latin typeface="Arial"/>
            </a:endParaRPr>
          </a:p>
        </p:txBody>
      </p:sp>
      <p:graphicFrame>
        <p:nvGraphicFramePr>
          <p:cNvPr id="255" name="Google Shape;286;p36"/>
          <p:cNvGraphicFramePr/>
          <p:nvPr/>
        </p:nvGraphicFramePr>
        <p:xfrm>
          <a:off x="70056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Antonio</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56" name="Google Shape;287;p36"/>
          <p:cNvSpPr/>
          <p:nvPr/>
        </p:nvSpPr>
        <p:spPr>
          <a:xfrm>
            <a:off x="1410840" y="230148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idade</a:t>
            </a:r>
            <a:endParaRPr b="0" lang="pt-BR" sz="1800" spc="-1" strike="noStrike">
              <a:latin typeface="Arial"/>
            </a:endParaRPr>
          </a:p>
        </p:txBody>
      </p:sp>
      <p:sp>
        <p:nvSpPr>
          <p:cNvPr id="257" name="Google Shape;288;p36"/>
          <p:cNvSpPr/>
          <p:nvPr/>
        </p:nvSpPr>
        <p:spPr>
          <a:xfrm>
            <a:off x="1410840" y="300852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nome</a:t>
            </a:r>
            <a:endParaRPr b="0" lang="pt-BR" sz="1800" spc="-1" strike="noStrike">
              <a:latin typeface="Arial"/>
            </a:endParaRPr>
          </a:p>
        </p:txBody>
      </p:sp>
      <p:sp>
        <p:nvSpPr>
          <p:cNvPr id="258" name="Google Shape;289;p36"/>
          <p:cNvSpPr/>
          <p:nvPr/>
        </p:nvSpPr>
        <p:spPr>
          <a:xfrm>
            <a:off x="766080" y="4090320"/>
            <a:ext cx="13989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salario_total</a:t>
            </a:r>
            <a:endParaRPr b="0" lang="pt-BR" sz="1800" spc="-1" strike="noStrike">
              <a:latin typeface="Arial"/>
            </a:endParaRPr>
          </a:p>
        </p:txBody>
      </p:sp>
      <p:sp>
        <p:nvSpPr>
          <p:cNvPr id="259" name="Google Shape;290;p36"/>
          <p:cNvSpPr/>
          <p:nvPr/>
        </p:nvSpPr>
        <p:spPr>
          <a:xfrm>
            <a:off x="1348200" y="3368880"/>
            <a:ext cx="81684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a:t>
            </a:r>
            <a:endParaRPr b="0" lang="pt-BR" sz="1800" spc="-1" strike="noStrike">
              <a:latin typeface="Arial"/>
            </a:endParaRPr>
          </a:p>
        </p:txBody>
      </p:sp>
      <p:sp>
        <p:nvSpPr>
          <p:cNvPr id="260" name="Google Shape;291;p36"/>
          <p:cNvSpPr/>
          <p:nvPr/>
        </p:nvSpPr>
        <p:spPr>
          <a:xfrm>
            <a:off x="697176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graphicFrame>
        <p:nvGraphicFramePr>
          <p:cNvPr id="261" name="Google Shape;292;p36"/>
          <p:cNvGraphicFramePr/>
          <p:nvPr/>
        </p:nvGraphicFramePr>
        <p:xfrm>
          <a:off x="21654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62" name="Google Shape;293;p36"/>
          <p:cNvSpPr/>
          <p:nvPr/>
        </p:nvSpPr>
        <p:spPr>
          <a:xfrm>
            <a:off x="213120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sp>
        <p:nvSpPr>
          <p:cNvPr id="263" name="Google Shape;294;p36"/>
          <p:cNvSpPr/>
          <p:nvPr/>
        </p:nvSpPr>
        <p:spPr>
          <a:xfrm>
            <a:off x="3470400" y="2532960"/>
            <a:ext cx="3350520" cy="821160"/>
          </a:xfrm>
          <a:prstGeom prst="rect">
            <a:avLst/>
          </a:prstGeom>
          <a:noFill/>
          <a:ln w="0">
            <a:noFill/>
          </a:ln>
        </p:spPr>
        <p:style>
          <a:lnRef idx="0"/>
          <a:fillRef idx="0"/>
          <a:effectRef idx="0"/>
          <a:fontRef idx="minor"/>
        </p:style>
        <p:txBody>
          <a:bodyPr lIns="90000" rIns="90000" tIns="60840" bIns="45000" anchor="t">
            <a:noAutofit/>
          </a:bodyPr>
          <a:p>
            <a:pPr>
              <a:lnSpc>
                <a:spcPct val="115000"/>
              </a:lnSpc>
              <a:spcAft>
                <a:spcPts val="1599"/>
              </a:spcAft>
              <a:buNone/>
              <a:tabLst>
                <a:tab algn="l" pos="0"/>
              </a:tabLst>
            </a:pP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nome ← 'Antonio'</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salario ← 915,00</a:t>
            </a:r>
            <a:endParaRPr b="0" lang="pt-BR" sz="1800" spc="-1" strike="noStrike">
              <a:latin typeface="Arial"/>
            </a:endParaRPr>
          </a:p>
        </p:txBody>
      </p:sp>
      <p:sp>
        <p:nvSpPr>
          <p:cNvPr id="264" name="Google Shape;295;p36"/>
          <p:cNvSpPr/>
          <p:nvPr/>
        </p:nvSpPr>
        <p:spPr>
          <a:xfrm>
            <a:off x="3772080" y="3354480"/>
            <a:ext cx="2746440" cy="360"/>
          </a:xfrm>
          <a:custGeom>
            <a:avLst/>
            <a:gdLst/>
            <a:ahLst/>
            <a:rect l="l" t="t" r="r" b="b"/>
            <a:pathLst>
              <a:path w="21600" h="21600">
                <a:moveTo>
                  <a:pt x="0" y="0"/>
                </a:moveTo>
                <a:lnTo>
                  <a:pt x="21600" y="21600"/>
                </a:lnTo>
              </a:path>
            </a:pathLst>
          </a:custGeom>
          <a:noFill/>
          <a:ln w="28575">
            <a:solidFill>
              <a:srgbClr val="1155cc"/>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de atribuição - iii</a:t>
            </a:r>
            <a:endParaRPr b="0" lang="pt-BR" sz="3000" spc="-1" strike="noStrike">
              <a:solidFill>
                <a:srgbClr val="000000"/>
              </a:solidFill>
              <a:latin typeface="Arial"/>
            </a:endParaRPr>
          </a:p>
        </p:txBody>
      </p:sp>
      <p:graphicFrame>
        <p:nvGraphicFramePr>
          <p:cNvPr id="266" name="Google Shape;301;p37"/>
          <p:cNvGraphicFramePr/>
          <p:nvPr/>
        </p:nvGraphicFramePr>
        <p:xfrm>
          <a:off x="70056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Antonio</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67" name="Google Shape;302;p37"/>
          <p:cNvSpPr/>
          <p:nvPr/>
        </p:nvSpPr>
        <p:spPr>
          <a:xfrm>
            <a:off x="1410840" y="230148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idade</a:t>
            </a:r>
            <a:endParaRPr b="0" lang="pt-BR" sz="1800" spc="-1" strike="noStrike">
              <a:latin typeface="Arial"/>
            </a:endParaRPr>
          </a:p>
        </p:txBody>
      </p:sp>
      <p:sp>
        <p:nvSpPr>
          <p:cNvPr id="268" name="Google Shape;303;p37"/>
          <p:cNvSpPr/>
          <p:nvPr/>
        </p:nvSpPr>
        <p:spPr>
          <a:xfrm>
            <a:off x="1410840" y="300852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nome</a:t>
            </a:r>
            <a:endParaRPr b="0" lang="pt-BR" sz="1800" spc="-1" strike="noStrike">
              <a:latin typeface="Arial"/>
            </a:endParaRPr>
          </a:p>
        </p:txBody>
      </p:sp>
      <p:sp>
        <p:nvSpPr>
          <p:cNvPr id="269" name="Google Shape;304;p37"/>
          <p:cNvSpPr/>
          <p:nvPr/>
        </p:nvSpPr>
        <p:spPr>
          <a:xfrm>
            <a:off x="766080" y="4090320"/>
            <a:ext cx="13989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salario_total</a:t>
            </a:r>
            <a:endParaRPr b="0" lang="pt-BR" sz="1800" spc="-1" strike="noStrike">
              <a:latin typeface="Arial"/>
            </a:endParaRPr>
          </a:p>
        </p:txBody>
      </p:sp>
      <p:sp>
        <p:nvSpPr>
          <p:cNvPr id="270" name="Google Shape;305;p37"/>
          <p:cNvSpPr/>
          <p:nvPr/>
        </p:nvSpPr>
        <p:spPr>
          <a:xfrm>
            <a:off x="1348200" y="3368880"/>
            <a:ext cx="81684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a:t>
            </a:r>
            <a:endParaRPr b="0" lang="pt-BR" sz="1800" spc="-1" strike="noStrike">
              <a:latin typeface="Arial"/>
            </a:endParaRPr>
          </a:p>
        </p:txBody>
      </p:sp>
      <p:sp>
        <p:nvSpPr>
          <p:cNvPr id="271" name="Google Shape;306;p37"/>
          <p:cNvSpPr/>
          <p:nvPr/>
        </p:nvSpPr>
        <p:spPr>
          <a:xfrm>
            <a:off x="697176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graphicFrame>
        <p:nvGraphicFramePr>
          <p:cNvPr id="272" name="Google Shape;307;p37"/>
          <p:cNvGraphicFramePr/>
          <p:nvPr/>
        </p:nvGraphicFramePr>
        <p:xfrm>
          <a:off x="21654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Antonio</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73" name="Google Shape;308;p37"/>
          <p:cNvSpPr/>
          <p:nvPr/>
        </p:nvSpPr>
        <p:spPr>
          <a:xfrm>
            <a:off x="213120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sp>
        <p:nvSpPr>
          <p:cNvPr id="274" name="Google Shape;309;p37"/>
          <p:cNvSpPr/>
          <p:nvPr/>
        </p:nvSpPr>
        <p:spPr>
          <a:xfrm>
            <a:off x="3586320" y="1914840"/>
            <a:ext cx="3229920" cy="821160"/>
          </a:xfrm>
          <a:prstGeom prst="rect">
            <a:avLst/>
          </a:prstGeom>
          <a:noFill/>
          <a:ln w="0">
            <a:noFill/>
          </a:ln>
        </p:spPr>
        <p:style>
          <a:lnRef idx="0"/>
          <a:fillRef idx="0"/>
          <a:effectRef idx="0"/>
          <a:fontRef idx="minor"/>
        </p:style>
        <p:txBody>
          <a:bodyPr lIns="90000" rIns="90000" tIns="60840" bIns="45000" anchor="t">
            <a:noAutofit/>
          </a:bodyPr>
          <a:p>
            <a:pPr>
              <a:lnSpc>
                <a:spcPct val="115000"/>
              </a:lnSpc>
              <a:spcAft>
                <a:spcPts val="1599"/>
              </a:spcAft>
              <a:buNone/>
              <a:tabLst>
                <a:tab algn="l" pos="0"/>
              </a:tabLst>
            </a:pPr>
            <a:r>
              <a:rPr b="0" lang="en" sz="1800" spc="-1" strike="noStrike">
                <a:solidFill>
                  <a:srgbClr val="233a44"/>
                </a:solidFill>
                <a:latin typeface="Consolas"/>
                <a:ea typeface="Consolas"/>
              </a:rPr>
              <a:t>salario_total ← salario</a:t>
            </a:r>
            <a:endParaRPr b="0" lang="pt-BR" sz="1800" spc="-1" strike="noStrike">
              <a:latin typeface="Arial"/>
            </a:endParaRPr>
          </a:p>
        </p:txBody>
      </p:sp>
      <p:sp>
        <p:nvSpPr>
          <p:cNvPr id="275" name="Google Shape;310;p37"/>
          <p:cNvSpPr/>
          <p:nvPr/>
        </p:nvSpPr>
        <p:spPr>
          <a:xfrm>
            <a:off x="3776760" y="2552400"/>
            <a:ext cx="2731320" cy="16920"/>
          </a:xfrm>
          <a:custGeom>
            <a:avLst/>
            <a:gdLst/>
            <a:ahLst/>
            <a:rect l="l" t="t" r="r" b="b"/>
            <a:pathLst>
              <a:path w="21600" h="21600">
                <a:moveTo>
                  <a:pt x="0" y="0"/>
                </a:moveTo>
                <a:lnTo>
                  <a:pt x="21600" y="21600"/>
                </a:lnTo>
              </a:path>
            </a:pathLst>
          </a:custGeom>
          <a:noFill/>
          <a:ln w="28575">
            <a:solidFill>
              <a:srgbClr val="1155cc"/>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de atribuição - iii</a:t>
            </a:r>
            <a:endParaRPr b="0" lang="pt-BR" sz="3000" spc="-1" strike="noStrike">
              <a:solidFill>
                <a:srgbClr val="000000"/>
              </a:solidFill>
              <a:latin typeface="Arial"/>
            </a:endParaRPr>
          </a:p>
        </p:txBody>
      </p:sp>
      <p:graphicFrame>
        <p:nvGraphicFramePr>
          <p:cNvPr id="277" name="Google Shape;316;p38"/>
          <p:cNvGraphicFramePr/>
          <p:nvPr/>
        </p:nvGraphicFramePr>
        <p:xfrm>
          <a:off x="70056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Antonio</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78" name="Google Shape;317;p38"/>
          <p:cNvSpPr/>
          <p:nvPr/>
        </p:nvSpPr>
        <p:spPr>
          <a:xfrm>
            <a:off x="1410840" y="230148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idade</a:t>
            </a:r>
            <a:endParaRPr b="0" lang="pt-BR" sz="1800" spc="-1" strike="noStrike">
              <a:latin typeface="Arial"/>
            </a:endParaRPr>
          </a:p>
        </p:txBody>
      </p:sp>
      <p:sp>
        <p:nvSpPr>
          <p:cNvPr id="279" name="Google Shape;318;p38"/>
          <p:cNvSpPr/>
          <p:nvPr/>
        </p:nvSpPr>
        <p:spPr>
          <a:xfrm>
            <a:off x="1410840" y="3008520"/>
            <a:ext cx="75420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nome</a:t>
            </a:r>
            <a:endParaRPr b="0" lang="pt-BR" sz="1800" spc="-1" strike="noStrike">
              <a:latin typeface="Arial"/>
            </a:endParaRPr>
          </a:p>
        </p:txBody>
      </p:sp>
      <p:sp>
        <p:nvSpPr>
          <p:cNvPr id="280" name="Google Shape;319;p38"/>
          <p:cNvSpPr/>
          <p:nvPr/>
        </p:nvSpPr>
        <p:spPr>
          <a:xfrm>
            <a:off x="766080" y="4090320"/>
            <a:ext cx="13989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salario_total</a:t>
            </a:r>
            <a:endParaRPr b="0" lang="pt-BR" sz="1800" spc="-1" strike="noStrike">
              <a:latin typeface="Arial"/>
            </a:endParaRPr>
          </a:p>
        </p:txBody>
      </p:sp>
      <p:sp>
        <p:nvSpPr>
          <p:cNvPr id="281" name="Google Shape;320;p38"/>
          <p:cNvSpPr/>
          <p:nvPr/>
        </p:nvSpPr>
        <p:spPr>
          <a:xfrm>
            <a:off x="1348200" y="3368880"/>
            <a:ext cx="81684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lang="en" sz="1800" spc="-1" strike="noStrike">
                <a:solidFill>
                  <a:srgbClr val="000000"/>
                </a:solidFill>
                <a:latin typeface="Calibri"/>
                <a:ea typeface="Calibri"/>
              </a:rPr>
              <a:t>salario</a:t>
            </a:r>
            <a:endParaRPr b="0" lang="pt-BR" sz="1800" spc="-1" strike="noStrike">
              <a:latin typeface="Arial"/>
            </a:endParaRPr>
          </a:p>
        </p:txBody>
      </p:sp>
      <p:sp>
        <p:nvSpPr>
          <p:cNvPr id="282" name="Google Shape;321;p38"/>
          <p:cNvSpPr/>
          <p:nvPr/>
        </p:nvSpPr>
        <p:spPr>
          <a:xfrm>
            <a:off x="697176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graphicFrame>
        <p:nvGraphicFramePr>
          <p:cNvPr id="283" name="Google Shape;322;p38"/>
          <p:cNvGraphicFramePr/>
          <p:nvPr/>
        </p:nvGraphicFramePr>
        <p:xfrm>
          <a:off x="2165400" y="1859040"/>
          <a:ext cx="1119960" cy="1913400"/>
        </p:xfrm>
        <a:graphic>
          <a:graphicData uri="http://schemas.openxmlformats.org/drawingml/2006/table">
            <a:tbl>
              <a:tblPr/>
              <a:tblGrid>
                <a:gridCol w="1119960"/>
              </a:tblGrid>
              <a:tr h="2826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21</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Antonio</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gn="ctr">
                        <a:lnSpc>
                          <a:spcPct val="100000"/>
                        </a:lnSpc>
                        <a:buNone/>
                        <a:tabLst>
                          <a:tab algn="l" pos="0"/>
                        </a:tabLst>
                      </a:pPr>
                      <a:r>
                        <a:rPr b="1" lang="en" sz="1400" spc="-1" strike="noStrike">
                          <a:solidFill>
                            <a:srgbClr val="1155cc"/>
                          </a:solidFill>
                          <a:latin typeface="Arial"/>
                          <a:ea typeface="Arial"/>
                        </a:rPr>
                        <a:t>915,00</a:t>
                      </a:r>
                      <a:endParaRPr b="0" lang="pt-B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271800">
                <a:tc>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84" name="Google Shape;323;p38"/>
          <p:cNvSpPr/>
          <p:nvPr/>
        </p:nvSpPr>
        <p:spPr>
          <a:xfrm>
            <a:off x="2131200" y="1414800"/>
            <a:ext cx="1044360" cy="345960"/>
          </a:xfrm>
          <a:prstGeom prst="rect">
            <a:avLst/>
          </a:prstGeom>
          <a:noFill/>
          <a:ln w="0">
            <a:noFill/>
          </a:ln>
        </p:spPr>
        <p:style>
          <a:lnRef idx="0"/>
          <a:fillRef idx="0"/>
          <a:effectRef idx="0"/>
          <a:fontRef idx="minor"/>
        </p:style>
        <p:txBody>
          <a:bodyPr lIns="90000" rIns="90000" tIns="60840" bIns="45000" anchor="t">
            <a:noAutofit/>
          </a:bodyPr>
          <a:p>
            <a:pPr>
              <a:lnSpc>
                <a:spcPct val="93000"/>
              </a:lnSpc>
              <a:buNone/>
              <a:tabLst>
                <a:tab algn="l" pos="0"/>
              </a:tabLst>
            </a:pPr>
            <a:r>
              <a:rPr b="1" i="1" lang="en" sz="1800" spc="-1" strike="noStrike">
                <a:solidFill>
                  <a:srgbClr val="1c4587"/>
                </a:solidFill>
                <a:latin typeface="Calibri"/>
                <a:ea typeface="Calibri"/>
              </a:rPr>
              <a:t>memória</a:t>
            </a:r>
            <a:endParaRPr b="0" lang="pt-BR" sz="1800" spc="-1" strike="noStrike">
              <a:latin typeface="Arial"/>
            </a:endParaRPr>
          </a:p>
        </p:txBody>
      </p:sp>
      <p:sp>
        <p:nvSpPr>
          <p:cNvPr id="285" name="Google Shape;324;p38"/>
          <p:cNvSpPr/>
          <p:nvPr/>
        </p:nvSpPr>
        <p:spPr>
          <a:xfrm>
            <a:off x="3586320" y="1800360"/>
            <a:ext cx="3229920" cy="821160"/>
          </a:xfrm>
          <a:prstGeom prst="rect">
            <a:avLst/>
          </a:prstGeom>
          <a:noFill/>
          <a:ln w="0">
            <a:noFill/>
          </a:ln>
        </p:spPr>
        <p:style>
          <a:lnRef idx="0"/>
          <a:fillRef idx="0"/>
          <a:effectRef idx="0"/>
          <a:fontRef idx="minor"/>
        </p:style>
        <p:txBody>
          <a:bodyPr lIns="90000" rIns="90000" tIns="60840" bIns="45000" anchor="t">
            <a:noAutofit/>
          </a:bodyPr>
          <a:p>
            <a:pPr>
              <a:lnSpc>
                <a:spcPct val="115000"/>
              </a:lnSpc>
              <a:spcAft>
                <a:spcPts val="1599"/>
              </a:spcAft>
              <a:buNone/>
              <a:tabLst>
                <a:tab algn="l" pos="0"/>
              </a:tabLst>
            </a:pPr>
            <a:r>
              <a:rPr b="0" lang="en" sz="1800" spc="-1" strike="noStrike">
                <a:solidFill>
                  <a:srgbClr val="233a44"/>
                </a:solidFill>
                <a:latin typeface="Consolas"/>
                <a:ea typeface="Consolas"/>
              </a:rPr>
              <a:t>salario_total ← salario</a:t>
            </a:r>
            <a:endParaRPr b="0" lang="pt-BR" sz="1800" spc="-1" strike="noStrike">
              <a:latin typeface="Arial"/>
            </a:endParaRPr>
          </a:p>
        </p:txBody>
      </p:sp>
      <p:sp>
        <p:nvSpPr>
          <p:cNvPr id="286" name="Google Shape;325;p38"/>
          <p:cNvSpPr/>
          <p:nvPr/>
        </p:nvSpPr>
        <p:spPr>
          <a:xfrm>
            <a:off x="3780000" y="2316960"/>
            <a:ext cx="2731320" cy="16920"/>
          </a:xfrm>
          <a:custGeom>
            <a:avLst/>
            <a:gdLst/>
            <a:ahLst/>
            <a:rect l="l" t="t" r="r" b="b"/>
            <a:pathLst>
              <a:path w="21600" h="21600">
                <a:moveTo>
                  <a:pt x="0" y="0"/>
                </a:moveTo>
                <a:lnTo>
                  <a:pt x="21600" y="21600"/>
                </a:lnTo>
              </a:path>
            </a:pathLst>
          </a:custGeom>
          <a:noFill/>
          <a:ln w="28575">
            <a:solidFill>
              <a:srgbClr val="1155cc"/>
            </a:solidFill>
            <a:round/>
            <a:tailEnd len="med" type="triangle" w="med"/>
          </a:ln>
        </p:spPr>
        <p:style>
          <a:lnRef idx="0"/>
          <a:fillRef idx="0"/>
          <a:effectRef idx="0"/>
          <a:fontRef idx="minor"/>
        </p:style>
      </p:sp>
      <p:sp>
        <p:nvSpPr>
          <p:cNvPr id="287" name="Google Shape;326;p38"/>
          <p:cNvSpPr/>
          <p:nvPr/>
        </p:nvSpPr>
        <p:spPr>
          <a:xfrm>
            <a:off x="3423240" y="2647800"/>
            <a:ext cx="3444120" cy="1821240"/>
          </a:xfrm>
          <a:prstGeom prst="doubleWave">
            <a:avLst>
              <a:gd name="adj1" fmla="val 6250"/>
              <a:gd name="adj2" fmla="val 288"/>
            </a:avLst>
          </a:prstGeom>
          <a:solidFill>
            <a:schemeClr val="lt2"/>
          </a:solidFill>
          <a:ln w="9525">
            <a:solidFill>
              <a:srgbClr val="233a44"/>
            </a:solidFill>
            <a:round/>
          </a:ln>
        </p:spPr>
        <p:style>
          <a:lnRef idx="0"/>
          <a:fillRef idx="0"/>
          <a:effectRef idx="0"/>
          <a:fontRef idx="minor"/>
        </p:style>
        <p:txBody>
          <a:bodyPr tIns="91440" bIns="91440" anchor="ctr">
            <a:noAutofit/>
          </a:bodyPr>
          <a:p>
            <a:pPr>
              <a:lnSpc>
                <a:spcPct val="100000"/>
              </a:lnSpc>
              <a:buNone/>
              <a:tabLst>
                <a:tab algn="l" pos="0"/>
              </a:tabLst>
            </a:pPr>
            <a:r>
              <a:rPr b="0" lang="en" sz="1800" spc="-1" strike="noStrike">
                <a:solidFill>
                  <a:srgbClr val="000000"/>
                </a:solidFill>
                <a:latin typeface="Calibri"/>
                <a:ea typeface="Calibri"/>
              </a:rPr>
              <a:t>Valor de </a:t>
            </a:r>
            <a:r>
              <a:rPr b="0" lang="en" sz="1800" spc="-1" strike="noStrike">
                <a:solidFill>
                  <a:srgbClr val="000000"/>
                </a:solidFill>
                <a:latin typeface="Consolas"/>
                <a:ea typeface="Consolas"/>
              </a:rPr>
              <a:t>salario_total</a:t>
            </a:r>
            <a:r>
              <a:rPr b="0" lang="en" sz="1800" spc="-1" strike="noStrike">
                <a:solidFill>
                  <a:srgbClr val="000000"/>
                </a:solidFill>
                <a:latin typeface="Calibri"/>
                <a:ea typeface="Calibri"/>
              </a:rPr>
              <a:t> é separado de </a:t>
            </a:r>
            <a:r>
              <a:rPr b="0" lang="en" sz="1800" spc="-1" strike="noStrike">
                <a:solidFill>
                  <a:srgbClr val="000000"/>
                </a:solidFill>
                <a:latin typeface="Consolas"/>
                <a:ea typeface="Consolas"/>
              </a:rPr>
              <a:t>salario</a:t>
            </a:r>
            <a:r>
              <a:rPr b="0" lang="en" sz="1800" spc="-1" strike="noStrike">
                <a:solidFill>
                  <a:srgbClr val="000000"/>
                </a:solidFill>
                <a:latin typeface="Calibri"/>
                <a:ea typeface="Calibri"/>
              </a:rPr>
              <a:t> (caso </a:t>
            </a:r>
            <a:r>
              <a:rPr b="0" lang="en" sz="1800" spc="-1" strike="noStrike">
                <a:solidFill>
                  <a:srgbClr val="000000"/>
                </a:solidFill>
                <a:latin typeface="Consolas"/>
                <a:ea typeface="Consolas"/>
              </a:rPr>
              <a:t>salario</a:t>
            </a:r>
            <a:r>
              <a:rPr b="0" lang="en" sz="1800" spc="-1" strike="noStrike">
                <a:solidFill>
                  <a:srgbClr val="000000"/>
                </a:solidFill>
                <a:latin typeface="Calibri"/>
                <a:ea typeface="Calibri"/>
              </a:rPr>
              <a:t> seja alterado, </a:t>
            </a:r>
            <a:r>
              <a:rPr b="0" lang="en" sz="1800" spc="-1" strike="noStrike">
                <a:solidFill>
                  <a:srgbClr val="000000"/>
                </a:solidFill>
                <a:latin typeface="Consolas"/>
                <a:ea typeface="Consolas"/>
              </a:rPr>
              <a:t>salario_total</a:t>
            </a:r>
            <a:r>
              <a:rPr b="0" lang="en" sz="1800" spc="-1" strike="noStrike">
                <a:solidFill>
                  <a:srgbClr val="000000"/>
                </a:solidFill>
                <a:latin typeface="Calibri"/>
                <a:ea typeface="Calibri"/>
              </a:rPr>
              <a:t> continuará com valor anterior!</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Entrada e saída - i</a:t>
            </a:r>
            <a:endParaRPr b="0" lang="pt-BR" sz="3000" spc="-1" strike="noStrike">
              <a:solidFill>
                <a:srgbClr val="000000"/>
              </a:solidFill>
              <a:latin typeface="Arial"/>
            </a:endParaRPr>
          </a:p>
        </p:txBody>
      </p:sp>
      <p:sp>
        <p:nvSpPr>
          <p:cNvPr id="289" name="PlaceHolder 2"/>
          <p:cNvSpPr>
            <a:spLocks noGrp="1"/>
          </p:cNvSpPr>
          <p:nvPr>
            <p:ph/>
          </p:nvPr>
        </p:nvSpPr>
        <p:spPr>
          <a:xfrm>
            <a:off x="819000" y="1800360"/>
            <a:ext cx="7505280" cy="2638080"/>
          </a:xfrm>
          <a:prstGeom prst="rect">
            <a:avLst/>
          </a:prstGeom>
          <a:noFill/>
          <a:ln w="0">
            <a:noFill/>
          </a:ln>
        </p:spPr>
        <p:txBody>
          <a:bodyPr tIns="91440" bIns="91440" anchor="t">
            <a:noAutofit/>
          </a:bodyPr>
          <a:p>
            <a:pPr algn="just">
              <a:lnSpc>
                <a:spcPct val="93000"/>
              </a:lnSpc>
              <a:buNone/>
              <a:tabLst>
                <a:tab algn="l" pos="0"/>
              </a:tabLst>
            </a:pPr>
            <a:r>
              <a:rPr b="0" lang="en" sz="1800" spc="-1" strike="noStrike">
                <a:solidFill>
                  <a:srgbClr val="000000"/>
                </a:solidFill>
                <a:latin typeface="Calibri"/>
                <a:ea typeface="Calibri"/>
              </a:rPr>
              <a:t>Um algoritmo geralmente recebe dados a serem manipulados. Tais dados podem ser fornecidos pelo usuário através do teclado ou mouse, por exemplo, ou ainda tais dados podem ser buscados no disco rígido, recebidos através de uma rede ou outros meios. Os resultados podem ser enviados para o monitor ou para uma impressora, por exemplo.</a:t>
            </a:r>
            <a:endParaRPr b="0" lang="pt-BR" sz="1800" spc="-1" strike="noStrike">
              <a:solidFill>
                <a:srgbClr val="000000"/>
              </a:solidFill>
              <a:latin typeface="Arial"/>
            </a:endParaRPr>
          </a:p>
          <a:p>
            <a:pPr algn="just">
              <a:lnSpc>
                <a:spcPct val="93000"/>
              </a:lnSpc>
              <a:buNone/>
              <a:tabLst>
                <a:tab algn="l" pos="0"/>
              </a:tabLst>
            </a:pP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alibri"/>
                <a:ea typeface="Calibri"/>
              </a:rPr>
              <a:t>O recebimento de dados por uma algoritmo e a apresentação dos resultados, independente dos dispositivos utilizados, são denominadas operações de Entrada e Saída.</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Entrada e saída - ii</a:t>
            </a:r>
            <a:endParaRPr b="0" lang="pt-BR" sz="3000" spc="-1" strike="noStrike">
              <a:solidFill>
                <a:srgbClr val="000000"/>
              </a:solidFill>
              <a:latin typeface="Arial"/>
            </a:endParaRPr>
          </a:p>
        </p:txBody>
      </p:sp>
      <p:sp>
        <p:nvSpPr>
          <p:cNvPr id="291" name="PlaceHolder 2"/>
          <p:cNvSpPr>
            <a:spLocks noGrp="1"/>
          </p:cNvSpPr>
          <p:nvPr>
            <p:ph/>
          </p:nvPr>
        </p:nvSpPr>
        <p:spPr>
          <a:xfrm>
            <a:off x="819000" y="1990800"/>
            <a:ext cx="7505280" cy="2447640"/>
          </a:xfrm>
          <a:prstGeom prst="rect">
            <a:avLst/>
          </a:prstGeom>
          <a:noFill/>
          <a:ln w="0">
            <a:noFill/>
          </a:ln>
        </p:spPr>
        <p:txBody>
          <a:bodyPr tIns="91440" bIns="91440" anchor="t">
            <a:noAutofit/>
          </a:bodyPr>
          <a:p>
            <a:endParaRPr b="0" lang="pt-BR" sz="1400" spc="-1" strike="noStrike">
              <a:solidFill>
                <a:srgbClr val="000000"/>
              </a:solidFill>
              <a:latin typeface="Arial"/>
            </a:endParaRPr>
          </a:p>
        </p:txBody>
      </p:sp>
      <p:graphicFrame>
        <p:nvGraphicFramePr>
          <p:cNvPr id="292" name="Google Shape;339;p40"/>
          <p:cNvGraphicFramePr/>
          <p:nvPr/>
        </p:nvGraphicFramePr>
        <p:xfrm>
          <a:off x="819000" y="1705680"/>
          <a:ext cx="7505280" cy="2854080"/>
        </p:xfrm>
        <a:graphic>
          <a:graphicData uri="http://schemas.openxmlformats.org/drawingml/2006/table">
            <a:tbl>
              <a:tblPr/>
              <a:tblGrid>
                <a:gridCol w="1536480"/>
                <a:gridCol w="2533680"/>
                <a:gridCol w="3435120"/>
              </a:tblGrid>
              <a:tr h="448200">
                <a:tc>
                  <a:txBody>
                    <a:bodyPr lIns="90000" rIns="90000" tIns="69840" bIns="46800" anchor="t">
                      <a:noAutofit/>
                    </a:bodyPr>
                    <a:p>
                      <a:pPr algn="just">
                        <a:lnSpc>
                          <a:spcPct val="93000"/>
                        </a:lnSpc>
                        <a:buNone/>
                        <a:tabLst>
                          <a:tab algn="l" pos="0"/>
                        </a:tabLst>
                      </a:pPr>
                      <a:r>
                        <a:rPr b="1" lang="en" sz="1800" spc="-1" strike="noStrike">
                          <a:solidFill>
                            <a:srgbClr val="ffffff"/>
                          </a:solidFill>
                          <a:latin typeface="Calibri"/>
                          <a:ea typeface="Calibri"/>
                        </a:rPr>
                        <a:t>Função</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66cc"/>
                    </a:solidFill>
                  </a:tcPr>
                </a:tc>
                <a:tc>
                  <a:txBody>
                    <a:bodyPr lIns="90000" rIns="90000" tIns="69840" bIns="46800" anchor="t">
                      <a:noAutofit/>
                    </a:bodyPr>
                    <a:p>
                      <a:pPr algn="just">
                        <a:lnSpc>
                          <a:spcPct val="93000"/>
                        </a:lnSpc>
                        <a:buNone/>
                        <a:tabLst>
                          <a:tab algn="l" pos="0"/>
                        </a:tabLst>
                      </a:pPr>
                      <a:r>
                        <a:rPr b="1" lang="en" sz="1800" spc="-1" strike="noStrike">
                          <a:solidFill>
                            <a:srgbClr val="ffffff"/>
                          </a:solidFill>
                          <a:latin typeface="Calibri"/>
                          <a:ea typeface="Calibri"/>
                        </a:rPr>
                        <a:t>Parâmetros</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66cc"/>
                    </a:solidFill>
                  </a:tcPr>
                </a:tc>
                <a:tc>
                  <a:txBody>
                    <a:bodyPr lIns="90000" rIns="90000" tIns="69840" bIns="46800" anchor="t">
                      <a:noAutofit/>
                    </a:bodyPr>
                    <a:p>
                      <a:pPr algn="just">
                        <a:lnSpc>
                          <a:spcPct val="93000"/>
                        </a:lnSpc>
                        <a:buNone/>
                        <a:tabLst>
                          <a:tab algn="l" pos="0"/>
                        </a:tabLst>
                      </a:pPr>
                      <a:r>
                        <a:rPr b="1" lang="en" sz="1800" spc="-1" strike="noStrike">
                          <a:solidFill>
                            <a:srgbClr val="ffffff"/>
                          </a:solidFill>
                          <a:latin typeface="Calibri"/>
                          <a:ea typeface="Calibri"/>
                        </a:rPr>
                        <a:t>Resultado</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66cc"/>
                    </a:solidFill>
                  </a:tcPr>
                </a:tc>
              </a:tr>
              <a:tr h="1103760">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Leia (x)</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99ff"/>
                    </a:solidFill>
                  </a:tcPr>
                </a:tc>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Variável de qualquer tipo básico</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99ff"/>
                    </a:solidFill>
                  </a:tcPr>
                </a:tc>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O valor digitado no teclado vai ser armazenado em x</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0099ff"/>
                    </a:solidFill>
                  </a:tcPr>
                </a:tc>
              </a:tr>
              <a:tr h="1302120">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Escreva (x)</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99ccff"/>
                    </a:solidFill>
                  </a:tcPr>
                </a:tc>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Variável, constante ou qualquer expressão de qualquer tipo básico</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99ccff"/>
                    </a:solidFill>
                  </a:tcPr>
                </a:tc>
                <a:tc>
                  <a:txBody>
                    <a:bodyPr lIns="90000" rIns="90000" tIns="69840" bIns="46800" anchor="t">
                      <a:noAutofit/>
                    </a:bodyPr>
                    <a:p>
                      <a:pPr algn="just">
                        <a:lnSpc>
                          <a:spcPct val="93000"/>
                        </a:lnSpc>
                        <a:buNone/>
                        <a:tabLst>
                          <a:tab algn="l" pos="0"/>
                        </a:tabLst>
                      </a:pPr>
                      <a:r>
                        <a:rPr b="0" lang="en" sz="1800" spc="-1" strike="noStrike">
                          <a:solidFill>
                            <a:srgbClr val="000000"/>
                          </a:solidFill>
                          <a:latin typeface="Calibri"/>
                          <a:ea typeface="Calibri"/>
                        </a:rPr>
                        <a:t>O valor armazenado em x será apresentado no monitor</a:t>
                      </a:r>
                      <a:endParaRPr b="0" lang="pt-BR" sz="1800" spc="-1" strike="noStrike">
                        <a:latin typeface="Arial"/>
                      </a:endParaRPr>
                    </a:p>
                  </a:txBody>
                  <a:tcPr anchor="t" marL="90000" marR="90000">
                    <a:lnL w="9360">
                      <a:solidFill>
                        <a:srgbClr val="f3f3f3"/>
                      </a:solidFill>
                    </a:lnL>
                    <a:lnR w="9360">
                      <a:solidFill>
                        <a:srgbClr val="f3f3f3"/>
                      </a:solidFill>
                    </a:lnR>
                    <a:lnT w="9360">
                      <a:solidFill>
                        <a:srgbClr val="f3f3f3"/>
                      </a:solidFill>
                    </a:lnT>
                    <a:lnB w="9360">
                      <a:solidFill>
                        <a:srgbClr val="f3f3f3"/>
                      </a:solidFill>
                    </a:lnB>
                    <a:solidFill>
                      <a:srgbClr val="99ccff"/>
                    </a:solid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Operações básicas em C++</a:t>
            </a:r>
            <a:endParaRPr b="0" lang="pt-BR" sz="3000" spc="-1" strike="noStrike">
              <a:solidFill>
                <a:srgbClr val="000000"/>
              </a:solidFill>
              <a:latin typeface="Arial"/>
            </a:endParaRPr>
          </a:p>
        </p:txBody>
      </p:sp>
      <p:sp>
        <p:nvSpPr>
          <p:cNvPr id="294" name="PlaceHolder 2"/>
          <p:cNvSpPr>
            <a:spLocks noGrp="1"/>
          </p:cNvSpPr>
          <p:nvPr>
            <p:ph/>
          </p:nvPr>
        </p:nvSpPr>
        <p:spPr>
          <a:xfrm>
            <a:off x="819000" y="1153080"/>
            <a:ext cx="7505280" cy="3281760"/>
          </a:xfrm>
          <a:prstGeom prst="rect">
            <a:avLst/>
          </a:prstGeom>
          <a:noFill/>
          <a:ln w="0">
            <a:noFill/>
          </a:ln>
        </p:spPr>
        <p:txBody>
          <a:bodyPr tIns="91440" bIns="91440" anchor="t">
            <a:noAutofit/>
          </a:bodyPr>
          <a:p>
            <a:pPr>
              <a:lnSpc>
                <a:spcPct val="100000"/>
              </a:lnSpc>
              <a:buNone/>
              <a:tabLst>
                <a:tab algn="l" pos="0"/>
              </a:tabLst>
            </a:pPr>
            <a:r>
              <a:rPr b="1" lang="en" sz="2400" spc="-1" strike="noStrike">
                <a:solidFill>
                  <a:srgbClr val="233a44"/>
                </a:solidFill>
                <a:latin typeface="Calibri"/>
                <a:ea typeface="Calibri"/>
              </a:rPr>
              <a:t>Entrada e Saída</a:t>
            </a:r>
            <a:endParaRPr b="0" lang="pt-BR" sz="2400" spc="-1" strike="noStrike">
              <a:solidFill>
                <a:srgbClr val="000000"/>
              </a:solidFill>
              <a:latin typeface="Arial"/>
            </a:endParaRPr>
          </a:p>
          <a:p>
            <a:pPr>
              <a:lnSpc>
                <a:spcPct val="100000"/>
              </a:lnSpc>
              <a:buNone/>
              <a:tabLst>
                <a:tab algn="l" pos="0"/>
              </a:tabLst>
            </a:pPr>
            <a:r>
              <a:rPr b="0" i="1" lang="en" sz="2400" spc="-1" strike="noStrike">
                <a:solidFill>
                  <a:srgbClr val="233a44"/>
                </a:solidFill>
                <a:latin typeface="Calibri"/>
                <a:ea typeface="Calibri"/>
              </a:rPr>
              <a:t>[entrada]</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onsolas"/>
                <a:ea typeface="Consolas"/>
              </a:rPr>
              <a:t>cin &gt;&gt; var1 &gt;&gt; var2 &gt;&gt; var3;</a:t>
            </a:r>
            <a:endParaRPr b="0" lang="pt-BR" sz="2400" spc="-1" strike="noStrike">
              <a:solidFill>
                <a:srgbClr val="000000"/>
              </a:solidFill>
              <a:latin typeface="Arial"/>
            </a:endParaRPr>
          </a:p>
          <a:p>
            <a:pPr>
              <a:lnSpc>
                <a:spcPct val="100000"/>
              </a:lnSpc>
              <a:buNone/>
              <a:tabLst>
                <a:tab algn="l" pos="0"/>
              </a:tabLst>
            </a:pPr>
            <a:r>
              <a:rPr b="0" i="1" lang="en" sz="2400" spc="-1" strike="noStrike">
                <a:solidFill>
                  <a:srgbClr val="233a44"/>
                </a:solidFill>
                <a:latin typeface="Calibri"/>
                <a:ea typeface="Calibri"/>
              </a:rPr>
              <a:t>[saída]</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onsolas"/>
                <a:ea typeface="Consolas"/>
              </a:rPr>
              <a:t>cout &lt;&lt; “texto” &lt;&lt; var1 &lt;&lt; “texto” &lt;&lt; var2; </a:t>
            </a:r>
            <a:r>
              <a:rPr b="0" lang="en" sz="2400" spc="-1" strike="noStrike">
                <a:solidFill>
                  <a:srgbClr val="233a44"/>
                </a:solidFill>
                <a:latin typeface="Calibri"/>
                <a:ea typeface="Calibri"/>
              </a:rPr>
              <a:t>   </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Atribuição</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onsolas"/>
                <a:ea typeface="Consolas"/>
              </a:rPr>
              <a:t>variável = valor;</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onsolas"/>
                <a:ea typeface="Consolas"/>
              </a:rPr>
              <a:t>var1 = var2 + var3;</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Dados e tipos de dados</a:t>
            </a:r>
            <a:endParaRPr b="0" lang="pt-BR" sz="3000" spc="-1" strike="noStrike">
              <a:solidFill>
                <a:srgbClr val="000000"/>
              </a:solidFill>
              <a:latin typeface="Arial"/>
            </a:endParaRPr>
          </a:p>
        </p:txBody>
      </p:sp>
      <p:sp>
        <p:nvSpPr>
          <p:cNvPr id="194" name="PlaceHolder 2"/>
          <p:cNvSpPr>
            <a:spLocks noGrp="1"/>
          </p:cNvSpPr>
          <p:nvPr>
            <p:ph/>
          </p:nvPr>
        </p:nvSpPr>
        <p:spPr>
          <a:xfrm>
            <a:off x="819000" y="1144440"/>
            <a:ext cx="7505280" cy="31658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Um dado é uma informação que um algoritmo recebe ou manipula. Ex: nomes, datas, valores (preços, notas, etc.) e condições (verdadeiro e falso)</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Todo dado é de um certo tipo que define sua natureza (p. ex., um nome é diferente de um valor), identificando seu uso, e define as operações que podem ser  realizadas com o dado.</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296"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298"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
        <p:nvSpPr>
          <p:cNvPr id="299" name="Google Shape;358;p43"/>
          <p:cNvSpPr/>
          <p:nvPr/>
        </p:nvSpPr>
        <p:spPr>
          <a:xfrm>
            <a:off x="5712120" y="1695240"/>
            <a:ext cx="2090520" cy="9543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Calibri"/>
                <a:ea typeface="Calibri"/>
              </a:rPr>
              <a:t>Inclui biblioteca básica de entrada e saída</a:t>
            </a:r>
            <a:endParaRPr b="0" lang="pt-BR" sz="1800" spc="-1" strike="noStrike">
              <a:latin typeface="Arial"/>
            </a:endParaRPr>
          </a:p>
        </p:txBody>
      </p:sp>
      <p:sp>
        <p:nvSpPr>
          <p:cNvPr id="300" name="Google Shape;359;p43"/>
          <p:cNvSpPr/>
          <p:nvPr/>
        </p:nvSpPr>
        <p:spPr>
          <a:xfrm rot="10800000">
            <a:off x="3578040" y="1861920"/>
            <a:ext cx="2134080" cy="31068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302"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
        <p:nvSpPr>
          <p:cNvPr id="303" name="Google Shape;366;p44"/>
          <p:cNvSpPr/>
          <p:nvPr/>
        </p:nvSpPr>
        <p:spPr>
          <a:xfrm>
            <a:off x="5703480" y="1800360"/>
            <a:ext cx="2621160" cy="72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Calibri"/>
                <a:ea typeface="Calibri"/>
              </a:rPr>
              <a:t>Espaço de nomes utilizados (escopo)</a:t>
            </a:r>
            <a:endParaRPr b="0" lang="pt-BR" sz="1800" spc="-1" strike="noStrike">
              <a:latin typeface="Arial"/>
            </a:endParaRPr>
          </a:p>
        </p:txBody>
      </p:sp>
      <p:sp>
        <p:nvSpPr>
          <p:cNvPr id="304" name="Google Shape;367;p44"/>
          <p:cNvSpPr/>
          <p:nvPr/>
        </p:nvSpPr>
        <p:spPr>
          <a:xfrm flipH="1">
            <a:off x="3603240" y="2163240"/>
            <a:ext cx="2099160" cy="2160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306"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
        <p:nvSpPr>
          <p:cNvPr id="307" name="Google Shape;374;p45"/>
          <p:cNvSpPr/>
          <p:nvPr/>
        </p:nvSpPr>
        <p:spPr>
          <a:xfrm>
            <a:off x="5755680" y="2382120"/>
            <a:ext cx="2621160" cy="725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Calibri"/>
                <a:ea typeface="Calibri"/>
              </a:rPr>
              <a:t>Função principal</a:t>
            </a:r>
            <a:endParaRPr b="0" lang="pt-BR" sz="1800" spc="-1" strike="noStrike">
              <a:latin typeface="Arial"/>
            </a:endParaRPr>
          </a:p>
          <a:p>
            <a:pPr>
              <a:lnSpc>
                <a:spcPct val="100000"/>
              </a:lnSpc>
              <a:buNone/>
              <a:tabLst>
                <a:tab algn="l" pos="0"/>
              </a:tabLst>
            </a:pPr>
            <a:r>
              <a:rPr b="0" lang="en" sz="1800" spc="-1" strike="noStrike">
                <a:solidFill>
                  <a:srgbClr val="000000"/>
                </a:solidFill>
                <a:latin typeface="Consolas"/>
                <a:ea typeface="Consolas"/>
              </a:rPr>
              <a:t>main()</a:t>
            </a:r>
            <a:endParaRPr b="0" lang="pt-BR" sz="1800" spc="-1" strike="noStrike">
              <a:latin typeface="Arial"/>
            </a:endParaRPr>
          </a:p>
        </p:txBody>
      </p:sp>
      <p:sp>
        <p:nvSpPr>
          <p:cNvPr id="308" name="Google Shape;375;p45"/>
          <p:cNvSpPr/>
          <p:nvPr/>
        </p:nvSpPr>
        <p:spPr>
          <a:xfrm flipH="1">
            <a:off x="2562840" y="2745000"/>
            <a:ext cx="3192480" cy="7812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310"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
        <p:nvSpPr>
          <p:cNvPr id="311" name="Google Shape;382;p46"/>
          <p:cNvSpPr/>
          <p:nvPr/>
        </p:nvSpPr>
        <p:spPr>
          <a:xfrm>
            <a:off x="5703480" y="2662920"/>
            <a:ext cx="2621160" cy="9543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Calibri"/>
                <a:ea typeface="Calibri"/>
              </a:rPr>
              <a:t>Uso de entrada e saída</a:t>
            </a:r>
            <a:endParaRPr b="0" lang="pt-BR" sz="1800" spc="-1" strike="noStrike">
              <a:latin typeface="Arial"/>
            </a:endParaRPr>
          </a:p>
          <a:p>
            <a:pPr>
              <a:lnSpc>
                <a:spcPct val="100000"/>
              </a:lnSpc>
              <a:buNone/>
              <a:tabLst>
                <a:tab algn="l" pos="0"/>
              </a:tabLst>
            </a:pPr>
            <a:r>
              <a:rPr b="0" lang="en" sz="1800" spc="-1" strike="noStrike">
                <a:solidFill>
                  <a:srgbClr val="000000"/>
                </a:solidFill>
                <a:latin typeface="Calibri"/>
                <a:ea typeface="Calibri"/>
              </a:rPr>
              <a:t>(apenas saída)</a:t>
            </a:r>
            <a:endParaRPr b="0" lang="pt-BR" sz="1800" spc="-1" strike="noStrike">
              <a:latin typeface="Arial"/>
            </a:endParaRPr>
          </a:p>
        </p:txBody>
      </p:sp>
      <p:sp>
        <p:nvSpPr>
          <p:cNvPr id="312" name="Google Shape;383;p46"/>
          <p:cNvSpPr/>
          <p:nvPr/>
        </p:nvSpPr>
        <p:spPr>
          <a:xfrm flipH="1">
            <a:off x="5072760" y="3140280"/>
            <a:ext cx="629640" cy="5940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Olá, Mundo!</a:t>
            </a:r>
            <a:endParaRPr b="0" lang="pt-BR" sz="3000" spc="-1" strike="noStrike">
              <a:solidFill>
                <a:srgbClr val="000000"/>
              </a:solidFill>
              <a:latin typeface="Arial"/>
            </a:endParaRPr>
          </a:p>
        </p:txBody>
      </p:sp>
      <p:sp>
        <p:nvSpPr>
          <p:cNvPr id="314" name="PlaceHolder 2"/>
          <p:cNvSpPr>
            <a:spLocks noGrp="1"/>
          </p:cNvSpPr>
          <p:nvPr>
            <p:ph/>
          </p:nvPr>
        </p:nvSpPr>
        <p:spPr>
          <a:xfrm>
            <a:off x="819000" y="1613160"/>
            <a:ext cx="7505280" cy="2825280"/>
          </a:xfrm>
          <a:prstGeom prst="rect">
            <a:avLst/>
          </a:prstGeom>
          <a:noFill/>
          <a:ln w="0">
            <a:noFill/>
          </a:ln>
        </p:spPr>
        <p:txBody>
          <a:bodyPr tIns="91440" bIns="91440" anchor="t">
            <a:noAutofit/>
          </a:bodyPr>
          <a:p>
            <a:pPr>
              <a:lnSpc>
                <a:spcPct val="120000"/>
              </a:lnSpc>
              <a:buNone/>
              <a:tabLst>
                <a:tab algn="l" pos="0"/>
              </a:tabLst>
            </a:pPr>
            <a:r>
              <a:rPr b="0" lang="en" sz="1800" spc="-1" strike="noStrike">
                <a:solidFill>
                  <a:srgbClr val="339900"/>
                </a:solidFill>
                <a:highlight>
                  <a:srgbClr val="f9f9f9"/>
                </a:highlight>
                <a:latin typeface="Verdana"/>
                <a:ea typeface="Verdana"/>
              </a:rPr>
              <a:t>#include &lt;iostream&gt;</a:t>
            </a:r>
            <a:br>
              <a:rPr sz="1800"/>
            </a:br>
            <a:r>
              <a:rPr b="0" lang="en" sz="1800" spc="-1" strike="noStrike">
                <a:solidFill>
                  <a:srgbClr val="0000ff"/>
                </a:solidFill>
                <a:highlight>
                  <a:srgbClr val="f9f9f9"/>
                </a:highlight>
                <a:latin typeface="Verdana"/>
                <a:ea typeface="Verdana"/>
              </a:rPr>
              <a:t>using</a:t>
            </a: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namespace</a:t>
            </a:r>
            <a:r>
              <a:rPr b="0" lang="en" sz="1800" spc="-1" strike="noStrike">
                <a:solidFill>
                  <a:srgbClr val="000000"/>
                </a:solidFill>
                <a:highlight>
                  <a:srgbClr val="f9f9f9"/>
                </a:highlight>
                <a:latin typeface="Verdana"/>
                <a:ea typeface="Verdana"/>
              </a:rPr>
              <a:t> std</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br>
              <a:rPr sz="1800"/>
            </a:br>
            <a:r>
              <a:rPr b="0" lang="en" sz="1800" spc="-1" strike="noStrike">
                <a:solidFill>
                  <a:srgbClr val="0000ff"/>
                </a:solidFill>
                <a:highlight>
                  <a:srgbClr val="f9f9f9"/>
                </a:highlight>
                <a:latin typeface="Verdana"/>
                <a:ea typeface="Verdana"/>
              </a:rPr>
              <a:t>int</a:t>
            </a:r>
            <a:r>
              <a:rPr b="0" lang="en" sz="1800" spc="-1" strike="noStrike">
                <a:solidFill>
                  <a:srgbClr val="000000"/>
                </a:solidFill>
                <a:highlight>
                  <a:srgbClr val="f9f9f9"/>
                </a:highlight>
                <a:latin typeface="Verdana"/>
                <a:ea typeface="Verdana"/>
              </a:rPr>
              <a:t> main</a:t>
            </a:r>
            <a:r>
              <a:rPr b="0" lang="en" sz="1800" spc="-1" strike="noStrike">
                <a:solidFill>
                  <a:srgbClr val="008000"/>
                </a:solidFill>
                <a:highlight>
                  <a:srgbClr val="f9f9f9"/>
                </a:highlight>
                <a:latin typeface="Verdana"/>
                <a:ea typeface="Verdana"/>
              </a:rPr>
              <a:t>()</a:t>
            </a:r>
            <a:r>
              <a:rPr b="0" lang="en" sz="1800" spc="-1" strike="noStrike">
                <a:solidFill>
                  <a:srgbClr val="000000"/>
                </a:solidFill>
                <a:highlight>
                  <a:srgbClr val="f9f9f9"/>
                </a:highlight>
                <a:latin typeface="Verdana"/>
                <a:ea typeface="Verdana"/>
              </a:rPr>
              <a:t> </a:t>
            </a:r>
            <a:r>
              <a:rPr b="0" lang="en" sz="1800" spc="-1" strike="noStrike">
                <a:solidFill>
                  <a:srgbClr val="00800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cout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a:t>
            </a:r>
            <a:r>
              <a:rPr b="0" lang="en" sz="1800" spc="-1" strike="noStrike">
                <a:solidFill>
                  <a:srgbClr val="ff0000"/>
                </a:solidFill>
                <a:highlight>
                  <a:srgbClr val="f9f9f9"/>
                </a:highlight>
                <a:latin typeface="Verdana"/>
                <a:ea typeface="Verdana"/>
              </a:rPr>
              <a:t>"Olá, Mundo!"</a:t>
            </a:r>
            <a:r>
              <a:rPr b="0" lang="en" sz="1800" spc="-1" strike="noStrike">
                <a:solidFill>
                  <a:srgbClr val="000000"/>
                </a:solidFill>
                <a:highlight>
                  <a:srgbClr val="f9f9f9"/>
                </a:highlight>
                <a:latin typeface="Verdana"/>
                <a:ea typeface="Verdana"/>
              </a:rPr>
              <a:t> </a:t>
            </a:r>
            <a:r>
              <a:rPr b="0" lang="en" sz="1800" spc="-1" strike="noStrike">
                <a:solidFill>
                  <a:srgbClr val="000080"/>
                </a:solidFill>
                <a:highlight>
                  <a:srgbClr val="f9f9f9"/>
                </a:highlight>
                <a:latin typeface="Verdana"/>
                <a:ea typeface="Verdana"/>
              </a:rPr>
              <a:t>&lt;&lt;</a:t>
            </a:r>
            <a:r>
              <a:rPr b="0" lang="en" sz="1800" spc="-1" strike="noStrike">
                <a:solidFill>
                  <a:srgbClr val="000000"/>
                </a:solidFill>
                <a:highlight>
                  <a:srgbClr val="f9f9f9"/>
                </a:highlight>
                <a:latin typeface="Verdana"/>
                <a:ea typeface="Verdana"/>
              </a:rPr>
              <a:t> endl</a:t>
            </a:r>
            <a:r>
              <a:rPr b="0" lang="en" sz="1800" spc="-1" strike="noStrike">
                <a:solidFill>
                  <a:srgbClr val="008080"/>
                </a:solidFill>
                <a:highlight>
                  <a:srgbClr val="f9f9f9"/>
                </a:highlight>
                <a:latin typeface="Verdana"/>
                <a:ea typeface="Verdana"/>
              </a:rPr>
              <a:t>;</a:t>
            </a:r>
            <a:br>
              <a:rPr sz="1800"/>
            </a:br>
            <a:r>
              <a:rPr b="0" lang="en" sz="1800" spc="-1" strike="noStrike">
                <a:solidFill>
                  <a:srgbClr val="000000"/>
                </a:solidFill>
                <a:highlight>
                  <a:srgbClr val="f9f9f9"/>
                </a:highlight>
                <a:latin typeface="Verdana"/>
                <a:ea typeface="Verdana"/>
              </a:rPr>
              <a:t>    </a:t>
            </a:r>
            <a:r>
              <a:rPr b="0" lang="en" sz="1800" spc="-1" strike="noStrike">
                <a:solidFill>
                  <a:srgbClr val="0000ff"/>
                </a:solidFill>
                <a:highlight>
                  <a:srgbClr val="f9f9f9"/>
                </a:highlight>
                <a:latin typeface="Verdana"/>
                <a:ea typeface="Verdana"/>
              </a:rPr>
              <a:t>return</a:t>
            </a:r>
            <a:r>
              <a:rPr b="0" lang="en" sz="1800" spc="-1" strike="noStrike">
                <a:solidFill>
                  <a:srgbClr val="000000"/>
                </a:solidFill>
                <a:highlight>
                  <a:srgbClr val="f9f9f9"/>
                </a:highlight>
                <a:latin typeface="Verdana"/>
                <a:ea typeface="Verdana"/>
              </a:rPr>
              <a:t> </a:t>
            </a:r>
            <a:r>
              <a:rPr b="0" lang="en" sz="1800" spc="-1" strike="noStrike">
                <a:solidFill>
                  <a:srgbClr val="0000dd"/>
                </a:solidFill>
                <a:highlight>
                  <a:srgbClr val="f9f9f9"/>
                </a:highlight>
                <a:latin typeface="Verdana"/>
                <a:ea typeface="Verdana"/>
              </a:rPr>
              <a:t>0</a:t>
            </a:r>
            <a:r>
              <a:rPr b="0" lang="en" sz="1800" spc="-1" strike="noStrike">
                <a:solidFill>
                  <a:srgbClr val="008080"/>
                </a:solidFill>
                <a:highlight>
                  <a:srgbClr val="f9f9f9"/>
                </a:highlight>
                <a:latin typeface="Verdana"/>
                <a:ea typeface="Verdana"/>
              </a:rPr>
              <a:t>;</a:t>
            </a:r>
            <a:br>
              <a:rPr sz="1800"/>
            </a:br>
            <a:r>
              <a:rPr b="0" lang="en" sz="1800" spc="-1" strike="noStrike">
                <a:solidFill>
                  <a:srgbClr val="008000"/>
                </a:solidFill>
                <a:highlight>
                  <a:srgbClr val="f9f9f9"/>
                </a:highlight>
                <a:latin typeface="Verdana"/>
                <a:ea typeface="Verdana"/>
              </a:rPr>
              <a:t>}</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
        <p:nvSpPr>
          <p:cNvPr id="315" name="Google Shape;390;p47"/>
          <p:cNvSpPr/>
          <p:nvPr/>
        </p:nvSpPr>
        <p:spPr>
          <a:xfrm>
            <a:off x="5589720" y="2871720"/>
            <a:ext cx="2621160" cy="10360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Calibri"/>
                <a:ea typeface="Calibri"/>
              </a:rPr>
              <a:t>Término da </a:t>
            </a:r>
            <a:r>
              <a:rPr b="0" lang="en" sz="1800" spc="-1" strike="noStrike">
                <a:solidFill>
                  <a:srgbClr val="000000"/>
                </a:solidFill>
                <a:latin typeface="Consolas"/>
                <a:ea typeface="Consolas"/>
              </a:rPr>
              <a:t>main()</a:t>
            </a:r>
            <a:endParaRPr b="0" lang="pt-BR" sz="1800" spc="-1" strike="noStrike">
              <a:latin typeface="Arial"/>
            </a:endParaRPr>
          </a:p>
          <a:p>
            <a:pPr>
              <a:lnSpc>
                <a:spcPct val="100000"/>
              </a:lnSpc>
              <a:buNone/>
              <a:tabLst>
                <a:tab algn="l" pos="0"/>
              </a:tabLst>
            </a:pPr>
            <a:r>
              <a:rPr b="0" lang="en" sz="1800" spc="-1" strike="noStrike">
                <a:solidFill>
                  <a:srgbClr val="000000"/>
                </a:solidFill>
                <a:latin typeface="Consolas"/>
                <a:ea typeface="Consolas"/>
              </a:rPr>
              <a:t>return 0 </a:t>
            </a:r>
            <a:r>
              <a:rPr b="0" lang="en" sz="1800" spc="-1" strike="noStrike">
                <a:solidFill>
                  <a:srgbClr val="000000"/>
                </a:solidFill>
                <a:latin typeface="Calibri"/>
                <a:ea typeface="Calibri"/>
              </a:rPr>
              <a:t>indica sucesso do programa</a:t>
            </a:r>
            <a:endParaRPr b="0" lang="pt-BR" sz="1800" spc="-1" strike="noStrike">
              <a:latin typeface="Arial"/>
            </a:endParaRPr>
          </a:p>
        </p:txBody>
      </p:sp>
      <p:sp>
        <p:nvSpPr>
          <p:cNvPr id="316" name="Google Shape;391;p47"/>
          <p:cNvSpPr/>
          <p:nvPr/>
        </p:nvSpPr>
        <p:spPr>
          <a:xfrm flipH="1">
            <a:off x="2335680" y="3390120"/>
            <a:ext cx="3253680" cy="15912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
        <p:nvSpPr>
          <p:cNvPr id="317" name="Google Shape;392;p47"/>
          <p:cNvSpPr/>
          <p:nvPr/>
        </p:nvSpPr>
        <p:spPr>
          <a:xfrm flipH="1">
            <a:off x="1224720" y="3390120"/>
            <a:ext cx="4364640" cy="483120"/>
          </a:xfrm>
          <a:custGeom>
            <a:avLst/>
            <a:gdLst/>
            <a:ahLst/>
            <a:rect l="l" t="t" r="r" b="b"/>
            <a:pathLst>
              <a:path w="21600" h="21600">
                <a:moveTo>
                  <a:pt x="0" y="0"/>
                </a:moveTo>
                <a:lnTo>
                  <a:pt x="21600" y="21600"/>
                </a:lnTo>
              </a:path>
            </a:pathLst>
          </a:custGeom>
          <a:noFill/>
          <a:ln w="19050">
            <a:solidFill>
              <a:srgbClr val="233a4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819000" y="60696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Expressões</a:t>
            </a:r>
            <a:endParaRPr b="0" lang="pt-BR" sz="3000" spc="-1" strike="noStrike">
              <a:solidFill>
                <a:srgbClr val="000000"/>
              </a:solidFill>
              <a:latin typeface="Arial"/>
            </a:endParaRPr>
          </a:p>
        </p:txBody>
      </p:sp>
      <p:sp>
        <p:nvSpPr>
          <p:cNvPr id="319"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Expressões são combinações de constantes, variáveis e operadores para produzir valores.</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As expressões mais simples são as variáveis e constantes. Expressões compostas aplicam operadores (+,-,*,/, etc) a operandos (que são outras expressões).</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Em a+(b*c) o operador + é aplicado em a e (b*c), que são expressões por si próprias</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Operadores aritméticos</a:t>
            </a:r>
            <a:endParaRPr b="0" lang="pt-BR" sz="3000" spc="-1" strike="noStrike">
              <a:solidFill>
                <a:srgbClr val="000000"/>
              </a:solidFill>
              <a:latin typeface="Arial"/>
            </a:endParaRPr>
          </a:p>
        </p:txBody>
      </p:sp>
      <p:sp>
        <p:nvSpPr>
          <p:cNvPr id="321" name="PlaceHolder 2"/>
          <p:cNvSpPr>
            <a:spLocks noGrp="1"/>
          </p:cNvSpPr>
          <p:nvPr>
            <p:ph/>
          </p:nvPr>
        </p:nvSpPr>
        <p:spPr>
          <a:xfrm>
            <a:off x="819000" y="1537920"/>
            <a:ext cx="7505280" cy="290052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1f497d"/>
                </a:solidFill>
                <a:latin typeface="Arial"/>
                <a:ea typeface="Arial"/>
              </a:rPr>
              <a:t>Podem ser binários ou unários. Operadores unários requerem apenas um operando:</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+a;</a:t>
            </a:r>
            <a:r>
              <a:rPr b="0" lang="en" sz="1800" spc="-1" strike="noStrike">
                <a:solidFill>
                  <a:srgbClr val="1f497d"/>
                </a:solidFill>
                <a:latin typeface="Consolas"/>
                <a:ea typeface="Consolas"/>
              </a:rPr>
              <a:t>	</a:t>
            </a:r>
            <a:r>
              <a:rPr b="0" lang="en" sz="1800" spc="-1" strike="noStrike">
                <a:solidFill>
                  <a:srgbClr val="1f497d"/>
                </a:solidFill>
                <a:latin typeface="Consolas"/>
                <a:ea typeface="Consolas"/>
              </a:rPr>
              <a:t>-a; </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Arial"/>
                <a:ea typeface="Arial"/>
              </a:rPr>
              <a:t>Operadores binários requerem dois operandos: </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a+b;</a:t>
            </a:r>
            <a:r>
              <a:rPr b="0" lang="en" sz="1800" spc="-1" strike="noStrike">
                <a:solidFill>
                  <a:srgbClr val="1f497d"/>
                </a:solidFill>
                <a:latin typeface="Consolas"/>
                <a:ea typeface="Consolas"/>
              </a:rPr>
              <a:t>	</a:t>
            </a:r>
            <a:r>
              <a:rPr b="0" lang="en" sz="1800" spc="-1" strike="noStrike">
                <a:solidFill>
                  <a:srgbClr val="1f497d"/>
                </a:solidFill>
                <a:latin typeface="Consolas"/>
                <a:ea typeface="Consolas"/>
              </a:rPr>
              <a:t>a*b;</a:t>
            </a:r>
            <a:r>
              <a:rPr b="0" lang="en" sz="1800" spc="-1" strike="noStrike">
                <a:solidFill>
                  <a:srgbClr val="1f497d"/>
                </a:solidFill>
                <a:latin typeface="Consolas"/>
                <a:ea typeface="Consolas"/>
              </a:rPr>
              <a:t>	</a:t>
            </a:r>
            <a:r>
              <a:rPr b="0" lang="en" sz="1800" spc="-1" strike="noStrike">
                <a:solidFill>
                  <a:srgbClr val="1f497d"/>
                </a:solidFill>
                <a:latin typeface="Consolas"/>
                <a:ea typeface="Consolas"/>
              </a:rPr>
              <a:t>a/b;</a:t>
            </a:r>
            <a:r>
              <a:rPr b="0" lang="en" sz="1800" spc="-1" strike="noStrike">
                <a:solidFill>
                  <a:srgbClr val="1f497d"/>
                </a:solidFill>
                <a:latin typeface="Consolas"/>
                <a:ea typeface="Consolas"/>
              </a:rPr>
              <a:t>	</a:t>
            </a:r>
            <a:r>
              <a:rPr b="0" lang="en" sz="1800" spc="-1" strike="noStrike">
                <a:solidFill>
                  <a:srgbClr val="1f497d"/>
                </a:solidFill>
                <a:latin typeface="Consolas"/>
                <a:ea typeface="Consolas"/>
              </a:rPr>
              <a:t>a%b;</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Arial"/>
                <a:ea typeface="Arial"/>
              </a:rPr>
              <a:t>O operador % retorna o resto da divisão inteira entre dois números:</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i = 23;</a:t>
            </a:r>
            <a:r>
              <a:rPr b="0" lang="en" sz="1800" spc="-1" strike="noStrike">
                <a:solidFill>
                  <a:srgbClr val="1f497d"/>
                </a:solidFill>
                <a:latin typeface="Consolas"/>
                <a:ea typeface="Consolas"/>
              </a:rPr>
              <a:t>	</a:t>
            </a:r>
            <a:r>
              <a:rPr b="0" lang="en" sz="1800" spc="-1" strike="noStrike">
                <a:solidFill>
                  <a:srgbClr val="1f497d"/>
                </a:solidFill>
                <a:latin typeface="Consolas"/>
                <a:ea typeface="Consolas"/>
              </a:rPr>
              <a:t>	</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j = i%2; // j = i mod 2</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Precedência entre operadores</a:t>
            </a:r>
            <a:endParaRPr b="0" lang="pt-BR" sz="3000" spc="-1" strike="noStrike">
              <a:solidFill>
                <a:srgbClr val="000000"/>
              </a:solidFill>
              <a:latin typeface="Arial"/>
            </a:endParaRPr>
          </a:p>
        </p:txBody>
      </p:sp>
      <p:sp>
        <p:nvSpPr>
          <p:cNvPr id="323" name="PlaceHolder 2"/>
          <p:cNvSpPr>
            <a:spLocks noGrp="1"/>
          </p:cNvSpPr>
          <p:nvPr>
            <p:ph/>
          </p:nvPr>
        </p:nvSpPr>
        <p:spPr>
          <a:xfrm>
            <a:off x="819000" y="1800360"/>
            <a:ext cx="7505280" cy="263808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1f497d"/>
                </a:solidFill>
                <a:latin typeface="Arial"/>
                <a:ea typeface="Arial"/>
              </a:rPr>
              <a:t>Como a expressão </a:t>
            </a:r>
            <a:r>
              <a:rPr b="0" lang="en" sz="1800" spc="-1" strike="noStrike">
                <a:solidFill>
                  <a:srgbClr val="1f497d"/>
                </a:solidFill>
                <a:latin typeface="Consolas"/>
                <a:ea typeface="Consolas"/>
              </a:rPr>
              <a:t>i+j*k</a:t>
            </a:r>
            <a:r>
              <a:rPr b="0" lang="en" sz="1800" spc="-1" strike="noStrike">
                <a:solidFill>
                  <a:srgbClr val="1f497d"/>
                </a:solidFill>
                <a:latin typeface="Arial"/>
                <a:ea typeface="Arial"/>
              </a:rPr>
              <a:t> será avaliada?</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(i+j)*k</a:t>
            </a:r>
            <a:r>
              <a:rPr b="0" lang="en" sz="1800" spc="-1" strike="noStrike">
                <a:solidFill>
                  <a:srgbClr val="1f497d"/>
                </a:solidFill>
                <a:latin typeface="Arial"/>
                <a:ea typeface="Arial"/>
              </a:rPr>
              <a:t> ou </a:t>
            </a:r>
            <a:r>
              <a:rPr b="0" lang="en" sz="1800" spc="-1" strike="noStrike">
                <a:solidFill>
                  <a:srgbClr val="1f497d"/>
                </a:solidFill>
                <a:latin typeface="Consolas"/>
                <a:ea typeface="Consolas"/>
              </a:rPr>
              <a:t>i+(j*k)</a:t>
            </a:r>
            <a:r>
              <a:rPr b="0" lang="en" sz="1800" spc="-1" strike="noStrike">
                <a:solidFill>
                  <a:srgbClr val="1f497d"/>
                </a:solidFill>
                <a:latin typeface="Arial"/>
                <a:ea typeface="Arial"/>
              </a:rPr>
              <a:t>?</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Arial"/>
                <a:ea typeface="Arial"/>
              </a:rPr>
              <a:t>Operações com maior </a:t>
            </a:r>
            <a:br>
              <a:rPr sz="1800"/>
            </a:br>
            <a:r>
              <a:rPr b="0" lang="en" sz="1800" spc="-1" strike="noStrike">
                <a:solidFill>
                  <a:srgbClr val="1f497d"/>
                </a:solidFill>
                <a:latin typeface="Arial"/>
                <a:ea typeface="Arial"/>
              </a:rPr>
              <a:t>precedência são realizadas </a:t>
            </a:r>
            <a:br>
              <a:rPr sz="1800"/>
            </a:br>
            <a:r>
              <a:rPr b="0" lang="en" sz="1800" spc="-1" strike="noStrike">
                <a:solidFill>
                  <a:srgbClr val="1f497d"/>
                </a:solidFill>
                <a:latin typeface="Arial"/>
                <a:ea typeface="Arial"/>
              </a:rPr>
              <a:t>primeiro</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i+j*k → i+(j*k)</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-i*-j → (-i)*(-j)</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1f497d"/>
                </a:solidFill>
                <a:latin typeface="Consolas"/>
                <a:ea typeface="Consolas"/>
              </a:rPr>
              <a:t>+i+j/k → (+i)+(j/k)</a:t>
            </a:r>
            <a:endParaRPr b="0" lang="pt-BR" sz="1800" spc="-1" strike="noStrike">
              <a:solidFill>
                <a:srgbClr val="000000"/>
              </a:solidFill>
              <a:latin typeface="Arial"/>
            </a:endParaRPr>
          </a:p>
        </p:txBody>
      </p:sp>
      <p:sp>
        <p:nvSpPr>
          <p:cNvPr id="324" name="Google Shape;411;p50"/>
          <p:cNvSpPr/>
          <p:nvPr/>
        </p:nvSpPr>
        <p:spPr>
          <a:xfrm>
            <a:off x="4305600" y="2351160"/>
            <a:ext cx="4669560" cy="2308320"/>
          </a:xfrm>
          <a:prstGeom prst="rect">
            <a:avLst/>
          </a:prstGeom>
          <a:noFill/>
          <a:ln w="19050">
            <a:solidFill>
              <a:srgbClr val="0000ff"/>
            </a:solidFill>
            <a:round/>
          </a:ln>
        </p:spPr>
        <p:style>
          <a:lnRef idx="0"/>
          <a:fillRef idx="0"/>
          <a:effectRef idx="0"/>
          <a:fontRef idx="minor"/>
        </p:style>
        <p:txBody>
          <a:bodyPr tIns="91440" bIns="91440" anchor="t">
            <a:noAutofit/>
          </a:bodyPr>
          <a:p>
            <a:pPr>
              <a:lnSpc>
                <a:spcPct val="100000"/>
              </a:lnSpc>
              <a:buNone/>
              <a:tabLst>
                <a:tab algn="l" pos="0"/>
              </a:tabLst>
            </a:pPr>
            <a:r>
              <a:rPr b="1" lang="en" sz="2000" spc="-1" strike="noStrike">
                <a:solidFill>
                  <a:srgbClr val="a61c00"/>
                </a:solidFill>
                <a:latin typeface="Arial"/>
                <a:ea typeface="Arial"/>
              </a:rPr>
              <a:t>Ordem:</a:t>
            </a:r>
            <a:endParaRPr b="0" lang="pt-BR" sz="2000" spc="-1" strike="noStrike">
              <a:latin typeface="Arial"/>
            </a:endParaRPr>
          </a:p>
          <a:p>
            <a:pPr marL="457200" indent="-355680">
              <a:lnSpc>
                <a:spcPct val="100000"/>
              </a:lnSpc>
              <a:buClr>
                <a:srgbClr val="a61c00"/>
              </a:buClr>
              <a:buFont typeface="Arial"/>
              <a:buAutoNum type="arabicParenR"/>
              <a:tabLst>
                <a:tab algn="l" pos="0"/>
              </a:tabLst>
            </a:pPr>
            <a:r>
              <a:rPr b="0" lang="en" sz="2000" spc="-1" strike="noStrike">
                <a:solidFill>
                  <a:srgbClr val="a61c00"/>
                </a:solidFill>
                <a:latin typeface="Arial"/>
                <a:ea typeface="Arial"/>
              </a:rPr>
              <a:t>Operadores Unários </a:t>
            </a:r>
            <a:br>
              <a:rPr sz="2000"/>
            </a:br>
            <a:r>
              <a:rPr b="0" lang="en" sz="2000" spc="-1" strike="noStrike">
                <a:solidFill>
                  <a:srgbClr val="a61c00"/>
                </a:solidFill>
                <a:latin typeface="Arial"/>
                <a:ea typeface="Arial"/>
              </a:rPr>
              <a:t>(+ e -)</a:t>
            </a:r>
            <a:endParaRPr b="0" lang="pt-BR" sz="2000" spc="-1" strike="noStrike">
              <a:latin typeface="Arial"/>
            </a:endParaRPr>
          </a:p>
          <a:p>
            <a:pPr marL="457200" indent="-355680">
              <a:lnSpc>
                <a:spcPct val="100000"/>
              </a:lnSpc>
              <a:buClr>
                <a:srgbClr val="a61c00"/>
              </a:buClr>
              <a:buFont typeface="Arial"/>
              <a:buAutoNum type="arabicParenR"/>
              <a:tabLst>
                <a:tab algn="l" pos="0"/>
              </a:tabLst>
            </a:pPr>
            <a:r>
              <a:rPr b="0" lang="en" sz="2000" spc="-1" strike="noStrike">
                <a:solidFill>
                  <a:srgbClr val="a61c00"/>
                </a:solidFill>
                <a:latin typeface="Arial"/>
                <a:ea typeface="Arial"/>
              </a:rPr>
              <a:t>Multiplicação, divisão e resto </a:t>
            </a:r>
            <a:br>
              <a:rPr sz="2000"/>
            </a:br>
            <a:r>
              <a:rPr b="0" lang="en" sz="2000" spc="-1" strike="noStrike">
                <a:solidFill>
                  <a:srgbClr val="a61c00"/>
                </a:solidFill>
                <a:latin typeface="Arial"/>
                <a:ea typeface="Arial"/>
              </a:rPr>
              <a:t>(*, / e %)</a:t>
            </a:r>
            <a:endParaRPr b="0" lang="pt-BR" sz="2000" spc="-1" strike="noStrike">
              <a:latin typeface="Arial"/>
            </a:endParaRPr>
          </a:p>
          <a:p>
            <a:pPr marL="457200" indent="-355680">
              <a:lnSpc>
                <a:spcPct val="100000"/>
              </a:lnSpc>
              <a:buClr>
                <a:srgbClr val="a61c00"/>
              </a:buClr>
              <a:buFont typeface="Arial"/>
              <a:buAutoNum type="arabicParenR"/>
              <a:tabLst>
                <a:tab algn="l" pos="0"/>
              </a:tabLst>
            </a:pPr>
            <a:r>
              <a:rPr b="0" lang="en" sz="2000" spc="-1" strike="noStrike">
                <a:solidFill>
                  <a:srgbClr val="a61c00"/>
                </a:solidFill>
                <a:latin typeface="Arial"/>
                <a:ea typeface="Arial"/>
              </a:rPr>
              <a:t>Soma e subtração </a:t>
            </a:r>
            <a:br>
              <a:rPr sz="2000"/>
            </a:br>
            <a:r>
              <a:rPr b="0" lang="en" sz="2000" spc="-1" strike="noStrike">
                <a:solidFill>
                  <a:srgbClr val="a61c00"/>
                </a:solidFill>
                <a:latin typeface="Arial"/>
                <a:ea typeface="Arial"/>
              </a:rPr>
              <a:t>(+ e -)</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854280" y="60696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Associatividade</a:t>
            </a:r>
            <a:endParaRPr b="0" lang="pt-BR" sz="3000" spc="-1" strike="noStrike">
              <a:solidFill>
                <a:srgbClr val="000000"/>
              </a:solidFill>
              <a:latin typeface="Arial"/>
            </a:endParaRPr>
          </a:p>
        </p:txBody>
      </p:sp>
      <p:sp>
        <p:nvSpPr>
          <p:cNvPr id="326"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gn="just">
              <a:lnSpc>
                <a:spcPct val="100000"/>
              </a:lnSpc>
              <a:buNone/>
              <a:tabLst>
                <a:tab algn="l" pos="0"/>
              </a:tabLst>
            </a:pPr>
            <a:r>
              <a:rPr b="0" lang="en" sz="2000" spc="-1" strike="noStrike">
                <a:solidFill>
                  <a:srgbClr val="233a44"/>
                </a:solidFill>
                <a:latin typeface="Calibri"/>
                <a:ea typeface="Calibri"/>
              </a:rPr>
              <a:t>Operadores com a mesma precedência são avaliados de acordo com a associatividade.</a:t>
            </a:r>
            <a:endParaRPr b="0" lang="pt-BR" sz="2000" spc="-1" strike="noStrike">
              <a:solidFill>
                <a:srgbClr val="000000"/>
              </a:solidFill>
              <a:latin typeface="Arial"/>
            </a:endParaRPr>
          </a:p>
          <a:p>
            <a:pPr algn="just">
              <a:lnSpc>
                <a:spcPct val="100000"/>
              </a:lnSpc>
              <a:buNone/>
              <a:tabLst>
                <a:tab algn="l" pos="0"/>
              </a:tabLst>
            </a:pPr>
            <a:endParaRPr b="0" lang="pt-BR" sz="2000" spc="-1" strike="noStrike">
              <a:solidFill>
                <a:srgbClr val="000000"/>
              </a:solidFill>
              <a:latin typeface="Arial"/>
            </a:endParaRPr>
          </a:p>
          <a:p>
            <a:pPr algn="just">
              <a:lnSpc>
                <a:spcPct val="100000"/>
              </a:lnSpc>
              <a:buNone/>
              <a:tabLst>
                <a:tab algn="l" pos="0"/>
              </a:tabLst>
            </a:pPr>
            <a:r>
              <a:rPr b="0" lang="en" sz="2000" spc="-1" strike="noStrike">
                <a:solidFill>
                  <a:srgbClr val="233a44"/>
                </a:solidFill>
                <a:latin typeface="Calibri"/>
                <a:ea typeface="Calibri"/>
              </a:rPr>
              <a:t>Em operadores associativos à esquerda (+ e - binários, *, /, e %), as operações mais à esquerda são executadas primeiro.</a:t>
            </a:r>
            <a:endParaRPr b="0" lang="pt-BR" sz="2000" spc="-1" strike="noStrike">
              <a:solidFill>
                <a:srgbClr val="000000"/>
              </a:solidFill>
              <a:latin typeface="Arial"/>
            </a:endParaRPr>
          </a:p>
          <a:p>
            <a:pPr algn="just">
              <a:lnSpc>
                <a:spcPct val="100000"/>
              </a:lnSpc>
              <a:buNone/>
              <a:tabLst>
                <a:tab algn="l" pos="0"/>
              </a:tabLst>
            </a:pPr>
            <a:r>
              <a:rPr b="0" lang="en" sz="2000" spc="-1" strike="noStrike">
                <a:solidFill>
                  <a:srgbClr val="233a44"/>
                </a:solidFill>
                <a:latin typeface="Consolas"/>
                <a:ea typeface="Consolas"/>
              </a:rPr>
              <a:t>a*b/c*d → ((a*b)/c)*d)</a:t>
            </a:r>
            <a:endParaRPr b="0" lang="pt-BR" sz="2000" spc="-1" strike="noStrike">
              <a:solidFill>
                <a:srgbClr val="000000"/>
              </a:solidFill>
              <a:latin typeface="Arial"/>
            </a:endParaRPr>
          </a:p>
          <a:p>
            <a:pPr algn="just">
              <a:lnSpc>
                <a:spcPct val="100000"/>
              </a:lnSpc>
              <a:buNone/>
              <a:tabLst>
                <a:tab algn="l" pos="0"/>
              </a:tabLst>
            </a:pPr>
            <a:endParaRPr b="0" lang="pt-BR" sz="2000" spc="-1" strike="noStrike">
              <a:solidFill>
                <a:srgbClr val="000000"/>
              </a:solidFill>
              <a:latin typeface="Arial"/>
            </a:endParaRPr>
          </a:p>
          <a:p>
            <a:pPr algn="just">
              <a:lnSpc>
                <a:spcPct val="100000"/>
              </a:lnSpc>
              <a:buNone/>
              <a:tabLst>
                <a:tab algn="l" pos="0"/>
              </a:tabLst>
            </a:pPr>
            <a:r>
              <a:rPr b="0" lang="en" sz="2000" spc="-1" strike="noStrike">
                <a:solidFill>
                  <a:srgbClr val="233a44"/>
                </a:solidFill>
                <a:latin typeface="Calibri"/>
                <a:ea typeface="Calibri"/>
              </a:rPr>
              <a:t>Em operadores associativos à direita (- e + unários), as operações mais à direita são executadas primeiro</a:t>
            </a:r>
            <a:endParaRPr b="0" lang="pt-BR" sz="2000" spc="-1" strike="noStrike">
              <a:solidFill>
                <a:srgbClr val="000000"/>
              </a:solidFill>
              <a:latin typeface="Arial"/>
            </a:endParaRPr>
          </a:p>
          <a:p>
            <a:pPr algn="just">
              <a:lnSpc>
                <a:spcPct val="100000"/>
              </a:lnSpc>
              <a:buNone/>
              <a:tabLst>
                <a:tab algn="l" pos="0"/>
              </a:tabLst>
            </a:pPr>
            <a:r>
              <a:rPr b="0" lang="en" sz="2000" spc="-1" strike="noStrike">
                <a:solidFill>
                  <a:srgbClr val="233a44"/>
                </a:solidFill>
                <a:latin typeface="Consolas"/>
                <a:ea typeface="Consolas"/>
              </a:rPr>
              <a:t>-+i → -(+i)</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Variáveis</a:t>
            </a:r>
            <a:endParaRPr b="0" lang="pt-BR" sz="3000" spc="-1" strike="noStrike">
              <a:solidFill>
                <a:srgbClr val="000000"/>
              </a:solidFill>
              <a:latin typeface="Arial"/>
            </a:endParaRPr>
          </a:p>
        </p:txBody>
      </p:sp>
      <p:sp>
        <p:nvSpPr>
          <p:cNvPr id="196" name="PlaceHolder 2"/>
          <p:cNvSpPr>
            <a:spLocks noGrp="1"/>
          </p:cNvSpPr>
          <p:nvPr>
            <p:ph/>
          </p:nvPr>
        </p:nvSpPr>
        <p:spPr>
          <a:xfrm>
            <a:off x="819000" y="1130760"/>
            <a:ext cx="7505280" cy="364032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Em diversas situações estamos interessados em armazenar e processar informações, como o saldo de uma conta bancária, a nota de um aluno, etc.</a:t>
            </a:r>
            <a:endParaRPr b="0" lang="pt-BR" sz="24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Essas informações são valores que variam com o contexto (donde o nome variável) e ocupam um espaço da memória.</a:t>
            </a:r>
            <a:endParaRPr b="0" lang="pt-BR" sz="24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Variáveis podem representar quantidades (ex: valores) ou qualidades (ex: positivo/negativo).</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Exemplos</a:t>
            </a:r>
            <a:endParaRPr b="0" lang="pt-BR" sz="3000" spc="-1" strike="noStrike">
              <a:solidFill>
                <a:srgbClr val="000000"/>
              </a:solidFill>
              <a:latin typeface="Arial"/>
            </a:endParaRPr>
          </a:p>
        </p:txBody>
      </p:sp>
      <p:sp>
        <p:nvSpPr>
          <p:cNvPr id="328"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15000"/>
              </a:lnSpc>
              <a:spcAft>
                <a:spcPts val="1599"/>
              </a:spcAft>
              <a:buNone/>
              <a:tabLst>
                <a:tab algn="l" pos="0"/>
              </a:tabLst>
            </a:pPr>
            <a:r>
              <a:rPr b="0" lang="en" sz="1300" spc="-1" strike="noStrike">
                <a:solidFill>
                  <a:srgbClr val="233a44"/>
                </a:solidFill>
                <a:latin typeface="Calibri"/>
                <a:ea typeface="Calibri"/>
              </a:rPr>
              <a:t> </a:t>
            </a:r>
            <a:endParaRPr b="0" lang="pt-BR" sz="1300" spc="-1" strike="noStrike">
              <a:solidFill>
                <a:srgbClr val="000000"/>
              </a:solidFill>
              <a:latin typeface="Arial"/>
            </a:endParaRPr>
          </a:p>
        </p:txBody>
      </p:sp>
      <p:pic>
        <p:nvPicPr>
          <p:cNvPr id="329" name="Google Shape;424;p52" descr=""/>
          <p:cNvPicPr/>
          <p:nvPr/>
        </p:nvPicPr>
        <p:blipFill>
          <a:blip r:embed="rId1"/>
          <a:stretch/>
        </p:blipFill>
        <p:spPr>
          <a:xfrm>
            <a:off x="498600" y="1235520"/>
            <a:ext cx="8324640" cy="33624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Recomendação</a:t>
            </a:r>
            <a:endParaRPr b="0" lang="pt-BR" sz="3000" spc="-1" strike="noStrike">
              <a:solidFill>
                <a:srgbClr val="000000"/>
              </a:solidFill>
              <a:latin typeface="Arial"/>
            </a:endParaRPr>
          </a:p>
        </p:txBody>
      </p:sp>
      <p:sp>
        <p:nvSpPr>
          <p:cNvPr id="331"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15000"/>
              </a:lnSpc>
              <a:buNone/>
              <a:tabLst>
                <a:tab algn="l" pos="0"/>
              </a:tabLst>
            </a:pPr>
            <a:r>
              <a:rPr b="0" lang="en" sz="2400" spc="-1" strike="noStrike">
                <a:solidFill>
                  <a:srgbClr val="233a44"/>
                </a:solidFill>
                <a:latin typeface="Calibri"/>
                <a:ea typeface="Calibri"/>
              </a:rPr>
              <a:t>Tentar decorar a precedência de operadores é uma má ideia.</a:t>
            </a:r>
            <a:endParaRPr b="0" lang="pt-BR" sz="2400" spc="-1" strike="noStrike">
              <a:solidFill>
                <a:srgbClr val="000000"/>
              </a:solidFill>
              <a:latin typeface="Arial"/>
            </a:endParaRPr>
          </a:p>
          <a:p>
            <a:pPr>
              <a:lnSpc>
                <a:spcPct val="115000"/>
              </a:lnSpc>
              <a:spcBef>
                <a:spcPts val="1599"/>
              </a:spcBef>
              <a:buNone/>
              <a:tabLst>
                <a:tab algn="l" pos="0"/>
              </a:tabLst>
            </a:pPr>
            <a:endParaRPr b="0" lang="pt-BR" sz="2400" spc="-1" strike="noStrike">
              <a:solidFill>
                <a:srgbClr val="000000"/>
              </a:solidFill>
              <a:latin typeface="Arial"/>
            </a:endParaRPr>
          </a:p>
          <a:p>
            <a:pPr>
              <a:lnSpc>
                <a:spcPct val="115000"/>
              </a:lnSpc>
              <a:spcBef>
                <a:spcPts val="1599"/>
              </a:spcBef>
              <a:spcAft>
                <a:spcPts val="1599"/>
              </a:spcAft>
              <a:buNone/>
              <a:tabLst>
                <a:tab algn="l" pos="0"/>
              </a:tabLst>
            </a:pPr>
            <a:r>
              <a:rPr b="1" lang="en" sz="2400" spc="-1" strike="noStrike">
                <a:solidFill>
                  <a:srgbClr val="233a44"/>
                </a:solidFill>
                <a:latin typeface="Calibri"/>
                <a:ea typeface="Calibri"/>
              </a:rPr>
              <a:t>Sempre use parênteses para garantir que a operação será executada na ordem desejada.</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Inteiros e Ponto Flutuante</a:t>
            </a:r>
            <a:endParaRPr b="0" lang="pt-BR" sz="3000" spc="-1" strike="noStrike">
              <a:solidFill>
                <a:srgbClr val="000000"/>
              </a:solidFill>
              <a:latin typeface="Arial"/>
            </a:endParaRPr>
          </a:p>
        </p:txBody>
      </p:sp>
      <p:sp>
        <p:nvSpPr>
          <p:cNvPr id="333" name="PlaceHolder 2"/>
          <p:cNvSpPr>
            <a:spLocks noGrp="1"/>
          </p:cNvSpPr>
          <p:nvPr>
            <p:ph/>
          </p:nvPr>
        </p:nvSpPr>
        <p:spPr>
          <a:xfrm>
            <a:off x="819000" y="1188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Com exceção do operador %, os demais permitem que os operandos sejam inteiros ou em ponto flutuante.</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Quando inteiros e reais são misturados, o resultado será sempre ponto-flutuante:</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9+2,5 terá valor 11,5</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6,7/2 terá valor 3,35</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Importante: a divisão de dois números inteiros resultará em um número inteiro!</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7/2 terá valor 3</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Divisão de números inteiros</a:t>
            </a:r>
            <a:endParaRPr b="0" lang="pt-BR" sz="3000" spc="-1" strike="noStrike">
              <a:solidFill>
                <a:srgbClr val="000000"/>
              </a:solidFill>
              <a:latin typeface="Arial"/>
            </a:endParaRPr>
          </a:p>
        </p:txBody>
      </p:sp>
      <p:sp>
        <p:nvSpPr>
          <p:cNvPr id="335" name="PlaceHolder 2"/>
          <p:cNvSpPr>
            <a:spLocks noGrp="1"/>
          </p:cNvSpPr>
          <p:nvPr>
            <p:ph/>
          </p:nvPr>
        </p:nvSpPr>
        <p:spPr>
          <a:xfrm>
            <a:off x="819000" y="1188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Como comentado, a divisão de dois números inteiros resultará em um número inteiro!</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9/2; </a:t>
            </a:r>
            <a:r>
              <a:rPr b="0" lang="en" sz="2000" spc="-1" strike="noStrike">
                <a:solidFill>
                  <a:srgbClr val="274e13"/>
                </a:solidFill>
                <a:latin typeface="Consolas"/>
                <a:ea typeface="Consolas"/>
              </a:rPr>
              <a:t>// x receberá valor 4</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Para fazer divisão com casas decimais, é necessário converter um dos valores para ponto flutuante:</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(float) 9/2;</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9/(float) 2;</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  </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Divisão de números inteiros</a:t>
            </a:r>
            <a:endParaRPr b="0" lang="pt-BR" sz="3000" spc="-1" strike="noStrike">
              <a:solidFill>
                <a:srgbClr val="000000"/>
              </a:solidFill>
              <a:latin typeface="Arial"/>
            </a:endParaRPr>
          </a:p>
        </p:txBody>
      </p:sp>
      <p:sp>
        <p:nvSpPr>
          <p:cNvPr id="337" name="PlaceHolder 2"/>
          <p:cNvSpPr>
            <a:spLocks noGrp="1"/>
          </p:cNvSpPr>
          <p:nvPr>
            <p:ph/>
          </p:nvPr>
        </p:nvSpPr>
        <p:spPr>
          <a:xfrm>
            <a:off x="819000" y="1188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Como comentado, a divisão de dois números inteiros resultará em um número inteiro!</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9/2; </a:t>
            </a:r>
            <a:r>
              <a:rPr b="0" lang="en" sz="2000" spc="-1" strike="noStrike">
                <a:solidFill>
                  <a:srgbClr val="274e13"/>
                </a:solidFill>
                <a:latin typeface="Consolas"/>
                <a:ea typeface="Consolas"/>
              </a:rPr>
              <a:t>// x receberá valor 4</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Para fazer divisão com casas decimais, é necessário converter um dos valores para ponto flutuante:</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a:t>
            </a: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9/2;</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9/(</a:t>
            </a: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2;</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  </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p:txBody>
      </p:sp>
      <p:sp>
        <p:nvSpPr>
          <p:cNvPr id="338" name="Google Shape;449;p56"/>
          <p:cNvSpPr/>
          <p:nvPr/>
        </p:nvSpPr>
        <p:spPr>
          <a:xfrm>
            <a:off x="4586040" y="2936160"/>
            <a:ext cx="4050720" cy="1145160"/>
          </a:xfrm>
          <a:prstGeom prst="rect">
            <a:avLst/>
          </a:prstGeom>
          <a:solidFill>
            <a:srgbClr val="cfe2f3"/>
          </a:solidFill>
          <a:ln w="0">
            <a:noFill/>
          </a:ln>
        </p:spPr>
        <p:style>
          <a:lnRef idx="0"/>
          <a:fillRef idx="0"/>
          <a:effectRef idx="0"/>
          <a:fontRef idx="minor"/>
        </p:style>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Em C++ também é possível utilizar:</a:t>
            </a:r>
            <a:endParaRPr b="0" lang="pt-BR" sz="2000" spc="-1" strike="noStrike">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a:t>
            </a: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(9)/2;</a:t>
            </a:r>
            <a:endParaRPr b="0" lang="pt-BR" sz="2000" spc="-1" strike="noStrike">
              <a:latin typeface="Arial"/>
            </a:endParaRPr>
          </a:p>
          <a:p>
            <a:pPr>
              <a:lnSpc>
                <a:spcPct val="100000"/>
              </a:lnSpc>
              <a:buNone/>
              <a:tabLst>
                <a:tab algn="l" pos="0"/>
              </a:tabLst>
            </a:pP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 x = 9/</a:t>
            </a:r>
            <a:r>
              <a:rPr b="0" lang="en" sz="2000" spc="-1" strike="noStrike">
                <a:solidFill>
                  <a:srgbClr val="0000ff"/>
                </a:solidFill>
                <a:latin typeface="Consolas"/>
                <a:ea typeface="Consolas"/>
              </a:rPr>
              <a:t>float</a:t>
            </a:r>
            <a:r>
              <a:rPr b="0" lang="en" sz="2000" spc="-1" strike="noStrike">
                <a:solidFill>
                  <a:srgbClr val="233a44"/>
                </a:solidFill>
                <a:latin typeface="Consolas"/>
                <a:ea typeface="Consolas"/>
              </a:rPr>
              <a:t>(2);</a:t>
            </a:r>
            <a:endParaRPr b="0" lang="pt-BR" sz="2000" spc="-1" strike="noStrike">
              <a:latin typeface="Arial"/>
            </a:endParaRPr>
          </a:p>
          <a:p>
            <a:pPr>
              <a:lnSpc>
                <a:spcPct val="100000"/>
              </a:lnSpc>
              <a:buNone/>
              <a:tabLst>
                <a:tab algn="l" pos="0"/>
              </a:tabLst>
            </a:pP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Atribuição Composta</a:t>
            </a:r>
            <a:endParaRPr b="0" lang="pt-BR" sz="3000" spc="-1" strike="noStrike">
              <a:solidFill>
                <a:srgbClr val="000000"/>
              </a:solidFill>
              <a:latin typeface="Arial"/>
            </a:endParaRPr>
          </a:p>
        </p:txBody>
      </p:sp>
      <p:sp>
        <p:nvSpPr>
          <p:cNvPr id="340" name="PlaceHolder 2"/>
          <p:cNvSpPr>
            <a:spLocks noGrp="1"/>
          </p:cNvSpPr>
          <p:nvPr>
            <p:ph/>
          </p:nvPr>
        </p:nvSpPr>
        <p:spPr>
          <a:xfrm>
            <a:off x="740520" y="1343160"/>
            <a:ext cx="7505280" cy="328176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233a44"/>
                </a:solidFill>
                <a:latin typeface="Calibri"/>
                <a:ea typeface="Calibri"/>
              </a:rPr>
              <a:t>Considere a atribuição</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i = i + 2;</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Esta operação pode ser simplificada</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i += 2;</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O operador </a:t>
            </a:r>
            <a:r>
              <a:rPr b="0" lang="en" sz="1800" spc="-1" strike="noStrike">
                <a:solidFill>
                  <a:srgbClr val="233a44"/>
                </a:solidFill>
                <a:latin typeface="Consolas"/>
                <a:ea typeface="Consolas"/>
              </a:rPr>
              <a:t>+=</a:t>
            </a:r>
            <a:r>
              <a:rPr b="0" lang="en" sz="1800" spc="-1" strike="noStrike">
                <a:solidFill>
                  <a:srgbClr val="233a44"/>
                </a:solidFill>
                <a:latin typeface="Calibri"/>
                <a:ea typeface="Calibri"/>
              </a:rPr>
              <a:t> adiciona o valor à direita à variável da esquerda</a:t>
            </a:r>
            <a:endParaRPr b="0" lang="pt-BR" sz="1800" spc="-1" strike="noStrike">
              <a:solidFill>
                <a:srgbClr val="000000"/>
              </a:solidFill>
              <a:latin typeface="Arial"/>
            </a:endParaRPr>
          </a:p>
          <a:p>
            <a:pPr>
              <a:lnSpc>
                <a:spcPct val="100000"/>
              </a:lnSpc>
              <a:buNone/>
              <a:tabLst>
                <a:tab algn="l" pos="0"/>
              </a:tabLst>
            </a:pP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alibri"/>
                <a:ea typeface="Calibri"/>
              </a:rPr>
              <a:t>Outros operadores compostos:</a:t>
            </a:r>
            <a:endParaRPr b="0" lang="pt-BR" sz="1800" spc="-1" strike="noStrike">
              <a:solidFill>
                <a:srgbClr val="000000"/>
              </a:solidFill>
              <a:latin typeface="Arial"/>
            </a:endParaRPr>
          </a:p>
          <a:p>
            <a:pPr>
              <a:lnSpc>
                <a:spcPct val="100000"/>
              </a:lnSpc>
              <a:buNone/>
              <a:tabLst>
                <a:tab algn="l" pos="0"/>
              </a:tabLst>
            </a:pPr>
            <a:r>
              <a:rPr b="0" lang="en" sz="1800" spc="-1" strike="noStrike">
                <a:solidFill>
                  <a:srgbClr val="233a44"/>
                </a:solidFill>
                <a:latin typeface="Consolas"/>
                <a:ea typeface="Consolas"/>
              </a:rPr>
              <a:t>-=, *=, /=, %=</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Incremento e decremento</a:t>
            </a:r>
            <a:endParaRPr b="0" lang="pt-BR" sz="3000" spc="-1" strike="noStrike">
              <a:solidFill>
                <a:srgbClr val="000000"/>
              </a:solidFill>
              <a:latin typeface="Arial"/>
            </a:endParaRPr>
          </a:p>
        </p:txBody>
      </p:sp>
      <p:sp>
        <p:nvSpPr>
          <p:cNvPr id="342"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Uma das operações mais comuns em programas é aumentar ou diminuir o valor de uma variável em uma unidade </a:t>
            </a:r>
            <a:br>
              <a:rPr sz="2000"/>
            </a:br>
            <a:r>
              <a:rPr b="0" lang="en" sz="2000" spc="-1" strike="noStrike">
                <a:solidFill>
                  <a:srgbClr val="233a44"/>
                </a:solidFill>
                <a:latin typeface="Calibri"/>
                <a:ea typeface="Calibri"/>
              </a:rPr>
              <a:t>(</a:t>
            </a:r>
            <a:r>
              <a:rPr b="0" lang="en" sz="2000" spc="-1" strike="noStrike">
                <a:solidFill>
                  <a:srgbClr val="233a44"/>
                </a:solidFill>
                <a:latin typeface="Consolas"/>
                <a:ea typeface="Consolas"/>
              </a:rPr>
              <a:t>i = i+1</a:t>
            </a:r>
            <a:r>
              <a:rPr b="0" lang="en" sz="2000" spc="-1" strike="noStrike">
                <a:solidFill>
                  <a:srgbClr val="233a44"/>
                </a:solidFill>
                <a:latin typeface="Calibri"/>
                <a:ea typeface="Calibri"/>
              </a:rPr>
              <a:t>) ou (</a:t>
            </a:r>
            <a:r>
              <a:rPr b="0" lang="en" sz="2000" spc="-1" strike="noStrike">
                <a:solidFill>
                  <a:srgbClr val="233a44"/>
                </a:solidFill>
                <a:latin typeface="Consolas"/>
                <a:ea typeface="Consolas"/>
              </a:rPr>
              <a:t>i = i-1</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Com o operador composto, isto fica:</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i += 1</a:t>
            </a:r>
            <a:r>
              <a:rPr b="0" lang="en" sz="2000" spc="-1" strike="noStrike">
                <a:solidFill>
                  <a:srgbClr val="233a44"/>
                </a:solidFill>
                <a:latin typeface="Calibri"/>
                <a:ea typeface="Calibri"/>
              </a:rPr>
              <a:t>; ou </a:t>
            </a:r>
            <a:r>
              <a:rPr b="0" lang="en" sz="2000" spc="-1" strike="noStrike">
                <a:solidFill>
                  <a:srgbClr val="233a44"/>
                </a:solidFill>
                <a:latin typeface="Consolas"/>
                <a:ea typeface="Consolas"/>
              </a:rPr>
              <a:t>i -= 1</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O mais comum é usar os operadores </a:t>
            </a:r>
            <a:r>
              <a:rPr b="0" lang="en" sz="2000" spc="-1" strike="noStrike">
                <a:solidFill>
                  <a:srgbClr val="233a44"/>
                </a:solidFill>
                <a:latin typeface="Consolas"/>
                <a:ea typeface="Consolas"/>
              </a:rPr>
              <a:t>++</a:t>
            </a:r>
            <a:r>
              <a:rPr b="0" lang="en" sz="2000" spc="-1" strike="noStrike">
                <a:solidFill>
                  <a:srgbClr val="233a44"/>
                </a:solidFill>
                <a:latin typeface="Calibri"/>
                <a:ea typeface="Calibri"/>
              </a:rPr>
              <a:t> e </a:t>
            </a:r>
            <a:r>
              <a:rPr b="0" lang="en" sz="2000" spc="-1" strike="noStrike">
                <a:solidFill>
                  <a:srgbClr val="233a44"/>
                </a:solidFill>
                <a:latin typeface="Consolas"/>
                <a:ea typeface="Consolas"/>
              </a:rPr>
              <a: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onsolas"/>
                <a:ea typeface="Consolas"/>
              </a:rPr>
              <a:t>i++</a:t>
            </a:r>
            <a:r>
              <a:rPr b="0" lang="en" sz="2000" spc="-1" strike="noStrike">
                <a:solidFill>
                  <a:srgbClr val="233a44"/>
                </a:solidFill>
                <a:latin typeface="Calibri"/>
                <a:ea typeface="Calibri"/>
              </a:rPr>
              <a:t>;  ou </a:t>
            </a:r>
            <a:r>
              <a:rPr b="0" lang="en" sz="2000" spc="-1" strike="noStrike">
                <a:solidFill>
                  <a:srgbClr val="233a44"/>
                </a:solidFill>
                <a:latin typeface="Consolas"/>
                <a:ea typeface="Consolas"/>
              </a:rPr>
              <a:t>i--</a:t>
            </a:r>
            <a:r>
              <a:rPr b="0" lang="en" sz="2000" spc="-1" strike="noStrike">
                <a:solidFill>
                  <a:srgbClr val="233a44"/>
                </a:solidFill>
                <a:latin typeface="Calibri"/>
                <a:ea typeface="Calibri"/>
              </a:rPr>
              <a:t>;</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Biblioteca &lt;cmath&gt;</a:t>
            </a:r>
            <a:endParaRPr b="0" lang="pt-BR" sz="3000" spc="-1" strike="noStrike">
              <a:solidFill>
                <a:srgbClr val="000000"/>
              </a:solidFill>
              <a:latin typeface="Arial"/>
            </a:endParaRPr>
          </a:p>
        </p:txBody>
      </p:sp>
      <p:sp>
        <p:nvSpPr>
          <p:cNvPr id="344" name="PlaceHolder 2"/>
          <p:cNvSpPr>
            <a:spLocks noGrp="1"/>
          </p:cNvSpPr>
          <p:nvPr>
            <p:ph/>
          </p:nvPr>
        </p:nvSpPr>
        <p:spPr>
          <a:xfrm>
            <a:off x="819000" y="150300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onsolas"/>
                <a:ea typeface="Consolas"/>
              </a:rPr>
              <a:t>#include &lt;cmath&gt;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habilita os seguintes recursos:</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Potenciação (</a:t>
            </a:r>
            <a:r>
              <a:rPr b="0" lang="en" sz="2000" spc="-1" strike="noStrike">
                <a:solidFill>
                  <a:srgbClr val="233a44"/>
                </a:solidFill>
                <a:latin typeface="Consolas"/>
                <a:ea typeface="Consolas"/>
              </a:rPr>
              <a:t>pow(base, expoente), sqrt</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Trigonometria (</a:t>
            </a:r>
            <a:r>
              <a:rPr b="0" lang="en" sz="2000" spc="-1" strike="noStrike">
                <a:solidFill>
                  <a:srgbClr val="233a44"/>
                </a:solidFill>
                <a:latin typeface="Consolas"/>
                <a:ea typeface="Consolas"/>
              </a:rPr>
              <a:t>cos, sin, tan, acos, asin, atan</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Arredondamento (</a:t>
            </a:r>
            <a:r>
              <a:rPr b="0" lang="en" sz="2000" spc="-1" strike="noStrike">
                <a:solidFill>
                  <a:srgbClr val="233a44"/>
                </a:solidFill>
                <a:latin typeface="Consolas"/>
                <a:ea typeface="Consolas"/>
              </a:rPr>
              <a:t>ceil, floor</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Valor absoluto / módulo (</a:t>
            </a:r>
            <a:r>
              <a:rPr b="0" lang="en" sz="2000" spc="-1" strike="noStrike">
                <a:solidFill>
                  <a:srgbClr val="233a44"/>
                </a:solidFill>
                <a:latin typeface="Consolas"/>
                <a:ea typeface="Consolas"/>
              </a:rPr>
              <a:t>abs</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π (</a:t>
            </a:r>
            <a:r>
              <a:rPr b="0" lang="en" sz="2000" spc="-1" strike="noStrike">
                <a:solidFill>
                  <a:srgbClr val="233a44"/>
                </a:solidFill>
                <a:latin typeface="Consolas"/>
                <a:ea typeface="Consolas"/>
              </a:rPr>
              <a:t>M_PI</a:t>
            </a:r>
            <a:r>
              <a:rPr b="0" lang="en" sz="2000" spc="-1" strike="noStrike">
                <a:solidFill>
                  <a:srgbClr val="233a44"/>
                </a:solidFill>
                <a:latin typeface="Calibri"/>
                <a:ea typeface="Calibri"/>
              </a:rPr>
              <a:t>)</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u="sng">
                <a:solidFill>
                  <a:srgbClr val="3d4594"/>
                </a:solidFill>
                <a:uFillTx/>
                <a:latin typeface="Calibri"/>
                <a:ea typeface="Calibri"/>
                <a:hlinkClick r:id="rId1"/>
              </a:rPr>
              <a:t>http://www.cplusplus.com/reference/cmath/</a:t>
            </a:r>
            <a:r>
              <a:rPr b="0" lang="en" sz="2000" spc="-1" strike="noStrike">
                <a:solidFill>
                  <a:srgbClr val="233a44"/>
                </a:solidFill>
                <a:latin typeface="Calibri"/>
                <a:ea typeface="Calibri"/>
              </a:rPr>
              <a:t> </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819000" y="54828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Comentários</a:t>
            </a:r>
            <a:endParaRPr b="0" lang="pt-BR" sz="3000" spc="-1" strike="noStrike">
              <a:solidFill>
                <a:srgbClr val="000000"/>
              </a:solidFill>
              <a:latin typeface="Arial"/>
            </a:endParaRPr>
          </a:p>
        </p:txBody>
      </p:sp>
      <p:sp>
        <p:nvSpPr>
          <p:cNvPr id="346" name="PlaceHolder 2"/>
          <p:cNvSpPr>
            <a:spLocks noGrp="1"/>
          </p:cNvSpPr>
          <p:nvPr>
            <p:ph/>
          </p:nvPr>
        </p:nvSpPr>
        <p:spPr>
          <a:xfrm>
            <a:off x="819000" y="1336680"/>
            <a:ext cx="7505280" cy="328176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Comentários são textos que aparecem no programa, mas não são executados, servindo para que possamos colocar lembretes e outras informações no código. </a:t>
            </a:r>
            <a:endParaRPr b="0" lang="pt-BR" sz="20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São utilizados para descrever um algoritmo ou parte dele.</a:t>
            </a:r>
            <a:endParaRPr b="0" lang="pt-BR" sz="20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São importantes para aumentar a legibilidade ou entendimento da solução expressa por um algoritmo.</a:t>
            </a:r>
            <a:endParaRPr b="0" lang="pt-BR" sz="2000" spc="-1" strike="noStrike">
              <a:solidFill>
                <a:srgbClr val="000000"/>
              </a:solidFill>
              <a:latin typeface="Arial"/>
            </a:endParaRPr>
          </a:p>
          <a:p>
            <a:pPr>
              <a:lnSpc>
                <a:spcPct val="100000"/>
              </a:lnSpc>
              <a:buNone/>
              <a:tabLst>
                <a:tab algn="l" pos="0"/>
              </a:tabLst>
            </a:pPr>
            <a:endParaRPr b="0" lang="pt-BR" sz="8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Podem ser usados para indicar o significado das variáveis e constantes utilizadas.</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Comentários em C++</a:t>
            </a:r>
            <a:endParaRPr b="0" lang="pt-BR" sz="3000" spc="-1" strike="noStrike">
              <a:solidFill>
                <a:srgbClr val="000000"/>
              </a:solidFill>
              <a:latin typeface="Arial"/>
            </a:endParaRPr>
          </a:p>
        </p:txBody>
      </p:sp>
      <p:sp>
        <p:nvSpPr>
          <p:cNvPr id="348" name="PlaceHolder 2"/>
          <p:cNvSpPr>
            <a:spLocks noGrp="1"/>
          </p:cNvSpPr>
          <p:nvPr>
            <p:ph/>
          </p:nvPr>
        </p:nvSpPr>
        <p:spPr>
          <a:xfrm>
            <a:off x="819000" y="1467720"/>
            <a:ext cx="7505280" cy="2970720"/>
          </a:xfrm>
          <a:prstGeom prst="rect">
            <a:avLst/>
          </a:prstGeom>
          <a:noFill/>
          <a:ln w="0">
            <a:noFill/>
          </a:ln>
        </p:spPr>
        <p:txBody>
          <a:bodyPr tIns="91440" bIns="91440" anchor="t">
            <a:noAutofit/>
          </a:bodyPr>
          <a:p>
            <a:pPr>
              <a:lnSpc>
                <a:spcPct val="100000"/>
              </a:lnSpc>
              <a:buNone/>
              <a:tabLst>
                <a:tab algn="l" pos="0"/>
              </a:tabLst>
            </a:pPr>
            <a:r>
              <a:rPr b="1" lang="en" sz="2400" spc="-1" strike="noStrike">
                <a:solidFill>
                  <a:srgbClr val="1f497d"/>
                </a:solidFill>
                <a:latin typeface="Calibri"/>
                <a:ea typeface="Calibri"/>
              </a:rPr>
              <a:t>Opção 1: começam com </a:t>
            </a:r>
            <a:r>
              <a:rPr b="1" lang="en" sz="2400" spc="-1" strike="noStrike">
                <a:solidFill>
                  <a:srgbClr val="0000ff"/>
                </a:solidFill>
                <a:latin typeface="Calibri"/>
                <a:ea typeface="Calibri"/>
              </a:rPr>
              <a:t>/*</a:t>
            </a:r>
            <a:r>
              <a:rPr b="1" lang="en" sz="2400" spc="-1" strike="noStrike">
                <a:solidFill>
                  <a:srgbClr val="1f497d"/>
                </a:solidFill>
                <a:latin typeface="Calibri"/>
                <a:ea typeface="Calibri"/>
              </a:rPr>
              <a:t> e terminam com </a:t>
            </a:r>
            <a:r>
              <a:rPr b="1" lang="en" sz="2400" spc="-1" strike="noStrike">
                <a:solidFill>
                  <a:srgbClr val="0000ff"/>
                </a:solidFill>
                <a:latin typeface="Calibri"/>
                <a:ea typeface="Calibri"/>
              </a:rPr>
              <a:t>*/</a:t>
            </a:r>
            <a:r>
              <a:rPr b="1" lang="en" sz="2400" spc="-1" strike="noStrike">
                <a:solidFill>
                  <a:srgbClr val="1f497d"/>
                </a:solidFill>
                <a:latin typeface="Calibri"/>
                <a:ea typeface="Calibri"/>
              </a:rPr>
              <a:t>.</a:t>
            </a:r>
            <a:r>
              <a:rPr b="0" lang="en" sz="2400" spc="-1" strike="noStrike">
                <a:solidFill>
                  <a:srgbClr val="1f497d"/>
                </a:solidFill>
                <a:latin typeface="Calibri"/>
                <a:ea typeface="Calibri"/>
              </a:rPr>
              <a:t>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1f497d"/>
                </a:solidFill>
                <a:latin typeface="Consolas"/>
                <a:ea typeface="Consolas"/>
              </a:rPr>
              <a:t>/* Comentários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1f497d"/>
                </a:solidFill>
                <a:latin typeface="Consolas"/>
                <a:ea typeface="Consolas"/>
              </a:rPr>
              <a:t>    </a:t>
            </a:r>
            <a:r>
              <a:rPr b="0" lang="en" sz="2400" spc="-1" strike="noStrike">
                <a:solidFill>
                  <a:srgbClr val="1f497d"/>
                </a:solidFill>
                <a:latin typeface="Consolas"/>
                <a:ea typeface="Consolas"/>
              </a:rPr>
              <a:t>desse tipo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1f497d"/>
                </a:solidFill>
                <a:latin typeface="Consolas"/>
                <a:ea typeface="Consolas"/>
              </a:rPr>
              <a:t>    </a:t>
            </a:r>
            <a:r>
              <a:rPr b="0" lang="en" sz="2400" spc="-1" strike="noStrike">
                <a:solidFill>
                  <a:srgbClr val="1f497d"/>
                </a:solidFill>
                <a:latin typeface="Consolas"/>
                <a:ea typeface="Consolas"/>
              </a:rPr>
              <a:t>podem ter várias linhas.*/</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1f497d"/>
                </a:solidFill>
                <a:latin typeface="Calibri"/>
                <a:ea typeface="Calibri"/>
              </a:rPr>
              <a:t>Opção 2: começam com </a:t>
            </a:r>
            <a:r>
              <a:rPr b="1" lang="en" sz="2400" spc="-1" strike="noStrike">
                <a:solidFill>
                  <a:srgbClr val="0000ff"/>
                </a:solidFill>
                <a:latin typeface="Calibri"/>
                <a:ea typeface="Calibri"/>
              </a:rPr>
              <a:t>//</a:t>
            </a:r>
            <a:r>
              <a:rPr b="1" lang="en" sz="2400" spc="-1" strike="noStrike">
                <a:solidFill>
                  <a:srgbClr val="1f497d"/>
                </a:solidFill>
                <a:latin typeface="Calibri"/>
                <a:ea typeface="Calibri"/>
              </a:rPr>
              <a:t>.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1f497d"/>
                </a:solidFill>
                <a:latin typeface="Consolas"/>
                <a:ea typeface="Consolas"/>
              </a:rPr>
              <a:t>// Este tipo de comentário </a:t>
            </a: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1f497d"/>
                </a:solidFill>
                <a:latin typeface="Consolas"/>
                <a:ea typeface="Consolas"/>
              </a:rPr>
              <a:t>// termina automaticamente no fim da linha.</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Características de uma variável</a:t>
            </a:r>
            <a:endParaRPr b="0" lang="pt-BR" sz="3000" spc="-1" strike="noStrike">
              <a:solidFill>
                <a:srgbClr val="000000"/>
              </a:solidFill>
              <a:latin typeface="Arial"/>
            </a:endParaRPr>
          </a:p>
        </p:txBody>
      </p:sp>
      <p:sp>
        <p:nvSpPr>
          <p:cNvPr id="198"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marL="457200" indent="-380880">
              <a:lnSpc>
                <a:spcPct val="100000"/>
              </a:lnSpc>
              <a:buClr>
                <a:srgbClr val="233a44"/>
              </a:buClr>
              <a:buFont typeface="Calibri"/>
              <a:buChar char="●"/>
            </a:pPr>
            <a:r>
              <a:rPr b="0" lang="en" sz="2400" spc="-1" strike="noStrike">
                <a:solidFill>
                  <a:srgbClr val="233a44"/>
                </a:solidFill>
                <a:latin typeface="Calibri"/>
                <a:ea typeface="Calibri"/>
              </a:rPr>
              <a:t>Ocupa espaço na memória</a:t>
            </a:r>
            <a:endParaRPr b="0" lang="pt-BR" sz="2400" spc="-1" strike="noStrike">
              <a:solidFill>
                <a:srgbClr val="000000"/>
              </a:solidFill>
              <a:latin typeface="Arial"/>
            </a:endParaRPr>
          </a:p>
          <a:p>
            <a:pPr marL="457200" indent="-380880">
              <a:lnSpc>
                <a:spcPct val="100000"/>
              </a:lnSpc>
              <a:buClr>
                <a:srgbClr val="233a44"/>
              </a:buClr>
              <a:buFont typeface="Calibri"/>
              <a:buChar char="●"/>
            </a:pPr>
            <a:r>
              <a:rPr b="0" lang="en" sz="2400" spc="-1" strike="noStrike">
                <a:solidFill>
                  <a:srgbClr val="233a44"/>
                </a:solidFill>
                <a:latin typeface="Calibri"/>
                <a:ea typeface="Calibri"/>
              </a:rPr>
              <a:t>Existe apenas em tempo de execução</a:t>
            </a:r>
            <a:endParaRPr b="0" lang="pt-BR" sz="2400" spc="-1" strike="noStrike">
              <a:solidFill>
                <a:srgbClr val="000000"/>
              </a:solidFill>
              <a:latin typeface="Arial"/>
            </a:endParaRPr>
          </a:p>
          <a:p>
            <a:pPr marL="457200" indent="-380880">
              <a:lnSpc>
                <a:spcPct val="100000"/>
              </a:lnSpc>
              <a:buClr>
                <a:srgbClr val="233a44"/>
              </a:buClr>
              <a:buFont typeface="Calibri"/>
              <a:buChar char="●"/>
            </a:pPr>
            <a:r>
              <a:rPr b="0" lang="en" sz="2400" spc="-1" strike="noStrike">
                <a:solidFill>
                  <a:srgbClr val="233a44"/>
                </a:solidFill>
                <a:latin typeface="Calibri"/>
                <a:ea typeface="Calibri"/>
              </a:rPr>
              <a:t>Possui uma identificação (nome)</a:t>
            </a:r>
            <a:endParaRPr b="0" lang="pt-BR" sz="2400" spc="-1" strike="noStrike">
              <a:solidFill>
                <a:srgbClr val="000000"/>
              </a:solidFill>
              <a:latin typeface="Arial"/>
            </a:endParaRPr>
          </a:p>
          <a:p>
            <a:pPr marL="457200" indent="-380880">
              <a:lnSpc>
                <a:spcPct val="100000"/>
              </a:lnSpc>
              <a:buClr>
                <a:srgbClr val="233a44"/>
              </a:buClr>
              <a:buFont typeface="Calibri"/>
              <a:buChar char="●"/>
            </a:pPr>
            <a:r>
              <a:rPr b="0" lang="en" sz="2400" spc="-1" strike="noStrike">
                <a:solidFill>
                  <a:srgbClr val="233a44"/>
                </a:solidFill>
                <a:latin typeface="Calibri"/>
                <a:ea typeface="Calibri"/>
              </a:rPr>
              <a:t>Armazena um dado</a:t>
            </a:r>
            <a:endParaRPr b="0" lang="pt-BR" sz="2400" spc="-1" strike="noStrike">
              <a:solidFill>
                <a:srgbClr val="000000"/>
              </a:solidFill>
              <a:latin typeface="Arial"/>
            </a:endParaRPr>
          </a:p>
          <a:p>
            <a:pPr marL="457200" indent="-380880">
              <a:lnSpc>
                <a:spcPct val="100000"/>
              </a:lnSpc>
              <a:buClr>
                <a:srgbClr val="233a44"/>
              </a:buClr>
              <a:buFont typeface="Calibri"/>
              <a:buChar char="●"/>
            </a:pPr>
            <a:r>
              <a:rPr b="0" lang="en" sz="2400" spc="-1" strike="noStrike">
                <a:solidFill>
                  <a:srgbClr val="233a44"/>
                </a:solidFill>
                <a:latin typeface="Calibri"/>
                <a:ea typeface="Calibri"/>
              </a:rPr>
              <a:t>Possui um tipo (uma forma de dado, ex.: inteiro, texto, número de ponto flutuante, etc.)</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819000" y="56412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Comentários - Exemplo</a:t>
            </a:r>
            <a:endParaRPr b="0" lang="pt-BR" sz="3000" spc="-1" strike="noStrike">
              <a:solidFill>
                <a:srgbClr val="000000"/>
              </a:solidFill>
              <a:latin typeface="Arial"/>
            </a:endParaRPr>
          </a:p>
        </p:txBody>
      </p:sp>
      <p:sp>
        <p:nvSpPr>
          <p:cNvPr id="350" name="PlaceHolder 2"/>
          <p:cNvSpPr>
            <a:spLocks noGrp="1"/>
          </p:cNvSpPr>
          <p:nvPr>
            <p:ph/>
          </p:nvPr>
        </p:nvSpPr>
        <p:spPr>
          <a:xfrm>
            <a:off x="819000" y="1196640"/>
            <a:ext cx="7505280" cy="3367440"/>
          </a:xfrm>
          <a:prstGeom prst="rect">
            <a:avLst/>
          </a:prstGeom>
          <a:noFill/>
          <a:ln w="0">
            <a:noFill/>
          </a:ln>
        </p:spPr>
        <p:txBody>
          <a:bodyPr tIns="91440" bIns="91440" anchor="t">
            <a:noAutofit/>
          </a:bodyPr>
          <a:p>
            <a:pPr>
              <a:lnSpc>
                <a:spcPct val="120000"/>
              </a:lnSpc>
              <a:buNone/>
              <a:tabLst>
                <a:tab algn="l" pos="0"/>
              </a:tabLst>
            </a:pPr>
            <a:r>
              <a:rPr b="0" lang="en" sz="1600" spc="-1" strike="noStrike">
                <a:solidFill>
                  <a:srgbClr val="339900"/>
                </a:solidFill>
                <a:highlight>
                  <a:srgbClr val="f9f9f9"/>
                </a:highlight>
                <a:latin typeface="Consolas"/>
                <a:ea typeface="Consolas"/>
              </a:rPr>
              <a:t>#include &lt;iostream&gt;</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666666"/>
                </a:solidFill>
                <a:highlight>
                  <a:srgbClr val="f9f9f9"/>
                </a:highlight>
                <a:latin typeface="Consolas"/>
                <a:ea typeface="Consolas"/>
              </a:rPr>
              <a:t>/* Meu primeiro programa </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666666"/>
                </a:solidFill>
                <a:highlight>
                  <a:srgbClr val="f9f9f9"/>
                </a:highlight>
                <a:latin typeface="Consolas"/>
                <a:ea typeface="Consolas"/>
              </a:rPr>
              <a:t>    </a:t>
            </a:r>
            <a:r>
              <a:rPr b="0" lang="en" sz="1600" spc="-1" strike="noStrike">
                <a:solidFill>
                  <a:srgbClr val="666666"/>
                </a:solidFill>
                <a:highlight>
                  <a:srgbClr val="f9f9f9"/>
                </a:highlight>
                <a:latin typeface="Consolas"/>
                <a:ea typeface="Consolas"/>
              </a:rPr>
              <a:t>de IALG */</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666666"/>
                </a:solidFill>
                <a:highlight>
                  <a:srgbClr val="f9f9f9"/>
                </a:highlight>
                <a:latin typeface="Consolas"/>
                <a:ea typeface="Consolas"/>
              </a:rPr>
              <a:t>// by Sicrano Fulano, 2015</a:t>
            </a:r>
            <a:endParaRPr b="0" lang="pt-BR" sz="1600" spc="-1" strike="noStrike">
              <a:solidFill>
                <a:srgbClr val="000000"/>
              </a:solidFill>
              <a:latin typeface="Arial"/>
            </a:endParaRPr>
          </a:p>
          <a:p>
            <a:pPr>
              <a:lnSpc>
                <a:spcPct val="120000"/>
              </a:lnSpc>
              <a:buNone/>
              <a:tabLst>
                <a:tab algn="l" pos="0"/>
              </a:tabLst>
            </a:pPr>
            <a:br>
              <a:rPr sz="1600"/>
            </a:br>
            <a:r>
              <a:rPr b="0" lang="en" sz="1600" spc="-1" strike="noStrike">
                <a:solidFill>
                  <a:srgbClr val="0000ff"/>
                </a:solidFill>
                <a:highlight>
                  <a:srgbClr val="f9f9f9"/>
                </a:highlight>
                <a:latin typeface="Consolas"/>
                <a:ea typeface="Consolas"/>
              </a:rPr>
              <a:t>using</a:t>
            </a:r>
            <a:r>
              <a:rPr b="0" lang="en" sz="1600" spc="-1" strike="noStrike">
                <a:solidFill>
                  <a:srgbClr val="000000"/>
                </a:solidFill>
                <a:highlight>
                  <a:srgbClr val="f9f9f9"/>
                </a:highlight>
                <a:latin typeface="Consolas"/>
                <a:ea typeface="Consolas"/>
              </a:rPr>
              <a:t> </a:t>
            </a:r>
            <a:r>
              <a:rPr b="0" lang="en" sz="1600" spc="-1" strike="noStrike">
                <a:solidFill>
                  <a:srgbClr val="0000ff"/>
                </a:solidFill>
                <a:highlight>
                  <a:srgbClr val="f9f9f9"/>
                </a:highlight>
                <a:latin typeface="Consolas"/>
                <a:ea typeface="Consolas"/>
              </a:rPr>
              <a:t>namespace</a:t>
            </a:r>
            <a:r>
              <a:rPr b="0" lang="en" sz="1600" spc="-1" strike="noStrike">
                <a:solidFill>
                  <a:srgbClr val="000000"/>
                </a:solidFill>
                <a:highlight>
                  <a:srgbClr val="f9f9f9"/>
                </a:highlight>
                <a:latin typeface="Consolas"/>
                <a:ea typeface="Consolas"/>
              </a:rPr>
              <a:t> std</a:t>
            </a:r>
            <a:r>
              <a:rPr b="0" lang="en" sz="1600" spc="-1" strike="noStrike">
                <a:solidFill>
                  <a:srgbClr val="008080"/>
                </a:solidFill>
                <a:highlight>
                  <a:srgbClr val="f9f9f9"/>
                </a:highlight>
                <a:latin typeface="Consolas"/>
                <a:ea typeface="Consolas"/>
              </a:rPr>
              <a:t>;</a:t>
            </a:r>
            <a:r>
              <a:rPr b="0" lang="en" sz="1600" spc="-1" strike="noStrike">
                <a:solidFill>
                  <a:srgbClr val="000000"/>
                </a:solidFill>
                <a:highlight>
                  <a:srgbClr val="f9f9f9"/>
                </a:highlight>
                <a:latin typeface="Consolas"/>
                <a:ea typeface="Consolas"/>
              </a:rPr>
              <a:t> </a:t>
            </a:r>
            <a:endParaRPr b="0" lang="pt-BR" sz="1600" spc="-1" strike="noStrike">
              <a:solidFill>
                <a:srgbClr val="000000"/>
              </a:solidFill>
              <a:latin typeface="Arial"/>
            </a:endParaRPr>
          </a:p>
          <a:p>
            <a:pPr>
              <a:lnSpc>
                <a:spcPct val="120000"/>
              </a:lnSpc>
              <a:buNone/>
              <a:tabLst>
                <a:tab algn="l" pos="0"/>
              </a:tabLst>
            </a:pPr>
            <a:br>
              <a:rPr sz="1600"/>
            </a:br>
            <a:r>
              <a:rPr b="0" lang="en" sz="1600" spc="-1" strike="noStrike">
                <a:solidFill>
                  <a:srgbClr val="0000ff"/>
                </a:solidFill>
                <a:highlight>
                  <a:srgbClr val="f9f9f9"/>
                </a:highlight>
                <a:latin typeface="Consolas"/>
                <a:ea typeface="Consolas"/>
              </a:rPr>
              <a:t>int</a:t>
            </a:r>
            <a:r>
              <a:rPr b="0" lang="en" sz="1600" spc="-1" strike="noStrike">
                <a:solidFill>
                  <a:srgbClr val="000000"/>
                </a:solidFill>
                <a:highlight>
                  <a:srgbClr val="f9f9f9"/>
                </a:highlight>
                <a:latin typeface="Consolas"/>
                <a:ea typeface="Consolas"/>
              </a:rPr>
              <a:t> main</a:t>
            </a:r>
            <a:r>
              <a:rPr b="0" lang="en" sz="1600" spc="-1" strike="noStrike">
                <a:solidFill>
                  <a:srgbClr val="008000"/>
                </a:solidFill>
                <a:highlight>
                  <a:srgbClr val="f9f9f9"/>
                </a:highlight>
                <a:latin typeface="Consolas"/>
                <a:ea typeface="Consolas"/>
              </a:rPr>
              <a:t>()</a:t>
            </a:r>
            <a:r>
              <a:rPr b="0" lang="en" sz="1600" spc="-1" strike="noStrike">
                <a:solidFill>
                  <a:srgbClr val="000000"/>
                </a:solidFill>
                <a:highlight>
                  <a:srgbClr val="f9f9f9"/>
                </a:highlight>
                <a:latin typeface="Consolas"/>
                <a:ea typeface="Consolas"/>
              </a:rPr>
              <a:t> </a:t>
            </a:r>
            <a:r>
              <a:rPr b="0" lang="en" sz="1600" spc="-1" strike="noStrike">
                <a:solidFill>
                  <a:srgbClr val="008000"/>
                </a:solidFill>
                <a:highlight>
                  <a:srgbClr val="f9f9f9"/>
                </a:highlight>
                <a:latin typeface="Consolas"/>
                <a:ea typeface="Consolas"/>
              </a:rPr>
              <a:t>{</a:t>
            </a:r>
            <a:br>
              <a:rPr sz="1600"/>
            </a:br>
            <a:r>
              <a:rPr b="0" lang="en" sz="1600" spc="-1" strike="noStrike">
                <a:solidFill>
                  <a:srgbClr val="000000"/>
                </a:solidFill>
                <a:highlight>
                  <a:srgbClr val="f9f9f9"/>
                </a:highlight>
                <a:latin typeface="Consolas"/>
                <a:ea typeface="Consolas"/>
              </a:rPr>
              <a:t>    cout </a:t>
            </a:r>
            <a:r>
              <a:rPr b="0" lang="en" sz="1600" spc="-1" strike="noStrike">
                <a:solidFill>
                  <a:srgbClr val="000080"/>
                </a:solidFill>
                <a:highlight>
                  <a:srgbClr val="f9f9f9"/>
                </a:highlight>
                <a:latin typeface="Consolas"/>
                <a:ea typeface="Consolas"/>
              </a:rPr>
              <a:t>&lt;&lt;</a:t>
            </a:r>
            <a:r>
              <a:rPr b="0" lang="en" sz="1600" spc="-1" strike="noStrike">
                <a:solidFill>
                  <a:srgbClr val="000000"/>
                </a:solidFill>
                <a:highlight>
                  <a:srgbClr val="f9f9f9"/>
                </a:highlight>
                <a:latin typeface="Consolas"/>
                <a:ea typeface="Consolas"/>
              </a:rPr>
              <a:t> </a:t>
            </a:r>
            <a:r>
              <a:rPr b="0" lang="en" sz="1600" spc="-1" strike="noStrike">
                <a:solidFill>
                  <a:srgbClr val="ff0000"/>
                </a:solidFill>
                <a:highlight>
                  <a:srgbClr val="f9f9f9"/>
                </a:highlight>
                <a:latin typeface="Consolas"/>
                <a:ea typeface="Consolas"/>
              </a:rPr>
              <a:t>"Olá, Mundo!"</a:t>
            </a:r>
            <a:r>
              <a:rPr b="0" lang="en" sz="1600" spc="-1" strike="noStrike">
                <a:solidFill>
                  <a:srgbClr val="000000"/>
                </a:solidFill>
                <a:highlight>
                  <a:srgbClr val="f9f9f9"/>
                </a:highlight>
                <a:latin typeface="Consolas"/>
                <a:ea typeface="Consolas"/>
              </a:rPr>
              <a:t> </a:t>
            </a:r>
            <a:r>
              <a:rPr b="0" lang="en" sz="1600" spc="-1" strike="noStrike">
                <a:solidFill>
                  <a:srgbClr val="000080"/>
                </a:solidFill>
                <a:highlight>
                  <a:srgbClr val="f9f9f9"/>
                </a:highlight>
                <a:latin typeface="Consolas"/>
                <a:ea typeface="Consolas"/>
              </a:rPr>
              <a:t>&lt;&lt;</a:t>
            </a:r>
            <a:r>
              <a:rPr b="0" lang="en" sz="1600" spc="-1" strike="noStrike">
                <a:solidFill>
                  <a:srgbClr val="000000"/>
                </a:solidFill>
                <a:highlight>
                  <a:srgbClr val="f9f9f9"/>
                </a:highlight>
                <a:latin typeface="Consolas"/>
                <a:ea typeface="Consolas"/>
              </a:rPr>
              <a:t> endl</a:t>
            </a:r>
            <a:r>
              <a:rPr b="0" lang="en" sz="1600" spc="-1" strike="noStrike">
                <a:solidFill>
                  <a:srgbClr val="008080"/>
                </a:solidFill>
                <a:highlight>
                  <a:srgbClr val="f9f9f9"/>
                </a:highlight>
                <a:latin typeface="Consolas"/>
                <a:ea typeface="Consolas"/>
              </a:rPr>
              <a:t>;</a:t>
            </a:r>
            <a:br>
              <a:rPr sz="1600"/>
            </a:br>
            <a:r>
              <a:rPr b="0" lang="en" sz="1600" spc="-1" strike="noStrike">
                <a:solidFill>
                  <a:srgbClr val="000000"/>
                </a:solidFill>
                <a:highlight>
                  <a:srgbClr val="f9f9f9"/>
                </a:highlight>
                <a:latin typeface="Consolas"/>
                <a:ea typeface="Consolas"/>
              </a:rPr>
              <a:t>    </a:t>
            </a:r>
            <a:r>
              <a:rPr b="0" lang="en" sz="1600" spc="-1" strike="noStrike">
                <a:solidFill>
                  <a:srgbClr val="0000ff"/>
                </a:solidFill>
                <a:highlight>
                  <a:srgbClr val="f9f9f9"/>
                </a:highlight>
                <a:latin typeface="Consolas"/>
                <a:ea typeface="Consolas"/>
              </a:rPr>
              <a:t>return</a:t>
            </a:r>
            <a:r>
              <a:rPr b="0" lang="en" sz="1600" spc="-1" strike="noStrike">
                <a:solidFill>
                  <a:srgbClr val="000000"/>
                </a:solidFill>
                <a:highlight>
                  <a:srgbClr val="f9f9f9"/>
                </a:highlight>
                <a:latin typeface="Consolas"/>
                <a:ea typeface="Consolas"/>
              </a:rPr>
              <a:t> </a:t>
            </a:r>
            <a:r>
              <a:rPr b="0" lang="en" sz="1600" spc="-1" strike="noStrike">
                <a:solidFill>
                  <a:srgbClr val="0000dd"/>
                </a:solidFill>
                <a:highlight>
                  <a:srgbClr val="f9f9f9"/>
                </a:highlight>
                <a:latin typeface="Consolas"/>
                <a:ea typeface="Consolas"/>
              </a:rPr>
              <a:t>0</a:t>
            </a:r>
            <a:r>
              <a:rPr b="0" lang="en" sz="1600" spc="-1" strike="noStrike">
                <a:solidFill>
                  <a:srgbClr val="008080"/>
                </a:solidFill>
                <a:highlight>
                  <a:srgbClr val="f9f9f9"/>
                </a:highlight>
                <a:latin typeface="Consolas"/>
                <a:ea typeface="Consolas"/>
              </a:rPr>
              <a:t>;</a:t>
            </a:r>
            <a:br>
              <a:rPr sz="1600"/>
            </a:br>
            <a:r>
              <a:rPr b="0" lang="en" sz="1600" spc="-1" strike="noStrike">
                <a:solidFill>
                  <a:srgbClr val="008000"/>
                </a:solidFill>
                <a:highlight>
                  <a:srgbClr val="f9f9f9"/>
                </a:highlight>
                <a:latin typeface="Consolas"/>
                <a:ea typeface="Consolas"/>
              </a:rPr>
              <a:t>}</a:t>
            </a:r>
            <a:endParaRPr b="0" lang="pt-B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Linhas em branco e indentação</a:t>
            </a:r>
            <a:endParaRPr b="0" lang="pt-BR" sz="3000" spc="-1" strike="noStrike">
              <a:solidFill>
                <a:srgbClr val="000000"/>
              </a:solidFill>
              <a:latin typeface="Arial"/>
            </a:endParaRPr>
          </a:p>
        </p:txBody>
      </p:sp>
      <p:sp>
        <p:nvSpPr>
          <p:cNvPr id="352" name="PlaceHolder 2"/>
          <p:cNvSpPr>
            <a:spLocks noGrp="1"/>
          </p:cNvSpPr>
          <p:nvPr>
            <p:ph/>
          </p:nvPr>
        </p:nvSpPr>
        <p:spPr>
          <a:xfrm>
            <a:off x="819000" y="1535760"/>
            <a:ext cx="7505280" cy="3262680"/>
          </a:xfrm>
          <a:prstGeom prst="rect">
            <a:avLst/>
          </a:prstGeom>
          <a:noFill/>
          <a:ln w="0">
            <a:noFill/>
          </a:ln>
        </p:spPr>
        <p:txBody>
          <a:bodyPr tIns="91440" bIns="91440" anchor="t">
            <a:noAutofit/>
          </a:bodyPr>
          <a:p>
            <a:pPr>
              <a:lnSpc>
                <a:spcPct val="100000"/>
              </a:lnSpc>
              <a:buNone/>
              <a:tabLst>
                <a:tab algn="l" pos="0"/>
              </a:tabLst>
            </a:pPr>
            <a:r>
              <a:rPr b="0" lang="en" sz="2000" spc="-1" strike="noStrike">
                <a:solidFill>
                  <a:srgbClr val="233a44"/>
                </a:solidFill>
                <a:latin typeface="Calibri"/>
                <a:ea typeface="Calibri"/>
              </a:rPr>
              <a:t>São utilizados aumentar a legibilidade de um algoritmo;</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São utilizados para delimitar blocos de comandos, facilitando entendimento da lógica empregada;</a:t>
            </a:r>
            <a:endParaRPr b="0" lang="pt-BR" sz="2000" spc="-1" strike="noStrike">
              <a:solidFill>
                <a:srgbClr val="000000"/>
              </a:solidFill>
              <a:latin typeface="Arial"/>
            </a:endParaRPr>
          </a:p>
          <a:p>
            <a:pPr>
              <a:lnSpc>
                <a:spcPct val="100000"/>
              </a:lnSpc>
              <a:buNone/>
              <a:tabLst>
                <a:tab algn="l" pos="0"/>
              </a:tabLst>
            </a:pPr>
            <a:endParaRPr b="0" lang="pt-BR" sz="2000" spc="-1" strike="noStrike">
              <a:solidFill>
                <a:srgbClr val="000000"/>
              </a:solidFill>
              <a:latin typeface="Arial"/>
            </a:endParaRPr>
          </a:p>
          <a:p>
            <a:pPr>
              <a:lnSpc>
                <a:spcPct val="100000"/>
              </a:lnSpc>
              <a:buNone/>
              <a:tabLst>
                <a:tab algn="l" pos="0"/>
              </a:tabLst>
            </a:pPr>
            <a:r>
              <a:rPr b="0" lang="en" sz="2000" spc="-1" strike="noStrike">
                <a:solidFill>
                  <a:srgbClr val="233a44"/>
                </a:solidFill>
                <a:latin typeface="Calibri"/>
                <a:ea typeface="Calibri"/>
              </a:rPr>
              <a:t>Estruturas condicionais devem sempre ser indentadas para facilitar o entendimento de quais comandos serão executados por cada alternativa possível.</a:t>
            </a:r>
            <a:endParaRPr b="0" lang="pt-BR" sz="2000" spc="-1" strike="noStrike">
              <a:solidFill>
                <a:srgbClr val="000000"/>
              </a:solidFill>
              <a:latin typeface="Arial"/>
            </a:endParaRPr>
          </a:p>
          <a:p>
            <a:pPr>
              <a:lnSpc>
                <a:spcPct val="115000"/>
              </a:lnSpc>
              <a:buNone/>
              <a:tabLst>
                <a:tab algn="l" pos="0"/>
              </a:tabLst>
            </a:pPr>
            <a:endParaRPr b="0" lang="pt-BR" sz="13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819000" y="530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 indentação</a:t>
            </a:r>
            <a:endParaRPr b="0" lang="pt-BR" sz="3000" spc="-1" strike="noStrike">
              <a:solidFill>
                <a:srgbClr val="000000"/>
              </a:solidFill>
              <a:latin typeface="Arial"/>
            </a:endParaRPr>
          </a:p>
        </p:txBody>
      </p:sp>
      <p:sp>
        <p:nvSpPr>
          <p:cNvPr id="354" name="PlaceHolder 2"/>
          <p:cNvSpPr>
            <a:spLocks noGrp="1"/>
          </p:cNvSpPr>
          <p:nvPr>
            <p:ph/>
          </p:nvPr>
        </p:nvSpPr>
        <p:spPr>
          <a:xfrm>
            <a:off x="819000" y="1240560"/>
            <a:ext cx="7505280" cy="3323520"/>
          </a:xfrm>
          <a:prstGeom prst="rect">
            <a:avLst/>
          </a:prstGeom>
          <a:noFill/>
          <a:ln w="0">
            <a:noFill/>
          </a:ln>
        </p:spPr>
        <p:txBody>
          <a:bodyPr tIns="91440" bIns="91440" anchor="t">
            <a:noAutofit/>
          </a:bodyPr>
          <a:p>
            <a:pPr>
              <a:lnSpc>
                <a:spcPct val="120000"/>
              </a:lnSpc>
              <a:buNone/>
              <a:tabLst>
                <a:tab algn="l" pos="0"/>
              </a:tabLst>
            </a:pPr>
            <a:r>
              <a:rPr b="0" lang="en" sz="1600" spc="-1" strike="noStrike">
                <a:solidFill>
                  <a:srgbClr val="339900"/>
                </a:solidFill>
                <a:highlight>
                  <a:srgbClr val="f9f9f9"/>
                </a:highlight>
                <a:latin typeface="Consolas"/>
                <a:ea typeface="Consolas"/>
              </a:rPr>
              <a:t>#include &lt;iostream&gt;</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ff"/>
                </a:solidFill>
                <a:highlight>
                  <a:srgbClr val="f9f9f9"/>
                </a:highlight>
                <a:latin typeface="Consolas"/>
                <a:ea typeface="Consolas"/>
              </a:rPr>
              <a:t>using</a:t>
            </a:r>
            <a:r>
              <a:rPr b="0" lang="en" sz="1600" spc="-1" strike="noStrike">
                <a:solidFill>
                  <a:srgbClr val="000000"/>
                </a:solidFill>
                <a:highlight>
                  <a:srgbClr val="f9f9f9"/>
                </a:highlight>
                <a:latin typeface="Consolas"/>
                <a:ea typeface="Consolas"/>
              </a:rPr>
              <a:t> </a:t>
            </a:r>
            <a:r>
              <a:rPr b="0" lang="en" sz="1600" spc="-1" strike="noStrike">
                <a:solidFill>
                  <a:srgbClr val="0000ff"/>
                </a:solidFill>
                <a:highlight>
                  <a:srgbClr val="f9f9f9"/>
                </a:highlight>
                <a:latin typeface="Consolas"/>
                <a:ea typeface="Consolas"/>
              </a:rPr>
              <a:t>namespace</a:t>
            </a:r>
            <a:r>
              <a:rPr b="0" lang="en" sz="1600" spc="-1" strike="noStrike">
                <a:solidFill>
                  <a:srgbClr val="000000"/>
                </a:solidFill>
                <a:highlight>
                  <a:srgbClr val="f9f9f9"/>
                </a:highlight>
                <a:latin typeface="Consolas"/>
                <a:ea typeface="Consolas"/>
              </a:rPr>
              <a:t> std</a:t>
            </a:r>
            <a:r>
              <a:rPr b="0" lang="en" sz="1600" spc="-1" strike="noStrike">
                <a:solidFill>
                  <a:srgbClr val="008080"/>
                </a:solidFill>
                <a:highlight>
                  <a:srgbClr val="f9f9f9"/>
                </a:highlight>
                <a:latin typeface="Consolas"/>
                <a:ea typeface="Consolas"/>
              </a:rPr>
              <a:t>;</a:t>
            </a:r>
            <a:r>
              <a:rPr b="0" lang="en" sz="1600" spc="-1" strike="noStrike">
                <a:solidFill>
                  <a:srgbClr val="000000"/>
                </a:solidFill>
                <a:highlight>
                  <a:srgbClr val="f9f9f9"/>
                </a:highlight>
                <a:latin typeface="Consolas"/>
                <a:ea typeface="Consolas"/>
              </a:rPr>
              <a:t> </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ff"/>
                </a:solidFill>
                <a:highlight>
                  <a:srgbClr val="f9f9f9"/>
                </a:highlight>
                <a:latin typeface="Consolas"/>
                <a:ea typeface="Consolas"/>
              </a:rPr>
              <a:t>int</a:t>
            </a:r>
            <a:r>
              <a:rPr b="0" lang="en" sz="1600" spc="-1" strike="noStrike">
                <a:solidFill>
                  <a:srgbClr val="000000"/>
                </a:solidFill>
                <a:highlight>
                  <a:srgbClr val="f9f9f9"/>
                </a:highlight>
                <a:latin typeface="Consolas"/>
                <a:ea typeface="Consolas"/>
              </a:rPr>
              <a:t> main</a:t>
            </a:r>
            <a:r>
              <a:rPr b="0" lang="en" sz="1600" spc="-1" strike="noStrike">
                <a:solidFill>
                  <a:srgbClr val="008000"/>
                </a:solidFill>
                <a:highlight>
                  <a:srgbClr val="f9f9f9"/>
                </a:highlight>
                <a:latin typeface="Consolas"/>
                <a:ea typeface="Consolas"/>
              </a:rPr>
              <a:t>( ) {</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00"/>
                </a:solidFill>
                <a:highlight>
                  <a:srgbClr val="f9f9f9"/>
                </a:highlight>
                <a:latin typeface="Consolas"/>
                <a:ea typeface="Consolas"/>
              </a:rPr>
              <a:t>    </a:t>
            </a:r>
            <a:r>
              <a:rPr b="0" lang="en" sz="1600" spc="-1" strike="noStrike">
                <a:solidFill>
                  <a:srgbClr val="0000dd"/>
                </a:solidFill>
                <a:highlight>
                  <a:srgbClr val="f9f9f9"/>
                </a:highlight>
                <a:latin typeface="Consolas"/>
                <a:ea typeface="Consolas"/>
              </a:rPr>
              <a:t>int</a:t>
            </a:r>
            <a:r>
              <a:rPr b="0" lang="en" sz="1600" spc="-1" strike="noStrike">
                <a:solidFill>
                  <a:srgbClr val="000000"/>
                </a:solidFill>
                <a:highlight>
                  <a:srgbClr val="f9f9f9"/>
                </a:highlight>
                <a:latin typeface="Consolas"/>
                <a:ea typeface="Consolas"/>
              </a:rPr>
              <a:t> x;</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00"/>
                </a:solidFill>
                <a:highlight>
                  <a:srgbClr val="f9f9f9"/>
                </a:highlight>
                <a:latin typeface="Consolas"/>
                <a:ea typeface="Consolas"/>
              </a:rPr>
              <a:t>    </a:t>
            </a:r>
            <a:r>
              <a:rPr b="0" lang="en" sz="1600" spc="-1" strike="noStrike">
                <a:solidFill>
                  <a:srgbClr val="000000"/>
                </a:solidFill>
                <a:highlight>
                  <a:srgbClr val="f9f9f9"/>
                </a:highlight>
                <a:latin typeface="Consolas"/>
                <a:ea typeface="Consolas"/>
              </a:rPr>
              <a:t>cin &gt;&gt; x;</a:t>
            </a:r>
            <a:br>
              <a:rPr sz="1600"/>
            </a:br>
            <a:r>
              <a:rPr b="0" lang="en" sz="1600" spc="-1" strike="noStrike">
                <a:solidFill>
                  <a:srgbClr val="000000"/>
                </a:solidFill>
                <a:highlight>
                  <a:srgbClr val="f9f9f9"/>
                </a:highlight>
                <a:latin typeface="Consolas"/>
                <a:ea typeface="Consolas"/>
              </a:rPr>
              <a:t>    cout </a:t>
            </a:r>
            <a:r>
              <a:rPr b="0" lang="en" sz="1600" spc="-1" strike="noStrike">
                <a:solidFill>
                  <a:srgbClr val="000080"/>
                </a:solidFill>
                <a:highlight>
                  <a:srgbClr val="f9f9f9"/>
                </a:highlight>
                <a:latin typeface="Consolas"/>
                <a:ea typeface="Consolas"/>
              </a:rPr>
              <a:t>&lt;&lt;</a:t>
            </a:r>
            <a:r>
              <a:rPr b="0" lang="en" sz="1600" spc="-1" strike="noStrike">
                <a:solidFill>
                  <a:srgbClr val="000000"/>
                </a:solidFill>
                <a:highlight>
                  <a:srgbClr val="f9f9f9"/>
                </a:highlight>
                <a:latin typeface="Consolas"/>
                <a:ea typeface="Consolas"/>
              </a:rPr>
              <a:t> </a:t>
            </a:r>
            <a:r>
              <a:rPr b="0" lang="en" sz="1600" spc="-1" strike="noStrike">
                <a:solidFill>
                  <a:srgbClr val="ff0000"/>
                </a:solidFill>
                <a:highlight>
                  <a:srgbClr val="f9f9f9"/>
                </a:highlight>
                <a:latin typeface="Consolas"/>
                <a:ea typeface="Consolas"/>
              </a:rPr>
              <a:t>"Exemplo de indentação"</a:t>
            </a:r>
            <a:r>
              <a:rPr b="0" lang="en" sz="1600" spc="-1" strike="noStrike">
                <a:solidFill>
                  <a:srgbClr val="000000"/>
                </a:solidFill>
                <a:highlight>
                  <a:srgbClr val="f9f9f9"/>
                </a:highlight>
                <a:latin typeface="Consolas"/>
                <a:ea typeface="Consolas"/>
              </a:rPr>
              <a:t> </a:t>
            </a:r>
            <a:r>
              <a:rPr b="0" lang="en" sz="1600" spc="-1" strike="noStrike">
                <a:solidFill>
                  <a:srgbClr val="000080"/>
                </a:solidFill>
                <a:highlight>
                  <a:srgbClr val="f9f9f9"/>
                </a:highlight>
                <a:latin typeface="Consolas"/>
                <a:ea typeface="Consolas"/>
              </a:rPr>
              <a:t>&lt;&lt;</a:t>
            </a:r>
            <a:r>
              <a:rPr b="0" lang="en" sz="1600" spc="-1" strike="noStrike">
                <a:solidFill>
                  <a:srgbClr val="000000"/>
                </a:solidFill>
                <a:highlight>
                  <a:srgbClr val="f9f9f9"/>
                </a:highlight>
                <a:latin typeface="Consolas"/>
                <a:ea typeface="Consolas"/>
              </a:rPr>
              <a:t> endl</a:t>
            </a:r>
            <a:r>
              <a:rPr b="0" lang="en" sz="1600" spc="-1" strike="noStrike">
                <a:solidFill>
                  <a:srgbClr val="008080"/>
                </a:solidFill>
                <a:highlight>
                  <a:srgbClr val="f9f9f9"/>
                </a:highlight>
                <a:latin typeface="Consolas"/>
                <a:ea typeface="Consolas"/>
              </a:rPr>
              <a:t>;</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00"/>
                </a:solidFill>
                <a:highlight>
                  <a:srgbClr val="f9f9f9"/>
                </a:highlight>
                <a:latin typeface="Consolas"/>
                <a:ea typeface="Consolas"/>
              </a:rPr>
              <a:t>    </a:t>
            </a:r>
            <a:r>
              <a:rPr b="0" lang="en" sz="1600" spc="-1" strike="noStrike">
                <a:solidFill>
                  <a:srgbClr val="0000dd"/>
                </a:solidFill>
                <a:highlight>
                  <a:srgbClr val="f9f9f9"/>
                </a:highlight>
                <a:latin typeface="Consolas"/>
                <a:ea typeface="Consolas"/>
              </a:rPr>
              <a:t>if</a:t>
            </a:r>
            <a:r>
              <a:rPr b="0" lang="en" sz="1600" spc="-1" strike="noStrike">
                <a:solidFill>
                  <a:srgbClr val="000000"/>
                </a:solidFill>
                <a:highlight>
                  <a:srgbClr val="f9f9f9"/>
                </a:highlight>
                <a:latin typeface="Consolas"/>
                <a:ea typeface="Consolas"/>
              </a:rPr>
              <a:t> ( x &gt; 10 ) {</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00"/>
                </a:solidFill>
                <a:highlight>
                  <a:srgbClr val="f9f9f9"/>
                </a:highlight>
                <a:latin typeface="Consolas"/>
                <a:ea typeface="Consolas"/>
              </a:rPr>
              <a:t>        </a:t>
            </a:r>
            <a:r>
              <a:rPr b="0" lang="en" sz="1600" spc="-1" strike="noStrike">
                <a:solidFill>
                  <a:srgbClr val="000000"/>
                </a:solidFill>
                <a:highlight>
                  <a:srgbClr val="f9f9f9"/>
                </a:highlight>
                <a:latin typeface="Consolas"/>
                <a:ea typeface="Consolas"/>
              </a:rPr>
              <a:t>cout </a:t>
            </a:r>
            <a:r>
              <a:rPr b="0" lang="en" sz="1600" spc="-1" strike="noStrike">
                <a:solidFill>
                  <a:srgbClr val="000080"/>
                </a:solidFill>
                <a:highlight>
                  <a:srgbClr val="f9f9f9"/>
                </a:highlight>
                <a:latin typeface="Consolas"/>
                <a:ea typeface="Consolas"/>
              </a:rPr>
              <a:t>&lt;&lt; </a:t>
            </a:r>
            <a:r>
              <a:rPr b="0" lang="en" sz="1600" spc="-1" strike="noStrike">
                <a:solidFill>
                  <a:srgbClr val="ff0000"/>
                </a:solidFill>
                <a:highlight>
                  <a:srgbClr val="f9f9f9"/>
                </a:highlight>
                <a:latin typeface="Consolas"/>
                <a:ea typeface="Consolas"/>
              </a:rPr>
              <a:t>"Outro exemplo de indentação"</a:t>
            </a:r>
            <a:r>
              <a:rPr b="0" lang="en" sz="1600" spc="-1" strike="noStrike">
                <a:solidFill>
                  <a:srgbClr val="000000"/>
                </a:solidFill>
                <a:highlight>
                  <a:srgbClr val="f9f9f9"/>
                </a:highlight>
                <a:latin typeface="Consolas"/>
                <a:ea typeface="Consolas"/>
              </a:rPr>
              <a:t> </a:t>
            </a:r>
            <a:r>
              <a:rPr b="0" lang="en" sz="1600" spc="-1" strike="noStrike">
                <a:solidFill>
                  <a:srgbClr val="000080"/>
                </a:solidFill>
                <a:highlight>
                  <a:srgbClr val="f9f9f9"/>
                </a:highlight>
                <a:latin typeface="Consolas"/>
                <a:ea typeface="Consolas"/>
              </a:rPr>
              <a:t>&lt;&lt;</a:t>
            </a:r>
            <a:r>
              <a:rPr b="0" lang="en" sz="1600" spc="-1" strike="noStrike">
                <a:solidFill>
                  <a:srgbClr val="000000"/>
                </a:solidFill>
                <a:highlight>
                  <a:srgbClr val="f9f9f9"/>
                </a:highlight>
                <a:latin typeface="Consolas"/>
                <a:ea typeface="Consolas"/>
              </a:rPr>
              <a:t> endl</a:t>
            </a:r>
            <a:r>
              <a:rPr b="0" lang="en" sz="1600" spc="-1" strike="noStrike">
                <a:solidFill>
                  <a:srgbClr val="008080"/>
                </a:solidFill>
                <a:highlight>
                  <a:srgbClr val="f9f9f9"/>
                </a:highlight>
                <a:latin typeface="Consolas"/>
                <a:ea typeface="Consolas"/>
              </a:rPr>
              <a:t>;</a:t>
            </a:r>
            <a:endParaRPr b="0" lang="pt-BR" sz="1600" spc="-1" strike="noStrike">
              <a:solidFill>
                <a:srgbClr val="000000"/>
              </a:solidFill>
              <a:latin typeface="Arial"/>
            </a:endParaRPr>
          </a:p>
          <a:p>
            <a:pPr>
              <a:lnSpc>
                <a:spcPct val="120000"/>
              </a:lnSpc>
              <a:buNone/>
              <a:tabLst>
                <a:tab algn="l" pos="0"/>
              </a:tabLst>
            </a:pPr>
            <a:r>
              <a:rPr b="0" lang="en" sz="1600" spc="-1" strike="noStrike">
                <a:solidFill>
                  <a:srgbClr val="000000"/>
                </a:solidFill>
                <a:highlight>
                  <a:srgbClr val="f9f9f9"/>
                </a:highlight>
                <a:latin typeface="Consolas"/>
                <a:ea typeface="Consolas"/>
              </a:rPr>
              <a:t>    </a:t>
            </a:r>
            <a:r>
              <a:rPr b="0" lang="en" sz="1600" spc="-1" strike="noStrike">
                <a:solidFill>
                  <a:srgbClr val="000000"/>
                </a:solidFill>
                <a:highlight>
                  <a:srgbClr val="f9f9f9"/>
                </a:highlight>
                <a:latin typeface="Consolas"/>
                <a:ea typeface="Consolas"/>
              </a:rPr>
              <a:t>} </a:t>
            </a:r>
            <a:br>
              <a:rPr sz="1600"/>
            </a:br>
            <a:r>
              <a:rPr b="0" lang="en" sz="1600" spc="-1" strike="noStrike">
                <a:solidFill>
                  <a:srgbClr val="000000"/>
                </a:solidFill>
                <a:highlight>
                  <a:srgbClr val="f9f9f9"/>
                </a:highlight>
                <a:latin typeface="Consolas"/>
                <a:ea typeface="Consolas"/>
              </a:rPr>
              <a:t>    </a:t>
            </a:r>
            <a:r>
              <a:rPr b="0" lang="en" sz="1600" spc="-1" strike="noStrike">
                <a:solidFill>
                  <a:srgbClr val="0000ff"/>
                </a:solidFill>
                <a:highlight>
                  <a:srgbClr val="f9f9f9"/>
                </a:highlight>
                <a:latin typeface="Consolas"/>
                <a:ea typeface="Consolas"/>
              </a:rPr>
              <a:t>return</a:t>
            </a:r>
            <a:r>
              <a:rPr b="0" lang="en" sz="1600" spc="-1" strike="noStrike">
                <a:solidFill>
                  <a:srgbClr val="000000"/>
                </a:solidFill>
                <a:highlight>
                  <a:srgbClr val="f9f9f9"/>
                </a:highlight>
                <a:latin typeface="Consolas"/>
                <a:ea typeface="Consolas"/>
              </a:rPr>
              <a:t> </a:t>
            </a:r>
            <a:r>
              <a:rPr b="0" lang="en" sz="1600" spc="-1" strike="noStrike">
                <a:solidFill>
                  <a:srgbClr val="0000dd"/>
                </a:solidFill>
                <a:highlight>
                  <a:srgbClr val="f9f9f9"/>
                </a:highlight>
                <a:latin typeface="Consolas"/>
                <a:ea typeface="Consolas"/>
              </a:rPr>
              <a:t>0</a:t>
            </a:r>
            <a:r>
              <a:rPr b="0" lang="en" sz="1600" spc="-1" strike="noStrike">
                <a:solidFill>
                  <a:srgbClr val="008080"/>
                </a:solidFill>
                <a:highlight>
                  <a:srgbClr val="f9f9f9"/>
                </a:highlight>
                <a:latin typeface="Consolas"/>
                <a:ea typeface="Consolas"/>
              </a:rPr>
              <a:t>;</a:t>
            </a:r>
            <a:br>
              <a:rPr sz="1600"/>
            </a:br>
            <a:r>
              <a:rPr b="0" lang="en" sz="1600" spc="-1" strike="noStrike">
                <a:solidFill>
                  <a:srgbClr val="008000"/>
                </a:solidFill>
                <a:highlight>
                  <a:srgbClr val="f9f9f9"/>
                </a:highlight>
                <a:latin typeface="Consolas"/>
                <a:ea typeface="Consolas"/>
              </a:rPr>
              <a:t>}</a:t>
            </a:r>
            <a:endParaRPr b="0" lang="pt-B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Indentação: tabs ou espaços?</a:t>
            </a:r>
            <a:endParaRPr b="0" lang="pt-BR" sz="3000" spc="-1" strike="noStrike">
              <a:solidFill>
                <a:srgbClr val="000000"/>
              </a:solidFill>
              <a:latin typeface="Arial"/>
            </a:endParaRPr>
          </a:p>
        </p:txBody>
      </p:sp>
      <p:sp>
        <p:nvSpPr>
          <p:cNvPr id="356" name="PlaceHolder 2"/>
          <p:cNvSpPr>
            <a:spLocks noGrp="1"/>
          </p:cNvSpPr>
          <p:nvPr>
            <p:ph/>
          </p:nvPr>
        </p:nvSpPr>
        <p:spPr>
          <a:xfrm>
            <a:off x="819000" y="1675800"/>
            <a:ext cx="7505280" cy="2447640"/>
          </a:xfrm>
          <a:prstGeom prst="rect">
            <a:avLst/>
          </a:prstGeom>
          <a:noFill/>
          <a:ln w="0">
            <a:noFill/>
          </a:ln>
        </p:spPr>
        <p:txBody>
          <a:bodyPr tIns="91440" bIns="91440" anchor="t">
            <a:noAutofit/>
          </a:bodyPr>
          <a:p>
            <a:pPr>
              <a:lnSpc>
                <a:spcPct val="115000"/>
              </a:lnSpc>
              <a:buNone/>
              <a:tabLst>
                <a:tab algn="l" pos="0"/>
              </a:tabLst>
            </a:pPr>
            <a:r>
              <a:rPr b="0" lang="en" sz="2400" spc="-1" strike="noStrike">
                <a:solidFill>
                  <a:srgbClr val="233a44"/>
                </a:solidFill>
                <a:latin typeface="Calibri"/>
                <a:ea typeface="Calibri"/>
              </a:rPr>
              <a:t>Indentação pode ser conseguida com uso de tabulação (tabs) ou espaços.</a:t>
            </a:r>
            <a:endParaRPr b="0" lang="pt-BR" sz="2400" spc="-1" strike="noStrike">
              <a:solidFill>
                <a:srgbClr val="000000"/>
              </a:solidFill>
              <a:latin typeface="Arial"/>
            </a:endParaRPr>
          </a:p>
          <a:p>
            <a:pPr>
              <a:lnSpc>
                <a:spcPct val="115000"/>
              </a:lnSpc>
              <a:spcBef>
                <a:spcPts val="1599"/>
              </a:spcBef>
              <a:spcAft>
                <a:spcPts val="1599"/>
              </a:spcAft>
              <a:buNone/>
              <a:tabLst>
                <a:tab algn="l" pos="0"/>
              </a:tabLst>
            </a:pPr>
            <a:r>
              <a:rPr b="0" lang="en" sz="2400" spc="-1" strike="noStrike">
                <a:solidFill>
                  <a:srgbClr val="233a44"/>
                </a:solidFill>
                <a:latin typeface="Calibri"/>
                <a:ea typeface="Calibri"/>
              </a:rPr>
              <a:t>Maioria dos desenvolvedores preferem espaços, pois fica independente do editor. Esta é a recomendação dos professores.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Como configurar indentação no Geany</a:t>
            </a:r>
            <a:endParaRPr b="0" lang="pt-BR" sz="3000" spc="-1" strike="noStrike">
              <a:solidFill>
                <a:srgbClr val="000000"/>
              </a:solidFill>
              <a:latin typeface="Arial"/>
            </a:endParaRPr>
          </a:p>
        </p:txBody>
      </p:sp>
      <p:sp>
        <p:nvSpPr>
          <p:cNvPr id="358" name="PlaceHolder 2"/>
          <p:cNvSpPr>
            <a:spLocks noGrp="1"/>
          </p:cNvSpPr>
          <p:nvPr>
            <p:ph/>
          </p:nvPr>
        </p:nvSpPr>
        <p:spPr>
          <a:xfrm>
            <a:off x="819000" y="1170360"/>
            <a:ext cx="7505280" cy="3323520"/>
          </a:xfrm>
          <a:prstGeom prst="rect">
            <a:avLst/>
          </a:prstGeom>
          <a:noFill/>
          <a:ln w="0">
            <a:noFill/>
          </a:ln>
        </p:spPr>
        <p:txBody>
          <a:bodyPr tIns="91440" bIns="91440" anchor="t">
            <a:noAutofit/>
          </a:bodyPr>
          <a:p>
            <a:pPr marL="457200" indent="-355680">
              <a:lnSpc>
                <a:spcPct val="115000"/>
              </a:lnSpc>
              <a:buClr>
                <a:srgbClr val="233a44"/>
              </a:buClr>
              <a:buFont typeface="Calibri"/>
              <a:buChar char="●"/>
            </a:pPr>
            <a:r>
              <a:rPr b="0" lang="en" sz="2000" spc="-1" strike="noStrike">
                <a:solidFill>
                  <a:srgbClr val="233a44"/>
                </a:solidFill>
                <a:latin typeface="Calibri"/>
                <a:ea typeface="Calibri"/>
              </a:rPr>
              <a:t>Vá em “Documento”  e selecione “Indentação Automática”;</a:t>
            </a:r>
            <a:endParaRPr b="0" lang="pt-BR" sz="2000" spc="-1" strike="noStrike">
              <a:solidFill>
                <a:srgbClr val="000000"/>
              </a:solidFill>
              <a:latin typeface="Arial"/>
            </a:endParaRPr>
          </a:p>
          <a:p>
            <a:pPr marL="457200" indent="-355680">
              <a:lnSpc>
                <a:spcPct val="115000"/>
              </a:lnSpc>
              <a:buClr>
                <a:srgbClr val="233a44"/>
              </a:buClr>
              <a:buFont typeface="Calibri"/>
              <a:buChar char="●"/>
            </a:pPr>
            <a:r>
              <a:rPr b="0" lang="en" sz="2000" spc="-1" strike="noStrike">
                <a:solidFill>
                  <a:srgbClr val="233a44"/>
                </a:solidFill>
                <a:latin typeface="Calibri"/>
                <a:ea typeface="Calibri"/>
              </a:rPr>
              <a:t>Em seguida, ainda em “Documento”, vá em “Tipo de Indentação” e selecione “Espaços”.</a:t>
            </a:r>
            <a:endParaRPr b="0" lang="pt-BR" sz="2000" spc="-1" strike="noStrike">
              <a:solidFill>
                <a:srgbClr val="000000"/>
              </a:solidFill>
              <a:latin typeface="Arial"/>
            </a:endParaRPr>
          </a:p>
          <a:p>
            <a:pPr marL="457200" indent="-355680">
              <a:lnSpc>
                <a:spcPct val="115000"/>
              </a:lnSpc>
              <a:buClr>
                <a:srgbClr val="233a44"/>
              </a:buClr>
              <a:buFont typeface="Calibri"/>
              <a:buChar char="●"/>
            </a:pPr>
            <a:r>
              <a:rPr b="0" lang="en" sz="2000" spc="-1" strike="noStrike">
                <a:solidFill>
                  <a:srgbClr val="233a44"/>
                </a:solidFill>
                <a:latin typeface="Calibri"/>
                <a:ea typeface="Calibri"/>
              </a:rPr>
              <a:t>Depois de selecionar o tipo de indentação, é necessário indicar o tamanho. Em “Documento”, vá em “Largura da Indentação” e escolha quantos espaços você quer que sejam usados para a indentação. Em geral, são utilizados quatro espaços.</a:t>
            </a:r>
            <a:endParaRPr b="0" lang="pt-BR" sz="2000" spc="-1" strike="noStrike">
              <a:solidFill>
                <a:srgbClr val="000000"/>
              </a:solidFill>
              <a:latin typeface="Arial"/>
            </a:endParaRPr>
          </a:p>
          <a:p>
            <a:pPr marL="457200" indent="-355680">
              <a:lnSpc>
                <a:spcPct val="115000"/>
              </a:lnSpc>
              <a:buClr>
                <a:srgbClr val="233a44"/>
              </a:buClr>
              <a:buFont typeface="Calibri"/>
              <a:buChar char="●"/>
            </a:pPr>
            <a:r>
              <a:rPr b="0" lang="en" sz="2000" spc="-1" strike="noStrike">
                <a:solidFill>
                  <a:srgbClr val="233a44"/>
                </a:solidFill>
                <a:latin typeface="Calibri"/>
                <a:ea typeface="Calibri"/>
              </a:rPr>
              <a:t>Caso tenha recebido documento com tabulação, você pode ainda em “Documento” utilizar  “Substituir tabs por espaços”.</a:t>
            </a:r>
            <a:endParaRPr b="0" lang="pt-BR" sz="2000" spc="-1" strike="noStrike">
              <a:solidFill>
                <a:srgbClr val="000000"/>
              </a:solidFill>
              <a:latin typeface="Arial"/>
            </a:endParaRPr>
          </a:p>
          <a:p>
            <a:pPr>
              <a:lnSpc>
                <a:spcPct val="115000"/>
              </a:lnSpc>
              <a:spcBef>
                <a:spcPts val="1599"/>
              </a:spcBef>
              <a:spcAft>
                <a:spcPts val="1599"/>
              </a:spcAft>
              <a:buNone/>
              <a:tabLst>
                <a:tab algn="l" pos="0"/>
              </a:tabLst>
            </a:pP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Dicas adicionais antes de começar</a:t>
            </a:r>
            <a:endParaRPr b="0" lang="pt-BR" sz="3000" spc="-1" strike="noStrike">
              <a:solidFill>
                <a:srgbClr val="000000"/>
              </a:solidFill>
              <a:latin typeface="Arial"/>
            </a:endParaRPr>
          </a:p>
        </p:txBody>
      </p:sp>
      <p:sp>
        <p:nvSpPr>
          <p:cNvPr id="360" name="PlaceHolder 2"/>
          <p:cNvSpPr>
            <a:spLocks noGrp="1"/>
          </p:cNvSpPr>
          <p:nvPr>
            <p:ph/>
          </p:nvPr>
        </p:nvSpPr>
        <p:spPr>
          <a:xfrm>
            <a:off x="819000" y="1564200"/>
            <a:ext cx="7505280" cy="2874240"/>
          </a:xfrm>
          <a:prstGeom prst="rect">
            <a:avLst/>
          </a:prstGeom>
          <a:noFill/>
          <a:ln w="0">
            <a:noFill/>
          </a:ln>
        </p:spPr>
        <p:txBody>
          <a:bodyPr tIns="91440" bIns="91440" anchor="t">
            <a:noAutofit/>
          </a:bodyPr>
          <a:p>
            <a:pPr marL="431640" indent="-370080" algn="just">
              <a:lnSpc>
                <a:spcPct val="93000"/>
              </a:lnSpc>
              <a:buClr>
                <a:srgbClr val="000000"/>
              </a:buClr>
              <a:buFont typeface="Calibri"/>
              <a:buChar char="➢"/>
            </a:pPr>
            <a:r>
              <a:rPr b="0" lang="en" sz="1800" spc="-1" strike="noStrike">
                <a:solidFill>
                  <a:srgbClr val="000000"/>
                </a:solidFill>
                <a:latin typeface="Calibri"/>
                <a:ea typeface="Calibri"/>
              </a:rPr>
              <a:t>Desenvolva o algoritmo em etapas;</a:t>
            </a:r>
            <a:endParaRPr b="0" lang="pt-BR" sz="1800" spc="-1" strike="noStrike">
              <a:solidFill>
                <a:srgbClr val="000000"/>
              </a:solidFill>
              <a:latin typeface="Arial"/>
            </a:endParaRPr>
          </a:p>
          <a:p>
            <a:pPr marL="431640" indent="-330120" algn="just">
              <a:lnSpc>
                <a:spcPct val="93000"/>
              </a:lnSpc>
              <a:buNone/>
              <a:tabLst>
                <a:tab algn="l" pos="0"/>
              </a:tabLst>
            </a:pPr>
            <a:endParaRPr b="0" lang="pt-BR" sz="1800" spc="-1" strike="noStrike">
              <a:solidFill>
                <a:srgbClr val="000000"/>
              </a:solidFill>
              <a:latin typeface="Arial"/>
            </a:endParaRPr>
          </a:p>
          <a:p>
            <a:pPr marL="431640" indent="-370080" algn="just">
              <a:lnSpc>
                <a:spcPct val="93000"/>
              </a:lnSpc>
              <a:buClr>
                <a:srgbClr val="000000"/>
              </a:buClr>
              <a:buFont typeface="Calibri"/>
              <a:buChar char="➢"/>
              <a:tabLst>
                <a:tab algn="l" pos="0"/>
              </a:tabLst>
            </a:pPr>
            <a:r>
              <a:rPr b="0" lang="en" sz="1800" spc="-1" strike="noStrike">
                <a:solidFill>
                  <a:srgbClr val="000000"/>
                </a:solidFill>
                <a:latin typeface="Calibri"/>
                <a:ea typeface="Calibri"/>
              </a:rPr>
              <a:t>Procure usar nomes de variáveis significativos, auto-explicativos, mesmo que fiquem longos;</a:t>
            </a:r>
            <a:endParaRPr b="0" lang="pt-BR" sz="1800" spc="-1" strike="noStrike">
              <a:solidFill>
                <a:srgbClr val="000000"/>
              </a:solidFill>
              <a:latin typeface="Arial"/>
            </a:endParaRPr>
          </a:p>
          <a:p>
            <a:pPr marL="431640" indent="-330120" algn="just">
              <a:lnSpc>
                <a:spcPct val="93000"/>
              </a:lnSpc>
              <a:buNone/>
              <a:tabLst>
                <a:tab algn="l" pos="0"/>
              </a:tabLst>
            </a:pPr>
            <a:endParaRPr b="0" lang="pt-BR" sz="1800" spc="-1" strike="noStrike">
              <a:solidFill>
                <a:srgbClr val="000000"/>
              </a:solidFill>
              <a:latin typeface="Arial"/>
            </a:endParaRPr>
          </a:p>
          <a:p>
            <a:pPr marL="431640" indent="-370080" algn="just">
              <a:lnSpc>
                <a:spcPct val="93000"/>
              </a:lnSpc>
              <a:buClr>
                <a:srgbClr val="000000"/>
              </a:buClr>
              <a:buFont typeface="Calibri"/>
              <a:buChar char="➢"/>
              <a:tabLst>
                <a:tab algn="l" pos="0"/>
              </a:tabLst>
            </a:pPr>
            <a:r>
              <a:rPr b="0" lang="en" sz="1800" spc="-1" strike="noStrike">
                <a:solidFill>
                  <a:srgbClr val="000000"/>
                </a:solidFill>
                <a:latin typeface="Calibri"/>
                <a:ea typeface="Calibri"/>
              </a:rPr>
              <a:t>Identifique se os passos individuais são suficientes independentes um dos outros;</a:t>
            </a:r>
            <a:endParaRPr b="0" lang="pt-BR" sz="1800" spc="-1" strike="noStrike">
              <a:solidFill>
                <a:srgbClr val="000000"/>
              </a:solidFill>
              <a:latin typeface="Arial"/>
            </a:endParaRPr>
          </a:p>
          <a:p>
            <a:pPr marL="431640" indent="-330120" algn="just">
              <a:lnSpc>
                <a:spcPct val="93000"/>
              </a:lnSpc>
              <a:buNone/>
              <a:tabLst>
                <a:tab algn="l" pos="0"/>
              </a:tabLst>
            </a:pPr>
            <a:endParaRPr b="0" lang="pt-BR" sz="1800" spc="-1" strike="noStrike">
              <a:solidFill>
                <a:srgbClr val="000000"/>
              </a:solidFill>
              <a:latin typeface="Arial"/>
            </a:endParaRPr>
          </a:p>
          <a:p>
            <a:pPr marL="431640" indent="-370080" algn="just">
              <a:lnSpc>
                <a:spcPct val="93000"/>
              </a:lnSpc>
              <a:buClr>
                <a:srgbClr val="000000"/>
              </a:buClr>
              <a:buFont typeface="Calibri"/>
              <a:buChar char="➢"/>
              <a:tabLst>
                <a:tab algn="l" pos="0"/>
              </a:tabLst>
            </a:pPr>
            <a:r>
              <a:rPr b="0" lang="en" sz="1800" spc="-1" strike="noStrike">
                <a:solidFill>
                  <a:srgbClr val="000000"/>
                </a:solidFill>
                <a:latin typeface="Calibri"/>
                <a:ea typeface="Calibri"/>
              </a:rPr>
              <a:t>Revise o algoritmo em busca de possíveis erros lógicos e exceções que possam ser tratados.</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819000" y="530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 calcular a média de duas notas</a:t>
            </a:r>
            <a:endParaRPr b="0" lang="pt-BR" sz="3000" spc="-1" strike="noStrike">
              <a:solidFill>
                <a:srgbClr val="000000"/>
              </a:solidFill>
              <a:latin typeface="Arial"/>
            </a:endParaRPr>
          </a:p>
        </p:txBody>
      </p:sp>
      <p:sp>
        <p:nvSpPr>
          <p:cNvPr id="362" name="PlaceHolder 2"/>
          <p:cNvSpPr>
            <a:spLocks noGrp="1"/>
          </p:cNvSpPr>
          <p:nvPr>
            <p:ph/>
          </p:nvPr>
        </p:nvSpPr>
        <p:spPr>
          <a:xfrm>
            <a:off x="819000" y="1275480"/>
            <a:ext cx="7505280" cy="3358800"/>
          </a:xfrm>
          <a:prstGeom prst="rect">
            <a:avLst/>
          </a:prstGeom>
          <a:noFill/>
          <a:ln w="0">
            <a:noFill/>
          </a:ln>
        </p:spPr>
        <p:txBody>
          <a:bodyPr tIns="91440" bIns="91440" anchor="t">
            <a:noAutofit/>
          </a:bodyPr>
          <a:p>
            <a:pPr algn="just">
              <a:lnSpc>
                <a:spcPct val="93000"/>
              </a:lnSpc>
              <a:buNone/>
              <a:tabLst>
                <a:tab algn="l" pos="0"/>
              </a:tabLst>
            </a:pPr>
            <a:r>
              <a:rPr b="1" lang="en" sz="1800" spc="-1" strike="noStrike">
                <a:solidFill>
                  <a:srgbClr val="000000"/>
                </a:solidFill>
                <a:latin typeface="Consolas"/>
                <a:ea typeface="Consolas"/>
              </a:rPr>
              <a:t>Algoritmo</a:t>
            </a:r>
            <a:r>
              <a:rPr b="0" lang="en" sz="1800" spc="-1" strike="noStrike">
                <a:solidFill>
                  <a:srgbClr val="000000"/>
                </a:solidFill>
                <a:latin typeface="Consolas"/>
                <a:ea typeface="Consolas"/>
              </a:rPr>
              <a:t> Calcula_Media</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nome : cadeia de caracteres;</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nota1, nota2, media : real;</a:t>
            </a:r>
            <a:endParaRPr b="0" lang="pt-BR" sz="1800" spc="-1" strike="noStrike">
              <a:solidFill>
                <a:srgbClr val="000000"/>
              </a:solidFill>
              <a:latin typeface="Arial"/>
            </a:endParaRPr>
          </a:p>
          <a:p>
            <a:pPr algn="just">
              <a:lnSpc>
                <a:spcPct val="93000"/>
              </a:lnSpc>
              <a:buNone/>
              <a:tabLst>
                <a:tab algn="l" pos="0"/>
              </a:tabLst>
            </a:pPr>
            <a:r>
              <a:rPr b="1" lang="en" sz="1800" spc="-1" strike="noStrike">
                <a:solidFill>
                  <a:srgbClr val="000000"/>
                </a:solidFill>
                <a:latin typeface="Consolas"/>
                <a:ea typeface="Consolas"/>
              </a:rPr>
              <a:t>Inicio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 (“Digite o nome do aluno:”);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leia (nome);</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 (“Digite as notas N1 e N2 do aluno:”);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695d46"/>
                </a:solidFill>
                <a:latin typeface="Consolas"/>
                <a:ea typeface="Consolas"/>
              </a:rPr>
              <a:t>    </a:t>
            </a:r>
            <a:r>
              <a:rPr b="0" lang="en" sz="1800" spc="-1" strike="noStrike">
                <a:solidFill>
                  <a:srgbClr val="000000"/>
                </a:solidFill>
                <a:latin typeface="Consolas"/>
                <a:ea typeface="Consolas"/>
              </a:rPr>
              <a:t>leia (nota1, nota2);</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media ← nota1 + nota2 / 2;</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escreva(“A média do aluno ”, nome, “ é ”, media);</a:t>
            </a:r>
            <a:endParaRPr b="0" lang="pt-BR" sz="1800" spc="-1" strike="noStrike">
              <a:solidFill>
                <a:srgbClr val="000000"/>
              </a:solidFill>
              <a:latin typeface="Arial"/>
            </a:endParaRPr>
          </a:p>
          <a:p>
            <a:pPr algn="just">
              <a:lnSpc>
                <a:spcPct val="93000"/>
              </a:lnSpc>
              <a:buNone/>
              <a:tabLst>
                <a:tab algn="l" pos="0"/>
              </a:tabLst>
            </a:pPr>
            <a:r>
              <a:rPr b="1" lang="en" sz="1800" spc="-1" strike="noStrike">
                <a:solidFill>
                  <a:srgbClr val="000000"/>
                </a:solidFill>
                <a:latin typeface="Consolas"/>
                <a:ea typeface="Consolas"/>
              </a:rPr>
              <a:t>Fim</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819000" y="530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 calcular a média de duas notas</a:t>
            </a:r>
            <a:endParaRPr b="0" lang="pt-BR" sz="3000" spc="-1" strike="noStrike">
              <a:solidFill>
                <a:srgbClr val="000000"/>
              </a:solidFill>
              <a:latin typeface="Arial"/>
            </a:endParaRPr>
          </a:p>
        </p:txBody>
      </p:sp>
      <p:sp>
        <p:nvSpPr>
          <p:cNvPr id="364" name="PlaceHolder 2"/>
          <p:cNvSpPr>
            <a:spLocks noGrp="1"/>
          </p:cNvSpPr>
          <p:nvPr>
            <p:ph/>
          </p:nvPr>
        </p:nvSpPr>
        <p:spPr>
          <a:xfrm>
            <a:off x="819000" y="1275480"/>
            <a:ext cx="7505280" cy="3358800"/>
          </a:xfrm>
          <a:prstGeom prst="rect">
            <a:avLst/>
          </a:prstGeom>
          <a:noFill/>
          <a:ln w="0">
            <a:noFill/>
          </a:ln>
        </p:spPr>
        <p:txBody>
          <a:bodyPr tIns="91440" bIns="91440" anchor="t">
            <a:noAutofit/>
          </a:bodyPr>
          <a:p>
            <a:pPr algn="just">
              <a:lnSpc>
                <a:spcPct val="93000"/>
              </a:lnSpc>
              <a:buNone/>
              <a:tabLst>
                <a:tab algn="l" pos="0"/>
              </a:tabLst>
            </a:pPr>
            <a:r>
              <a:rPr b="1" lang="en" sz="1800" spc="-1" strike="noStrike">
                <a:solidFill>
                  <a:srgbClr val="000000"/>
                </a:solidFill>
                <a:latin typeface="Consolas"/>
                <a:ea typeface="Consolas"/>
              </a:rPr>
              <a:t>Algoritmo</a:t>
            </a:r>
            <a:r>
              <a:rPr b="0" lang="en" sz="1800" spc="-1" strike="noStrike">
                <a:solidFill>
                  <a:srgbClr val="000000"/>
                </a:solidFill>
                <a:latin typeface="Consolas"/>
                <a:ea typeface="Consolas"/>
              </a:rPr>
              <a:t> Calcula_Media</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nome : cadeia de caracteres;</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nota1, nota2, media : real;</a:t>
            </a:r>
            <a:endParaRPr b="0" lang="pt-BR" sz="1800" spc="-1" strike="noStrike">
              <a:solidFill>
                <a:srgbClr val="000000"/>
              </a:solidFill>
              <a:latin typeface="Arial"/>
            </a:endParaRPr>
          </a:p>
          <a:p>
            <a:pPr algn="just">
              <a:lnSpc>
                <a:spcPct val="93000"/>
              </a:lnSpc>
              <a:buNone/>
              <a:tabLst>
                <a:tab algn="l" pos="0"/>
              </a:tabLst>
            </a:pPr>
            <a:r>
              <a:rPr b="1" lang="en" sz="1800" spc="-1" strike="noStrike">
                <a:solidFill>
                  <a:srgbClr val="000000"/>
                </a:solidFill>
                <a:latin typeface="Consolas"/>
                <a:ea typeface="Consolas"/>
              </a:rPr>
              <a:t>Inicio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 (“Digite o nome do aluno:”);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leia (nome);</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 (“Digite as notas N1 e N2 do aluno:”);</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695d46"/>
                </a:solidFill>
                <a:latin typeface="Consolas"/>
                <a:ea typeface="Consolas"/>
              </a:rPr>
              <a:t>    </a:t>
            </a:r>
            <a:r>
              <a:rPr b="0" lang="en" sz="1800" spc="-1" strike="noStrike">
                <a:solidFill>
                  <a:srgbClr val="000000"/>
                </a:solidFill>
                <a:latin typeface="Consolas"/>
                <a:ea typeface="Consolas"/>
              </a:rPr>
              <a:t>leia (nota1, nota2);</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media ← </a:t>
            </a:r>
            <a:r>
              <a:rPr b="1" lang="en" sz="2400" spc="-1" strike="noStrike">
                <a:solidFill>
                  <a:srgbClr val="ff0000"/>
                </a:solidFill>
                <a:latin typeface="Consolas"/>
                <a:ea typeface="Consolas"/>
              </a:rPr>
              <a:t>(</a:t>
            </a:r>
            <a:r>
              <a:rPr b="0" lang="en" sz="1800" spc="-1" strike="noStrike">
                <a:solidFill>
                  <a:srgbClr val="000000"/>
                </a:solidFill>
                <a:latin typeface="Consolas"/>
                <a:ea typeface="Consolas"/>
              </a:rPr>
              <a:t> nota1 + nota2 </a:t>
            </a:r>
            <a:r>
              <a:rPr b="1" lang="en" sz="2400" spc="-1" strike="noStrike">
                <a:solidFill>
                  <a:srgbClr val="ff0000"/>
                </a:solidFill>
                <a:latin typeface="Consolas"/>
                <a:ea typeface="Consolas"/>
              </a:rPr>
              <a:t>)</a:t>
            </a:r>
            <a:r>
              <a:rPr b="0" lang="en" sz="1800" spc="-1" strike="noStrike">
                <a:solidFill>
                  <a:srgbClr val="000000"/>
                </a:solidFill>
                <a:latin typeface="Consolas"/>
                <a:ea typeface="Consolas"/>
              </a:rPr>
              <a:t> / 2;</a:t>
            </a:r>
            <a:endParaRPr b="0" lang="pt-BR" sz="1800" spc="-1" strike="noStrike">
              <a:solidFill>
                <a:srgbClr val="000000"/>
              </a:solidFill>
              <a:latin typeface="Arial"/>
            </a:endParaRPr>
          </a:p>
          <a:p>
            <a:pPr algn="just">
              <a:lnSpc>
                <a:spcPct val="93000"/>
              </a:lnSpc>
              <a:buNone/>
              <a:tabLst>
                <a:tab algn="l" pos="0"/>
              </a:tabLst>
            </a:pPr>
            <a:r>
              <a:rPr b="0" lang="en" sz="1800" spc="-1" strike="noStrike">
                <a:solidFill>
                  <a:srgbClr val="000000"/>
                </a:solidFill>
                <a:latin typeface="Consolas"/>
                <a:ea typeface="Consolas"/>
              </a:rPr>
              <a:t>    </a:t>
            </a:r>
            <a:r>
              <a:rPr b="0" lang="en" sz="1800" spc="-1" strike="noStrike">
                <a:solidFill>
                  <a:srgbClr val="000000"/>
                </a:solidFill>
                <a:latin typeface="Consolas"/>
                <a:ea typeface="Consolas"/>
              </a:rPr>
              <a:t>escreva(“A média do aluno ”, nome, “ é ”, media);</a:t>
            </a:r>
            <a:endParaRPr b="0" lang="pt-BR" sz="1800" spc="-1" strike="noStrike">
              <a:solidFill>
                <a:srgbClr val="000000"/>
              </a:solidFill>
              <a:latin typeface="Arial"/>
            </a:endParaRPr>
          </a:p>
          <a:p>
            <a:pPr algn="just">
              <a:lnSpc>
                <a:spcPct val="93000"/>
              </a:lnSpc>
              <a:buNone/>
              <a:tabLst>
                <a:tab algn="l" pos="0"/>
              </a:tabLst>
            </a:pPr>
            <a:r>
              <a:rPr b="1" lang="en" sz="1800" spc="-1" strike="noStrike">
                <a:solidFill>
                  <a:srgbClr val="000000"/>
                </a:solidFill>
                <a:latin typeface="Consolas"/>
                <a:ea typeface="Consolas"/>
              </a:rPr>
              <a:t>Fim</a:t>
            </a:r>
            <a:endParaRPr b="0" lang="pt-BR" sz="1800" spc="-1" strike="noStrike">
              <a:solidFill>
                <a:srgbClr val="000000"/>
              </a:solidFill>
              <a:latin typeface="Arial"/>
            </a:endParaRPr>
          </a:p>
          <a:p>
            <a:pPr>
              <a:lnSpc>
                <a:spcPct val="115000"/>
              </a:lnSpc>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Definição - Estrutura Sequencial</a:t>
            </a:r>
            <a:endParaRPr b="0" lang="pt-BR" sz="3000" spc="-1" strike="noStrike">
              <a:solidFill>
                <a:srgbClr val="000000"/>
              </a:solidFill>
              <a:latin typeface="Arial"/>
            </a:endParaRPr>
          </a:p>
        </p:txBody>
      </p:sp>
      <p:sp>
        <p:nvSpPr>
          <p:cNvPr id="366" name="Google Shape;533;p70"/>
          <p:cNvSpPr/>
          <p:nvPr/>
        </p:nvSpPr>
        <p:spPr>
          <a:xfrm>
            <a:off x="3564000" y="1990800"/>
            <a:ext cx="2015280" cy="2134080"/>
          </a:xfrm>
          <a:prstGeom prst="rect">
            <a:avLst/>
          </a:prstGeom>
          <a:noFill/>
          <a:ln w="9525">
            <a:solidFill>
              <a:srgbClr val="0000ff"/>
            </a:solidFill>
            <a:round/>
          </a:ln>
        </p:spPr>
        <p:style>
          <a:lnRef idx="0"/>
          <a:fillRef idx="0"/>
          <a:effectRef idx="0"/>
          <a:fontRef idx="minor"/>
        </p:style>
        <p:txBody>
          <a:bodyPr lIns="90000" rIns="90000" tIns="66240" bIns="45000" anchor="t">
            <a:noAutofit/>
          </a:bodyPr>
          <a:p>
            <a:pPr>
              <a:lnSpc>
                <a:spcPct val="93000"/>
              </a:lnSpc>
              <a:buNone/>
              <a:tabLst>
                <a:tab algn="l" pos="0"/>
              </a:tabLst>
            </a:pPr>
            <a:r>
              <a:rPr b="1" lang="en" sz="1800" spc="-1" strike="noStrike">
                <a:solidFill>
                  <a:srgbClr val="000080"/>
                </a:solidFill>
                <a:latin typeface="Arial"/>
                <a:ea typeface="Arial"/>
              </a:rPr>
              <a:t>Pseudocódigo</a:t>
            </a:r>
            <a:endParaRPr b="0" lang="pt-BR" sz="1800" spc="-1" strike="noStrike">
              <a:latin typeface="Arial"/>
            </a:endParaRPr>
          </a:p>
          <a:p>
            <a:pPr>
              <a:lnSpc>
                <a:spcPct val="93000"/>
              </a:lnSpc>
              <a:buNone/>
              <a:tabLst>
                <a:tab algn="l" pos="0"/>
              </a:tabLst>
            </a:pPr>
            <a:endParaRPr b="0" lang="pt-BR" sz="1800" spc="-1" strike="noStrike">
              <a:latin typeface="Arial"/>
            </a:endParaRPr>
          </a:p>
          <a:p>
            <a:pPr algn="ctr">
              <a:lnSpc>
                <a:spcPct val="93000"/>
              </a:lnSpc>
              <a:buNone/>
              <a:tabLst>
                <a:tab algn="l" pos="0"/>
              </a:tabLst>
            </a:pPr>
            <a:r>
              <a:rPr b="0" lang="en" sz="1800" spc="-1" strike="noStrike">
                <a:solidFill>
                  <a:srgbClr val="0000ff"/>
                </a:solidFill>
                <a:latin typeface="Arial"/>
                <a:ea typeface="Arial"/>
              </a:rPr>
              <a:t>comando 1;</a:t>
            </a:r>
            <a:endParaRPr b="0" lang="pt-BR" sz="1800" spc="-1" strike="noStrike">
              <a:latin typeface="Arial"/>
            </a:endParaRPr>
          </a:p>
          <a:p>
            <a:pPr algn="ctr">
              <a:lnSpc>
                <a:spcPct val="93000"/>
              </a:lnSpc>
              <a:buNone/>
              <a:tabLst>
                <a:tab algn="l" pos="0"/>
              </a:tabLst>
            </a:pPr>
            <a:r>
              <a:rPr b="0" lang="en" sz="1800" spc="-1" strike="noStrike">
                <a:solidFill>
                  <a:srgbClr val="0000ff"/>
                </a:solidFill>
                <a:latin typeface="Arial"/>
                <a:ea typeface="Arial"/>
              </a:rPr>
              <a:t>comando 2;</a:t>
            </a:r>
            <a:endParaRPr b="0" lang="pt-BR" sz="1800" spc="-1" strike="noStrike">
              <a:latin typeface="Arial"/>
            </a:endParaRPr>
          </a:p>
          <a:p>
            <a:pPr algn="ctr">
              <a:lnSpc>
                <a:spcPct val="93000"/>
              </a:lnSpc>
              <a:buNone/>
              <a:tabLst>
                <a:tab algn="l" pos="0"/>
              </a:tabLst>
            </a:pPr>
            <a:r>
              <a:rPr b="0" lang="en" sz="1800" spc="-1" strike="noStrike">
                <a:solidFill>
                  <a:srgbClr val="0000ff"/>
                </a:solidFill>
                <a:latin typeface="Arial"/>
                <a:ea typeface="Arial"/>
              </a:rPr>
              <a:t>comando 3;</a:t>
            </a:r>
            <a:endParaRPr b="0" lang="pt-BR" sz="1800" spc="-1" strike="noStrike">
              <a:latin typeface="Arial"/>
            </a:endParaRPr>
          </a:p>
          <a:p>
            <a:pPr algn="ctr">
              <a:lnSpc>
                <a:spcPct val="93000"/>
              </a:lnSpc>
              <a:buNone/>
              <a:tabLst>
                <a:tab algn="l" pos="0"/>
              </a:tabLst>
            </a:pPr>
            <a:r>
              <a:rPr b="0" lang="en" sz="1800" spc="-1" strike="noStrike">
                <a:solidFill>
                  <a:srgbClr val="0000ff"/>
                </a:solidFill>
                <a:latin typeface="Arial"/>
                <a:ea typeface="Arial"/>
              </a:rPr>
              <a:t>...</a:t>
            </a:r>
            <a:endParaRPr b="0" lang="pt-BR" sz="1800" spc="-1" strike="noStrike">
              <a:latin typeface="Arial"/>
            </a:endParaRPr>
          </a:p>
          <a:p>
            <a:pPr algn="ctr">
              <a:lnSpc>
                <a:spcPct val="93000"/>
              </a:lnSpc>
              <a:buNone/>
              <a:tabLst>
                <a:tab algn="l" pos="0"/>
              </a:tabLst>
            </a:pPr>
            <a:r>
              <a:rPr b="0" lang="en" sz="1800" spc="-1" strike="noStrike">
                <a:solidFill>
                  <a:srgbClr val="0000ff"/>
                </a:solidFill>
                <a:latin typeface="Arial"/>
                <a:ea typeface="Arial"/>
              </a:rPr>
              <a:t>comando N;</a:t>
            </a:r>
            <a:endParaRPr b="0" lang="pt-BR" sz="1800" spc="-1" strike="noStrike">
              <a:latin typeface="Arial"/>
            </a:endParaRPr>
          </a:p>
        </p:txBody>
      </p:sp>
      <p:sp>
        <p:nvSpPr>
          <p:cNvPr id="367" name="Google Shape;534;p70"/>
          <p:cNvSpPr/>
          <p:nvPr/>
        </p:nvSpPr>
        <p:spPr>
          <a:xfrm>
            <a:off x="6119640" y="1626120"/>
            <a:ext cx="1551240" cy="466560"/>
          </a:xfrm>
          <a:prstGeom prst="rect">
            <a:avLst/>
          </a:prstGeom>
          <a:noFill/>
          <a:ln w="0">
            <a:noFill/>
          </a:ln>
        </p:spPr>
        <p:style>
          <a:lnRef idx="0"/>
          <a:fillRef idx="0"/>
          <a:effectRef idx="0"/>
          <a:fontRef idx="minor"/>
        </p:style>
        <p:txBody>
          <a:bodyPr lIns="90000" rIns="90000" tIns="66240" bIns="45000" anchor="t">
            <a:noAutofit/>
          </a:bodyPr>
          <a:p>
            <a:pPr>
              <a:lnSpc>
                <a:spcPct val="93000"/>
              </a:lnSpc>
              <a:buNone/>
              <a:tabLst>
                <a:tab algn="l" pos="0"/>
              </a:tabLst>
            </a:pPr>
            <a:r>
              <a:rPr b="1" lang="en" sz="1800" spc="-1" strike="noStrike">
                <a:solidFill>
                  <a:srgbClr val="660066"/>
                </a:solidFill>
                <a:latin typeface="Arial"/>
                <a:ea typeface="Arial"/>
              </a:rPr>
              <a:t>Fluxograma</a:t>
            </a:r>
            <a:endParaRPr b="0" lang="pt-BR" sz="1800" spc="-1" strike="noStrike">
              <a:latin typeface="Arial"/>
            </a:endParaRPr>
          </a:p>
        </p:txBody>
      </p:sp>
      <p:sp>
        <p:nvSpPr>
          <p:cNvPr id="368" name="Google Shape;535;p70"/>
          <p:cNvSpPr/>
          <p:nvPr/>
        </p:nvSpPr>
        <p:spPr>
          <a:xfrm>
            <a:off x="6189840" y="2043360"/>
            <a:ext cx="1699920" cy="217080"/>
          </a:xfrm>
          <a:prstGeom prst="rect">
            <a:avLst/>
          </a:prstGeom>
          <a:solidFill>
            <a:srgbClr val="9966cc"/>
          </a:solidFill>
          <a:ln w="9525">
            <a:solidFill>
              <a:srgbClr val="000000"/>
            </a:solidFill>
            <a:round/>
          </a:ln>
        </p:spPr>
        <p:style>
          <a:lnRef idx="0"/>
          <a:fillRef idx="0"/>
          <a:effectRef idx="0"/>
          <a:fontRef idx="minor"/>
        </p:style>
        <p:txBody>
          <a:bodyPr lIns="90000" rIns="90000" tIns="60840" bIns="45000" anchor="ctr">
            <a:noAutofit/>
          </a:bodyPr>
          <a:p>
            <a:pPr algn="ctr">
              <a:lnSpc>
                <a:spcPct val="93000"/>
              </a:lnSpc>
              <a:buNone/>
              <a:tabLst>
                <a:tab algn="l" pos="0"/>
              </a:tabLst>
            </a:pPr>
            <a:r>
              <a:rPr b="1" lang="en" sz="1600" spc="-1" strike="noStrike">
                <a:solidFill>
                  <a:srgbClr val="ffffff"/>
                </a:solidFill>
                <a:latin typeface="Arial"/>
                <a:ea typeface="Arial"/>
              </a:rPr>
              <a:t>comando 1</a:t>
            </a:r>
            <a:endParaRPr b="0" lang="pt-BR" sz="1600" spc="-1" strike="noStrike">
              <a:latin typeface="Arial"/>
            </a:endParaRPr>
          </a:p>
        </p:txBody>
      </p:sp>
      <p:sp>
        <p:nvSpPr>
          <p:cNvPr id="369" name="Google Shape;536;p70"/>
          <p:cNvSpPr/>
          <p:nvPr/>
        </p:nvSpPr>
        <p:spPr>
          <a:xfrm>
            <a:off x="6242040" y="3907800"/>
            <a:ext cx="1699920" cy="217080"/>
          </a:xfrm>
          <a:prstGeom prst="rect">
            <a:avLst/>
          </a:prstGeom>
          <a:solidFill>
            <a:srgbClr val="9966cc"/>
          </a:solidFill>
          <a:ln w="9525">
            <a:solidFill>
              <a:srgbClr val="000000"/>
            </a:solidFill>
            <a:round/>
          </a:ln>
        </p:spPr>
        <p:style>
          <a:lnRef idx="0"/>
          <a:fillRef idx="0"/>
          <a:effectRef idx="0"/>
          <a:fontRef idx="minor"/>
        </p:style>
        <p:txBody>
          <a:bodyPr lIns="90000" rIns="90000" tIns="60840" bIns="45000" anchor="ctr">
            <a:noAutofit/>
          </a:bodyPr>
          <a:p>
            <a:pPr algn="ctr">
              <a:lnSpc>
                <a:spcPct val="93000"/>
              </a:lnSpc>
              <a:buNone/>
              <a:tabLst>
                <a:tab algn="l" pos="0"/>
              </a:tabLst>
            </a:pPr>
            <a:r>
              <a:rPr b="1" lang="en" sz="1600" spc="-1" strike="noStrike">
                <a:solidFill>
                  <a:srgbClr val="ffffff"/>
                </a:solidFill>
                <a:latin typeface="Arial"/>
                <a:ea typeface="Arial"/>
              </a:rPr>
              <a:t>comando N</a:t>
            </a:r>
            <a:endParaRPr b="0" lang="pt-BR" sz="1600" spc="-1" strike="noStrike">
              <a:latin typeface="Arial"/>
            </a:endParaRPr>
          </a:p>
        </p:txBody>
      </p:sp>
      <p:sp>
        <p:nvSpPr>
          <p:cNvPr id="370" name="Google Shape;537;p70"/>
          <p:cNvSpPr/>
          <p:nvPr/>
        </p:nvSpPr>
        <p:spPr>
          <a:xfrm>
            <a:off x="7039800" y="2261160"/>
            <a:ext cx="360" cy="24300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371" name="Google Shape;539;p70"/>
          <p:cNvSpPr/>
          <p:nvPr/>
        </p:nvSpPr>
        <p:spPr>
          <a:xfrm>
            <a:off x="7039800" y="2721960"/>
            <a:ext cx="360" cy="24300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372" name="Google Shape;541;p70"/>
          <p:cNvSpPr/>
          <p:nvPr/>
        </p:nvSpPr>
        <p:spPr>
          <a:xfrm>
            <a:off x="7039080" y="3364920"/>
            <a:ext cx="1080" cy="36000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373" name="Google Shape;542;p70"/>
          <p:cNvSpPr/>
          <p:nvPr/>
        </p:nvSpPr>
        <p:spPr>
          <a:xfrm>
            <a:off x="819000" y="1677240"/>
            <a:ext cx="2574720" cy="2447640"/>
          </a:xfrm>
          <a:prstGeom prst="rect">
            <a:avLst/>
          </a:prstGeom>
          <a:noFill/>
          <a:ln w="0">
            <a:noFill/>
          </a:ln>
        </p:spPr>
        <p:style>
          <a:lnRef idx="0"/>
          <a:fillRef idx="0"/>
          <a:effectRef idx="0"/>
          <a:fontRef idx="minor"/>
        </p:style>
        <p:txBody>
          <a:bodyPr tIns="91440" bIns="91440" anchor="t">
            <a:noAutofit/>
          </a:bodyPr>
          <a:p>
            <a:pPr>
              <a:lnSpc>
                <a:spcPct val="115000"/>
              </a:lnSpc>
              <a:buNone/>
              <a:tabLst>
                <a:tab algn="l" pos="0"/>
              </a:tabLst>
            </a:pPr>
            <a:r>
              <a:rPr b="1" lang="en" sz="1800" spc="-1" strike="noStrike">
                <a:solidFill>
                  <a:srgbClr val="233a44"/>
                </a:solidFill>
                <a:latin typeface="Calibri"/>
                <a:ea typeface="Calibri"/>
              </a:rPr>
              <a:t>ESTRUTURA SEQUENCIAL</a:t>
            </a:r>
            <a:endParaRPr b="0" lang="pt-BR" sz="1800" spc="-1" strike="noStrike">
              <a:latin typeface="Arial"/>
            </a:endParaRPr>
          </a:p>
          <a:p>
            <a:pPr>
              <a:lnSpc>
                <a:spcPct val="115000"/>
              </a:lnSpc>
              <a:spcBef>
                <a:spcPts val="1599"/>
              </a:spcBef>
              <a:spcAft>
                <a:spcPts val="1599"/>
              </a:spcAft>
              <a:buNone/>
              <a:tabLst>
                <a:tab algn="l" pos="0"/>
              </a:tabLst>
            </a:pPr>
            <a:r>
              <a:rPr b="0" lang="en" sz="1800" spc="-1" strike="noStrike">
                <a:solidFill>
                  <a:srgbClr val="233a44"/>
                </a:solidFill>
                <a:latin typeface="Calibri"/>
                <a:ea typeface="Calibri"/>
              </a:rPr>
              <a:t>Passos executados em uma seqüência pré-definida.</a:t>
            </a:r>
            <a:endParaRPr b="0" lang="pt-BR" sz="1800" spc="-1" strike="noStrike">
              <a:latin typeface="Arial"/>
            </a:endParaRPr>
          </a:p>
        </p:txBody>
      </p:sp>
      <p:sp>
        <p:nvSpPr>
          <p:cNvPr id="374" name="Google Shape;538;p70"/>
          <p:cNvSpPr/>
          <p:nvPr/>
        </p:nvSpPr>
        <p:spPr>
          <a:xfrm>
            <a:off x="6189840" y="2504520"/>
            <a:ext cx="1699920" cy="217080"/>
          </a:xfrm>
          <a:prstGeom prst="rect">
            <a:avLst/>
          </a:prstGeom>
          <a:solidFill>
            <a:srgbClr val="9966cc"/>
          </a:solidFill>
          <a:ln w="9525">
            <a:solidFill>
              <a:srgbClr val="000000"/>
            </a:solidFill>
            <a:round/>
          </a:ln>
        </p:spPr>
        <p:style>
          <a:lnRef idx="0"/>
          <a:fillRef idx="0"/>
          <a:effectRef idx="0"/>
          <a:fontRef idx="minor"/>
        </p:style>
        <p:txBody>
          <a:bodyPr lIns="90000" rIns="90000" tIns="60840" bIns="45000" anchor="ctr">
            <a:noAutofit/>
          </a:bodyPr>
          <a:p>
            <a:pPr algn="ctr">
              <a:lnSpc>
                <a:spcPct val="93000"/>
              </a:lnSpc>
              <a:buNone/>
              <a:tabLst>
                <a:tab algn="l" pos="0"/>
              </a:tabLst>
            </a:pPr>
            <a:r>
              <a:rPr b="1" lang="en" sz="1600" spc="-1" strike="noStrike">
                <a:solidFill>
                  <a:srgbClr val="ffffff"/>
                </a:solidFill>
                <a:latin typeface="Arial"/>
                <a:ea typeface="Arial"/>
              </a:rPr>
              <a:t>comando 2</a:t>
            </a:r>
            <a:endParaRPr b="0" lang="pt-BR" sz="1600" spc="-1" strike="noStrike">
              <a:latin typeface="Arial"/>
            </a:endParaRPr>
          </a:p>
        </p:txBody>
      </p:sp>
      <p:sp>
        <p:nvSpPr>
          <p:cNvPr id="375" name="Google Shape;540;p70"/>
          <p:cNvSpPr/>
          <p:nvPr/>
        </p:nvSpPr>
        <p:spPr>
          <a:xfrm>
            <a:off x="6189840" y="2965320"/>
            <a:ext cx="1699920" cy="217080"/>
          </a:xfrm>
          <a:prstGeom prst="rect">
            <a:avLst/>
          </a:prstGeom>
          <a:solidFill>
            <a:srgbClr val="9966cc"/>
          </a:solidFill>
          <a:ln w="9525">
            <a:solidFill>
              <a:srgbClr val="000000"/>
            </a:solidFill>
            <a:round/>
          </a:ln>
        </p:spPr>
        <p:style>
          <a:lnRef idx="0"/>
          <a:fillRef idx="0"/>
          <a:effectRef idx="0"/>
          <a:fontRef idx="minor"/>
        </p:style>
        <p:txBody>
          <a:bodyPr lIns="90000" rIns="90000" tIns="60840" bIns="45000" anchor="ctr">
            <a:noAutofit/>
          </a:bodyPr>
          <a:p>
            <a:pPr algn="ctr">
              <a:lnSpc>
                <a:spcPct val="93000"/>
              </a:lnSpc>
              <a:buNone/>
              <a:tabLst>
                <a:tab algn="l" pos="0"/>
              </a:tabLst>
            </a:pPr>
            <a:r>
              <a:rPr b="1" lang="en" sz="1600" spc="-1" strike="noStrike">
                <a:solidFill>
                  <a:srgbClr val="ffffff"/>
                </a:solidFill>
                <a:latin typeface="Arial"/>
                <a:ea typeface="Arial"/>
              </a:rPr>
              <a:t>comando 3</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1 - Área</a:t>
            </a:r>
            <a:endParaRPr b="0" lang="pt-BR" sz="3000" spc="-1" strike="noStrike">
              <a:solidFill>
                <a:srgbClr val="000000"/>
              </a:solidFill>
              <a:latin typeface="Arial"/>
            </a:endParaRPr>
          </a:p>
        </p:txBody>
      </p:sp>
      <p:sp>
        <p:nvSpPr>
          <p:cNvPr id="377" name="PlaceHolder 2"/>
          <p:cNvSpPr>
            <a:spLocks noGrp="1"/>
          </p:cNvSpPr>
          <p:nvPr>
            <p:ph/>
          </p:nvPr>
        </p:nvSpPr>
        <p:spPr>
          <a:xfrm>
            <a:off x="819000" y="1990800"/>
            <a:ext cx="2233440" cy="2447640"/>
          </a:xfrm>
          <a:prstGeom prst="rect">
            <a:avLst/>
          </a:prstGeom>
          <a:noFill/>
          <a:ln w="0">
            <a:noFill/>
          </a:ln>
        </p:spPr>
        <p:txBody>
          <a:bodyPr tIns="91440" bIns="91440" anchor="t">
            <a:noAutofit/>
          </a:bodyPr>
          <a:p>
            <a:pPr>
              <a:lnSpc>
                <a:spcPct val="115000"/>
              </a:lnSpc>
              <a:buNone/>
              <a:tabLst>
                <a:tab algn="l" pos="0"/>
              </a:tabLst>
            </a:pPr>
            <a:r>
              <a:rPr b="0" lang="en" sz="2000" spc="-1" strike="noStrike">
                <a:solidFill>
                  <a:srgbClr val="233a44"/>
                </a:solidFill>
                <a:latin typeface="Calibri"/>
                <a:ea typeface="Calibri"/>
              </a:rPr>
              <a:t>Calcular a área de um triângulo dados seus três lados.</a:t>
            </a:r>
            <a:endParaRPr b="0" lang="pt-BR" sz="20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
        <p:nvSpPr>
          <p:cNvPr id="378" name="PlaceHolder 3"/>
          <p:cNvSpPr>
            <a:spLocks noGrp="1"/>
          </p:cNvSpPr>
          <p:nvPr>
            <p:ph/>
          </p:nvPr>
        </p:nvSpPr>
        <p:spPr>
          <a:xfrm>
            <a:off x="3376440" y="1590120"/>
            <a:ext cx="4947840" cy="2848320"/>
          </a:xfrm>
          <a:prstGeom prst="rect">
            <a:avLst/>
          </a:prstGeom>
          <a:noFill/>
          <a:ln w="0">
            <a:noFill/>
          </a:ln>
        </p:spPr>
        <p:txBody>
          <a:bodyPr tIns="91440" bIns="91440" anchor="t">
            <a:noAutofit/>
          </a:bodyPr>
          <a:p>
            <a:pPr>
              <a:lnSpc>
                <a:spcPct val="115000"/>
              </a:lnSpc>
              <a:buNone/>
              <a:tabLst>
                <a:tab algn="l" pos="0"/>
              </a:tabLst>
            </a:pPr>
            <a:r>
              <a:rPr b="0" lang="en" sz="1800" spc="-1" strike="noStrike">
                <a:solidFill>
                  <a:srgbClr val="233a44"/>
                </a:solidFill>
                <a:latin typeface="Consolas"/>
                <a:ea typeface="Consolas"/>
              </a:rPr>
              <a:t>programa AREA_TRIANGULO</a:t>
            </a:r>
            <a:br>
              <a:rPr sz="1800"/>
            </a:br>
            <a:r>
              <a:rPr b="0" lang="en" sz="1800" spc="-1" strike="noStrike">
                <a:solidFill>
                  <a:srgbClr val="233a44"/>
                </a:solidFill>
                <a:latin typeface="Consolas"/>
                <a:ea typeface="Consolas"/>
              </a:rPr>
              <a:t>A,B,C : inteiros; </a:t>
            </a:r>
            <a:br>
              <a:rPr sz="1800"/>
            </a:br>
            <a:r>
              <a:rPr b="0" lang="en" sz="1800" spc="-1" strike="noStrike">
                <a:solidFill>
                  <a:srgbClr val="233a44"/>
                </a:solidFill>
                <a:latin typeface="Consolas"/>
                <a:ea typeface="Consolas"/>
              </a:rPr>
              <a:t>Inicio</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leia(A, B, C);</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P ← (A + B + C)/2;</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AREA ← RAIZQ(P*(P−A)*(P−B)*(P−C));</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escreva(AREA);</a:t>
            </a:r>
            <a:br>
              <a:rPr sz="1800"/>
            </a:br>
            <a:r>
              <a:rPr b="0" lang="en" sz="1800" spc="-1" strike="noStrike">
                <a:solidFill>
                  <a:srgbClr val="233a44"/>
                </a:solidFill>
                <a:latin typeface="Consolas"/>
                <a:ea typeface="Consolas"/>
              </a:rPr>
              <a:t>Fim</a:t>
            </a:r>
            <a:endParaRPr b="0" lang="pt-BR" sz="18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Tipos de variáveis</a:t>
            </a:r>
            <a:endParaRPr b="0" lang="pt-BR" sz="3000" spc="-1" strike="noStrike">
              <a:solidFill>
                <a:srgbClr val="000000"/>
              </a:solidFill>
              <a:latin typeface="Arial"/>
            </a:endParaRPr>
          </a:p>
        </p:txBody>
      </p:sp>
      <p:sp>
        <p:nvSpPr>
          <p:cNvPr id="200"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Em geral, linguagens de programação permitem a representação de diferentes tipos de dados:</a:t>
            </a:r>
            <a:endParaRPr b="0" lang="pt-BR" sz="2400" spc="-1" strike="noStrike">
              <a:solidFill>
                <a:srgbClr val="000000"/>
              </a:solidFill>
              <a:latin typeface="Arial"/>
            </a:endParaRPr>
          </a:p>
          <a:p>
            <a:pPr marL="457200" indent="-380880">
              <a:lnSpc>
                <a:spcPct val="100000"/>
              </a:lnSpc>
              <a:spcBef>
                <a:spcPts val="1599"/>
              </a:spcBef>
              <a:buClr>
                <a:srgbClr val="233a44"/>
              </a:buClr>
              <a:buFont typeface="Calibri"/>
              <a:buChar char="●"/>
              <a:tabLst>
                <a:tab algn="l" pos="0"/>
              </a:tabLst>
            </a:pPr>
            <a:r>
              <a:rPr b="0" lang="en" sz="2400" spc="-1" strike="noStrike">
                <a:solidFill>
                  <a:srgbClr val="233a44"/>
                </a:solidFill>
                <a:latin typeface="Calibri"/>
                <a:ea typeface="Calibri"/>
              </a:rPr>
              <a:t>Inteiros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Números de ponto flutuante (para representação de números decimais e </a:t>
            </a:r>
            <a:r>
              <a:rPr b="1" lang="en" sz="2400" spc="-1" strike="noStrike">
                <a:solidFill>
                  <a:srgbClr val="233a44"/>
                </a:solidFill>
                <a:latin typeface="Calibri"/>
                <a:ea typeface="Calibri"/>
              </a:rPr>
              <a:t>aproximações</a:t>
            </a:r>
            <a:r>
              <a:rPr b="0" lang="en" sz="2400" spc="-1" strike="noStrike">
                <a:solidFill>
                  <a:srgbClr val="233a44"/>
                </a:solidFill>
                <a:latin typeface="Calibri"/>
                <a:ea typeface="Calibri"/>
              </a:rPr>
              <a:t> de números reais)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Caracteres</a:t>
            </a:r>
            <a:endParaRPr b="0" lang="pt-BR" sz="2400" spc="-1" strike="noStrike">
              <a:solidFill>
                <a:srgbClr val="000000"/>
              </a:solidFill>
              <a:latin typeface="Arial"/>
            </a:endParaRPr>
          </a:p>
          <a:p>
            <a:pPr marL="457200" indent="-380880">
              <a:lnSpc>
                <a:spcPct val="100000"/>
              </a:lnSpc>
              <a:buClr>
                <a:srgbClr val="233a44"/>
              </a:buClr>
              <a:buFont typeface="Calibri"/>
              <a:buChar char="●"/>
              <a:tabLst>
                <a:tab algn="l" pos="0"/>
              </a:tabLst>
            </a:pPr>
            <a:r>
              <a:rPr b="0" lang="en" sz="2400" spc="-1" strike="noStrike">
                <a:solidFill>
                  <a:srgbClr val="233a44"/>
                </a:solidFill>
                <a:latin typeface="Calibri"/>
                <a:ea typeface="Calibri"/>
              </a:rPr>
              <a:t>Textos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2 - Troca de Valor - i</a:t>
            </a:r>
            <a:endParaRPr b="0" lang="pt-BR" sz="3000" spc="-1" strike="noStrike">
              <a:solidFill>
                <a:srgbClr val="000000"/>
              </a:solidFill>
              <a:latin typeface="Arial"/>
            </a:endParaRPr>
          </a:p>
        </p:txBody>
      </p:sp>
      <p:sp>
        <p:nvSpPr>
          <p:cNvPr id="380" name="PlaceHolder 2"/>
          <p:cNvSpPr>
            <a:spLocks noGrp="1"/>
          </p:cNvSpPr>
          <p:nvPr>
            <p:ph/>
          </p:nvPr>
        </p:nvSpPr>
        <p:spPr>
          <a:xfrm>
            <a:off x="819000" y="1990800"/>
            <a:ext cx="1786320" cy="2447640"/>
          </a:xfrm>
          <a:prstGeom prst="rect">
            <a:avLst/>
          </a:prstGeom>
          <a:noFill/>
          <a:ln w="0">
            <a:noFill/>
          </a:ln>
        </p:spPr>
        <p:txBody>
          <a:bodyPr tIns="91440" bIns="91440" anchor="t">
            <a:noAutofit/>
          </a:bodyPr>
          <a:p>
            <a:pPr>
              <a:lnSpc>
                <a:spcPct val="115000"/>
              </a:lnSpc>
              <a:buNone/>
              <a:tabLst>
                <a:tab algn="l" pos="0"/>
              </a:tabLst>
            </a:pPr>
            <a:r>
              <a:rPr b="0" lang="en" sz="2000" spc="-1" strike="noStrike">
                <a:solidFill>
                  <a:srgbClr val="233a44"/>
                </a:solidFill>
                <a:latin typeface="Calibri"/>
                <a:ea typeface="Calibri"/>
              </a:rPr>
              <a:t>Receber o valor de duas variáveis e trocar o valor entre elas.</a:t>
            </a:r>
            <a:endParaRPr b="0" lang="pt-BR" sz="20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
        <p:nvSpPr>
          <p:cNvPr id="381" name="Google Shape;556;p72"/>
          <p:cNvSpPr/>
          <p:nvPr/>
        </p:nvSpPr>
        <p:spPr>
          <a:xfrm>
            <a:off x="3657600" y="1959480"/>
            <a:ext cx="1468440" cy="366840"/>
          </a:xfrm>
          <a:prstGeom prst="rect">
            <a:avLst/>
          </a:prstGeom>
          <a:solidFill>
            <a:srgbClr val="e6e6e6"/>
          </a:solidFill>
          <a:ln w="9525">
            <a:solidFill>
              <a:srgbClr val="000000"/>
            </a:solidFill>
            <a:round/>
          </a:ln>
        </p:spPr>
        <p:style>
          <a:lnRef idx="0"/>
          <a:fillRef idx="0"/>
          <a:effectRef idx="0"/>
          <a:fontRef idx="minor"/>
        </p:style>
      </p:sp>
      <p:sp>
        <p:nvSpPr>
          <p:cNvPr id="382" name="Google Shape;557;p72"/>
          <p:cNvSpPr/>
          <p:nvPr/>
        </p:nvSpPr>
        <p:spPr>
          <a:xfrm>
            <a:off x="3657600" y="2326680"/>
            <a:ext cx="1468440" cy="366840"/>
          </a:xfrm>
          <a:prstGeom prst="rect">
            <a:avLst/>
          </a:prstGeom>
          <a:solidFill>
            <a:srgbClr val="23b8dc"/>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40</a:t>
            </a:r>
            <a:endParaRPr b="0" lang="pt-BR" sz="1800" spc="-1" strike="noStrike">
              <a:latin typeface="Arial"/>
            </a:endParaRPr>
          </a:p>
        </p:txBody>
      </p:sp>
      <p:sp>
        <p:nvSpPr>
          <p:cNvPr id="383" name="Google Shape;558;p72"/>
          <p:cNvSpPr/>
          <p:nvPr/>
        </p:nvSpPr>
        <p:spPr>
          <a:xfrm>
            <a:off x="3657600" y="2693880"/>
            <a:ext cx="1468440" cy="366840"/>
          </a:xfrm>
          <a:prstGeom prst="rect">
            <a:avLst/>
          </a:prstGeom>
          <a:solidFill>
            <a:srgbClr val="e6e6e6"/>
          </a:solidFill>
          <a:ln w="9525">
            <a:solidFill>
              <a:srgbClr val="000000"/>
            </a:solidFill>
            <a:round/>
          </a:ln>
        </p:spPr>
        <p:style>
          <a:lnRef idx="0"/>
          <a:fillRef idx="0"/>
          <a:effectRef idx="0"/>
          <a:fontRef idx="minor"/>
        </p:style>
      </p:sp>
      <p:sp>
        <p:nvSpPr>
          <p:cNvPr id="384" name="Google Shape;559;p72"/>
          <p:cNvSpPr/>
          <p:nvPr/>
        </p:nvSpPr>
        <p:spPr>
          <a:xfrm>
            <a:off x="3657600" y="3061080"/>
            <a:ext cx="1468440" cy="366840"/>
          </a:xfrm>
          <a:prstGeom prst="rect">
            <a:avLst/>
          </a:prstGeom>
          <a:solidFill>
            <a:srgbClr val="cccc00"/>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55</a:t>
            </a:r>
            <a:endParaRPr b="0" lang="pt-BR" sz="1800" spc="-1" strike="noStrike">
              <a:latin typeface="Arial"/>
            </a:endParaRPr>
          </a:p>
        </p:txBody>
      </p:sp>
      <p:sp>
        <p:nvSpPr>
          <p:cNvPr id="385" name="Google Shape;560;p72"/>
          <p:cNvSpPr/>
          <p:nvPr/>
        </p:nvSpPr>
        <p:spPr>
          <a:xfrm>
            <a:off x="3657600" y="3429360"/>
            <a:ext cx="1468440" cy="366840"/>
          </a:xfrm>
          <a:prstGeom prst="rect">
            <a:avLst/>
          </a:prstGeom>
          <a:solidFill>
            <a:srgbClr val="e6e6e6"/>
          </a:solidFill>
          <a:ln w="9525">
            <a:solidFill>
              <a:srgbClr val="000000"/>
            </a:solidFill>
            <a:round/>
          </a:ln>
        </p:spPr>
        <p:style>
          <a:lnRef idx="0"/>
          <a:fillRef idx="0"/>
          <a:effectRef idx="0"/>
          <a:fontRef idx="minor"/>
        </p:style>
      </p:sp>
      <p:sp>
        <p:nvSpPr>
          <p:cNvPr id="386" name="Google Shape;561;p72"/>
          <p:cNvSpPr/>
          <p:nvPr/>
        </p:nvSpPr>
        <p:spPr>
          <a:xfrm>
            <a:off x="7020000" y="1959480"/>
            <a:ext cx="1468440" cy="366840"/>
          </a:xfrm>
          <a:prstGeom prst="rect">
            <a:avLst/>
          </a:prstGeom>
          <a:solidFill>
            <a:srgbClr val="e6e6e6"/>
          </a:solidFill>
          <a:ln w="9525">
            <a:solidFill>
              <a:srgbClr val="000000"/>
            </a:solidFill>
            <a:round/>
          </a:ln>
        </p:spPr>
        <p:style>
          <a:lnRef idx="0"/>
          <a:fillRef idx="0"/>
          <a:effectRef idx="0"/>
          <a:fontRef idx="minor"/>
        </p:style>
      </p:sp>
      <p:sp>
        <p:nvSpPr>
          <p:cNvPr id="387" name="Google Shape;562;p72"/>
          <p:cNvSpPr/>
          <p:nvPr/>
        </p:nvSpPr>
        <p:spPr>
          <a:xfrm>
            <a:off x="7020000" y="2326680"/>
            <a:ext cx="1468440" cy="366840"/>
          </a:xfrm>
          <a:prstGeom prst="rect">
            <a:avLst/>
          </a:prstGeom>
          <a:solidFill>
            <a:srgbClr val="23b8dc"/>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a:t>
            </a:r>
            <a:endParaRPr b="0" lang="pt-BR" sz="1800" spc="-1" strike="noStrike">
              <a:latin typeface="Arial"/>
            </a:endParaRPr>
          </a:p>
        </p:txBody>
      </p:sp>
      <p:sp>
        <p:nvSpPr>
          <p:cNvPr id="388" name="Google Shape;563;p72"/>
          <p:cNvSpPr/>
          <p:nvPr/>
        </p:nvSpPr>
        <p:spPr>
          <a:xfrm>
            <a:off x="7020000" y="2693880"/>
            <a:ext cx="1468440" cy="366840"/>
          </a:xfrm>
          <a:prstGeom prst="rect">
            <a:avLst/>
          </a:prstGeom>
          <a:solidFill>
            <a:srgbClr val="e6e6e6"/>
          </a:solidFill>
          <a:ln w="9525">
            <a:solidFill>
              <a:srgbClr val="000000"/>
            </a:solidFill>
            <a:round/>
          </a:ln>
        </p:spPr>
        <p:style>
          <a:lnRef idx="0"/>
          <a:fillRef idx="0"/>
          <a:effectRef idx="0"/>
          <a:fontRef idx="minor"/>
        </p:style>
      </p:sp>
      <p:sp>
        <p:nvSpPr>
          <p:cNvPr id="389" name="Google Shape;564;p72"/>
          <p:cNvSpPr/>
          <p:nvPr/>
        </p:nvSpPr>
        <p:spPr>
          <a:xfrm>
            <a:off x="7020000" y="3061080"/>
            <a:ext cx="1468440" cy="366840"/>
          </a:xfrm>
          <a:prstGeom prst="rect">
            <a:avLst/>
          </a:prstGeom>
          <a:solidFill>
            <a:srgbClr val="cccc00"/>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40</a:t>
            </a:r>
            <a:endParaRPr b="0" lang="pt-BR" sz="1800" spc="-1" strike="noStrike">
              <a:latin typeface="Arial"/>
            </a:endParaRPr>
          </a:p>
        </p:txBody>
      </p:sp>
      <p:sp>
        <p:nvSpPr>
          <p:cNvPr id="390" name="Google Shape;565;p72"/>
          <p:cNvSpPr/>
          <p:nvPr/>
        </p:nvSpPr>
        <p:spPr>
          <a:xfrm>
            <a:off x="7020000" y="3429360"/>
            <a:ext cx="1468440" cy="366840"/>
          </a:xfrm>
          <a:prstGeom prst="rect">
            <a:avLst/>
          </a:prstGeom>
          <a:solidFill>
            <a:srgbClr val="e6e6e6"/>
          </a:solidFill>
          <a:ln w="9525">
            <a:solidFill>
              <a:srgbClr val="000000"/>
            </a:solidFill>
            <a:round/>
          </a:ln>
        </p:spPr>
        <p:style>
          <a:lnRef idx="0"/>
          <a:fillRef idx="0"/>
          <a:effectRef idx="0"/>
          <a:fontRef idx="minor"/>
        </p:style>
      </p:sp>
      <p:sp>
        <p:nvSpPr>
          <p:cNvPr id="391" name="Google Shape;566;p72"/>
          <p:cNvSpPr/>
          <p:nvPr/>
        </p:nvSpPr>
        <p:spPr>
          <a:xfrm>
            <a:off x="2808000" y="2235240"/>
            <a:ext cx="572760" cy="371160"/>
          </a:xfrm>
          <a:prstGeom prst="rect">
            <a:avLst/>
          </a:prstGeom>
          <a:noFill/>
          <a:ln w="0">
            <a:noFill/>
          </a:ln>
        </p:spPr>
        <p:style>
          <a:lnRef idx="0"/>
          <a:fillRef idx="0"/>
          <a:effectRef idx="0"/>
          <a:fontRef idx="minor"/>
        </p:style>
        <p:txBody>
          <a:bodyPr lIns="74880" rIns="74880" tIns="61200" bIns="37440" anchor="t">
            <a:noAutofit/>
          </a:bodyPr>
          <a:p>
            <a:pPr>
              <a:lnSpc>
                <a:spcPct val="93000"/>
              </a:lnSpc>
              <a:buNone/>
              <a:tabLst>
                <a:tab algn="l" pos="0"/>
              </a:tabLst>
            </a:pPr>
            <a:r>
              <a:rPr b="1" lang="en" sz="2200" spc="-1" strike="noStrike">
                <a:solidFill>
                  <a:srgbClr val="000000"/>
                </a:solidFill>
                <a:latin typeface="Arial"/>
                <a:ea typeface="Arial"/>
              </a:rPr>
              <a:t>A</a:t>
            </a:r>
            <a:endParaRPr b="0" lang="pt-BR" sz="2200" spc="-1" strike="noStrike">
              <a:latin typeface="Arial"/>
            </a:endParaRPr>
          </a:p>
        </p:txBody>
      </p:sp>
      <p:sp>
        <p:nvSpPr>
          <p:cNvPr id="392" name="Google Shape;567;p72"/>
          <p:cNvSpPr/>
          <p:nvPr/>
        </p:nvSpPr>
        <p:spPr>
          <a:xfrm>
            <a:off x="2808000" y="2994480"/>
            <a:ext cx="572760" cy="371160"/>
          </a:xfrm>
          <a:prstGeom prst="rect">
            <a:avLst/>
          </a:prstGeom>
          <a:noFill/>
          <a:ln w="0">
            <a:noFill/>
          </a:ln>
        </p:spPr>
        <p:style>
          <a:lnRef idx="0"/>
          <a:fillRef idx="0"/>
          <a:effectRef idx="0"/>
          <a:fontRef idx="minor"/>
        </p:style>
        <p:txBody>
          <a:bodyPr lIns="74880" rIns="74880" tIns="61200" bIns="37440" anchor="t">
            <a:noAutofit/>
          </a:bodyPr>
          <a:p>
            <a:pPr>
              <a:lnSpc>
                <a:spcPct val="93000"/>
              </a:lnSpc>
              <a:buNone/>
              <a:tabLst>
                <a:tab algn="l" pos="0"/>
              </a:tabLst>
            </a:pPr>
            <a:r>
              <a:rPr b="1" lang="en" sz="2700" spc="-1" strike="noStrike">
                <a:solidFill>
                  <a:srgbClr val="000000"/>
                </a:solidFill>
                <a:latin typeface="Arial"/>
                <a:ea typeface="Arial"/>
              </a:rPr>
              <a:t>B</a:t>
            </a:r>
            <a:endParaRPr b="0" lang="pt-BR" sz="2700" spc="-1" strike="noStrike">
              <a:latin typeface="Arial"/>
            </a:endParaRPr>
          </a:p>
        </p:txBody>
      </p:sp>
      <p:sp>
        <p:nvSpPr>
          <p:cNvPr id="393" name="Google Shape;568;p72"/>
          <p:cNvSpPr/>
          <p:nvPr/>
        </p:nvSpPr>
        <p:spPr>
          <a:xfrm>
            <a:off x="3168000" y="2498400"/>
            <a:ext cx="489240" cy="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394" name="Google Shape;569;p72"/>
          <p:cNvSpPr/>
          <p:nvPr/>
        </p:nvSpPr>
        <p:spPr>
          <a:xfrm>
            <a:off x="3168000" y="3257640"/>
            <a:ext cx="489240" cy="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395" name="Google Shape;570;p72"/>
          <p:cNvSpPr/>
          <p:nvPr/>
        </p:nvSpPr>
        <p:spPr>
          <a:xfrm>
            <a:off x="4658760" y="3918600"/>
            <a:ext cx="2938680" cy="979560"/>
          </a:xfrm>
          <a:prstGeom prst="rect">
            <a:avLst/>
          </a:prstGeom>
          <a:noFill/>
          <a:ln w="0">
            <a:noFill/>
          </a:ln>
        </p:spPr>
        <p:style>
          <a:lnRef idx="0"/>
          <a:fillRef idx="0"/>
          <a:effectRef idx="0"/>
          <a:fontRef idx="minor"/>
        </p:style>
        <p:txBody>
          <a:bodyPr lIns="74880" rIns="74880" tIns="56520" bIns="37440" anchor="t">
            <a:noAutofit/>
          </a:bodyPr>
          <a:p>
            <a:pPr algn="ctr">
              <a:lnSpc>
                <a:spcPct val="93000"/>
              </a:lnSpc>
              <a:buNone/>
              <a:tabLst>
                <a:tab algn="l" pos="0"/>
              </a:tabLst>
            </a:pPr>
            <a:r>
              <a:rPr b="1" lang="en" sz="2200" spc="-1" strike="noStrike">
                <a:solidFill>
                  <a:srgbClr val="000080"/>
                </a:solidFill>
                <a:latin typeface="Arial"/>
                <a:ea typeface="Arial"/>
              </a:rPr>
              <a:t>O valor original de B foi perdido!!!</a:t>
            </a:r>
            <a:endParaRPr b="0" lang="pt-BR" sz="2200" spc="-1" strike="noStrike">
              <a:latin typeface="Arial"/>
            </a:endParaRPr>
          </a:p>
        </p:txBody>
      </p:sp>
      <p:sp>
        <p:nvSpPr>
          <p:cNvPr id="396" name="Google Shape;571;p72"/>
          <p:cNvSpPr/>
          <p:nvPr/>
        </p:nvSpPr>
        <p:spPr>
          <a:xfrm>
            <a:off x="5286240" y="2171160"/>
            <a:ext cx="1573920" cy="1086120"/>
          </a:xfrm>
          <a:prstGeom prst="rect">
            <a:avLst/>
          </a:prstGeom>
          <a:noFill/>
          <a:ln w="0">
            <a:noFill/>
          </a:ln>
        </p:spPr>
        <p:style>
          <a:lnRef idx="0"/>
          <a:fillRef idx="0"/>
          <a:effectRef idx="0"/>
          <a:fontRef idx="minor"/>
        </p:style>
        <p:txBody>
          <a:bodyPr lIns="74880" rIns="74880" tIns="50760" bIns="37440" anchor="t">
            <a:noAutofit/>
          </a:bodyPr>
          <a:p>
            <a:pPr>
              <a:lnSpc>
                <a:spcPct val="93000"/>
              </a:lnSpc>
              <a:buNone/>
              <a:tabLst>
                <a:tab algn="l" pos="0"/>
              </a:tabLst>
            </a:pPr>
            <a:endParaRPr b="0" lang="pt-BR" sz="1500" spc="-1" strike="noStrike">
              <a:latin typeface="Arial"/>
            </a:endParaRPr>
          </a:p>
          <a:p>
            <a:pPr algn="ctr">
              <a:lnSpc>
                <a:spcPct val="93000"/>
              </a:lnSpc>
              <a:buNone/>
              <a:tabLst>
                <a:tab algn="l" pos="0"/>
              </a:tabLst>
            </a:pPr>
            <a:r>
              <a:rPr b="0" lang="en" sz="2200" spc="-1" strike="noStrike">
                <a:solidFill>
                  <a:srgbClr val="000000"/>
                </a:solidFill>
                <a:latin typeface="Arial"/>
                <a:ea typeface="Arial"/>
              </a:rPr>
              <a:t>B ← A; </a:t>
            </a:r>
            <a:endParaRPr b="0" lang="pt-BR" sz="2200" spc="-1" strike="noStrike">
              <a:latin typeface="Arial"/>
            </a:endParaRPr>
          </a:p>
          <a:p>
            <a:pPr algn="ctr">
              <a:lnSpc>
                <a:spcPct val="93000"/>
              </a:lnSpc>
              <a:buNone/>
              <a:tabLst>
                <a:tab algn="l" pos="0"/>
              </a:tabLst>
            </a:pPr>
            <a:r>
              <a:rPr b="0" lang="en" sz="2200" spc="-1" strike="noStrike">
                <a:solidFill>
                  <a:srgbClr val="000000"/>
                </a:solidFill>
                <a:latin typeface="Arial"/>
                <a:ea typeface="Arial"/>
              </a:rPr>
              <a:t>A ← B;</a:t>
            </a:r>
            <a:endParaRPr b="0" lang="pt-BR" sz="2200" spc="-1" strike="noStrike">
              <a:latin typeface="Arial"/>
            </a:endParaRPr>
          </a:p>
          <a:p>
            <a:pPr>
              <a:lnSpc>
                <a:spcPct val="93000"/>
              </a:lnSpc>
              <a:buNone/>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2 - Troca de Valor - ii</a:t>
            </a:r>
            <a:endParaRPr b="0" lang="pt-BR" sz="3000" spc="-1" strike="noStrike">
              <a:solidFill>
                <a:srgbClr val="000000"/>
              </a:solidFill>
              <a:latin typeface="Arial"/>
            </a:endParaRPr>
          </a:p>
        </p:txBody>
      </p:sp>
      <p:sp>
        <p:nvSpPr>
          <p:cNvPr id="398" name="Google Shape;577;p73"/>
          <p:cNvSpPr/>
          <p:nvPr/>
        </p:nvSpPr>
        <p:spPr>
          <a:xfrm>
            <a:off x="1730880" y="1765800"/>
            <a:ext cx="1468440" cy="366840"/>
          </a:xfrm>
          <a:prstGeom prst="rect">
            <a:avLst/>
          </a:prstGeom>
          <a:solidFill>
            <a:srgbClr val="e6e6e6"/>
          </a:solidFill>
          <a:ln w="9525">
            <a:solidFill>
              <a:srgbClr val="000000"/>
            </a:solidFill>
            <a:round/>
          </a:ln>
        </p:spPr>
        <p:style>
          <a:lnRef idx="0"/>
          <a:fillRef idx="0"/>
          <a:effectRef idx="0"/>
          <a:fontRef idx="minor"/>
        </p:style>
      </p:sp>
      <p:sp>
        <p:nvSpPr>
          <p:cNvPr id="399" name="Google Shape;578;p73"/>
          <p:cNvSpPr/>
          <p:nvPr/>
        </p:nvSpPr>
        <p:spPr>
          <a:xfrm>
            <a:off x="1730880" y="2134080"/>
            <a:ext cx="1468440" cy="366840"/>
          </a:xfrm>
          <a:prstGeom prst="rect">
            <a:avLst/>
          </a:prstGeom>
          <a:solidFill>
            <a:srgbClr val="23b8dc"/>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40</a:t>
            </a:r>
            <a:endParaRPr b="0" lang="pt-BR" sz="1800" spc="-1" strike="noStrike">
              <a:latin typeface="Arial"/>
            </a:endParaRPr>
          </a:p>
        </p:txBody>
      </p:sp>
      <p:sp>
        <p:nvSpPr>
          <p:cNvPr id="400" name="Google Shape;579;p73"/>
          <p:cNvSpPr/>
          <p:nvPr/>
        </p:nvSpPr>
        <p:spPr>
          <a:xfrm>
            <a:off x="1730880" y="2501280"/>
            <a:ext cx="1468440" cy="366840"/>
          </a:xfrm>
          <a:prstGeom prst="rect">
            <a:avLst/>
          </a:prstGeom>
          <a:solidFill>
            <a:srgbClr val="99ccff"/>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e00000"/>
                </a:solidFill>
                <a:latin typeface="Arial"/>
                <a:ea typeface="Arial"/>
              </a:rPr>
              <a:t>40</a:t>
            </a:r>
            <a:endParaRPr b="0" lang="pt-BR" sz="1800" spc="-1" strike="noStrike">
              <a:latin typeface="Arial"/>
            </a:endParaRPr>
          </a:p>
        </p:txBody>
      </p:sp>
      <p:sp>
        <p:nvSpPr>
          <p:cNvPr id="401" name="Google Shape;580;p73"/>
          <p:cNvSpPr/>
          <p:nvPr/>
        </p:nvSpPr>
        <p:spPr>
          <a:xfrm>
            <a:off x="1730880" y="2868480"/>
            <a:ext cx="1468440" cy="366840"/>
          </a:xfrm>
          <a:prstGeom prst="rect">
            <a:avLst/>
          </a:prstGeom>
          <a:solidFill>
            <a:srgbClr val="cccc00"/>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55</a:t>
            </a:r>
            <a:endParaRPr b="0" lang="pt-BR" sz="1800" spc="-1" strike="noStrike">
              <a:latin typeface="Arial"/>
            </a:endParaRPr>
          </a:p>
        </p:txBody>
      </p:sp>
      <p:sp>
        <p:nvSpPr>
          <p:cNvPr id="402" name="Google Shape;581;p73"/>
          <p:cNvSpPr/>
          <p:nvPr/>
        </p:nvSpPr>
        <p:spPr>
          <a:xfrm>
            <a:off x="1730880" y="3235680"/>
            <a:ext cx="1468440" cy="366840"/>
          </a:xfrm>
          <a:prstGeom prst="rect">
            <a:avLst/>
          </a:prstGeom>
          <a:solidFill>
            <a:srgbClr val="e6e6e6"/>
          </a:solidFill>
          <a:ln w="9525">
            <a:solidFill>
              <a:srgbClr val="000000"/>
            </a:solidFill>
            <a:round/>
          </a:ln>
        </p:spPr>
        <p:style>
          <a:lnRef idx="0"/>
          <a:fillRef idx="0"/>
          <a:effectRef idx="0"/>
          <a:fontRef idx="minor"/>
        </p:style>
      </p:sp>
      <p:sp>
        <p:nvSpPr>
          <p:cNvPr id="403" name="Google Shape;582;p73"/>
          <p:cNvSpPr/>
          <p:nvPr/>
        </p:nvSpPr>
        <p:spPr>
          <a:xfrm>
            <a:off x="881280" y="2042640"/>
            <a:ext cx="572760" cy="371160"/>
          </a:xfrm>
          <a:prstGeom prst="rect">
            <a:avLst/>
          </a:prstGeom>
          <a:noFill/>
          <a:ln w="0">
            <a:noFill/>
          </a:ln>
        </p:spPr>
        <p:style>
          <a:lnRef idx="0"/>
          <a:fillRef idx="0"/>
          <a:effectRef idx="0"/>
          <a:fontRef idx="minor"/>
        </p:style>
        <p:txBody>
          <a:bodyPr lIns="74880" rIns="74880" tIns="61200" bIns="37440" anchor="t">
            <a:noAutofit/>
          </a:bodyPr>
          <a:p>
            <a:pPr>
              <a:lnSpc>
                <a:spcPct val="93000"/>
              </a:lnSpc>
              <a:buNone/>
              <a:tabLst>
                <a:tab algn="l" pos="0"/>
              </a:tabLst>
            </a:pPr>
            <a:r>
              <a:rPr b="1" lang="en" sz="2200" spc="-1" strike="noStrike">
                <a:solidFill>
                  <a:srgbClr val="000000"/>
                </a:solidFill>
                <a:latin typeface="Arial"/>
                <a:ea typeface="Arial"/>
              </a:rPr>
              <a:t>A</a:t>
            </a:r>
            <a:endParaRPr b="0" lang="pt-BR" sz="2200" spc="-1" strike="noStrike">
              <a:latin typeface="Arial"/>
            </a:endParaRPr>
          </a:p>
        </p:txBody>
      </p:sp>
      <p:sp>
        <p:nvSpPr>
          <p:cNvPr id="404" name="Google Shape;583;p73"/>
          <p:cNvSpPr/>
          <p:nvPr/>
        </p:nvSpPr>
        <p:spPr>
          <a:xfrm>
            <a:off x="881280" y="2878200"/>
            <a:ext cx="572760" cy="371160"/>
          </a:xfrm>
          <a:prstGeom prst="rect">
            <a:avLst/>
          </a:prstGeom>
          <a:noFill/>
          <a:ln w="0">
            <a:noFill/>
          </a:ln>
        </p:spPr>
        <p:style>
          <a:lnRef idx="0"/>
          <a:fillRef idx="0"/>
          <a:effectRef idx="0"/>
          <a:fontRef idx="minor"/>
        </p:style>
        <p:txBody>
          <a:bodyPr lIns="74880" rIns="74880" tIns="61200" bIns="37440" anchor="t">
            <a:noAutofit/>
          </a:bodyPr>
          <a:p>
            <a:pPr>
              <a:lnSpc>
                <a:spcPct val="93000"/>
              </a:lnSpc>
              <a:buNone/>
              <a:tabLst>
                <a:tab algn="l" pos="0"/>
              </a:tabLst>
            </a:pPr>
            <a:r>
              <a:rPr b="1" lang="en" sz="2200" spc="-1" strike="noStrike">
                <a:solidFill>
                  <a:srgbClr val="000000"/>
                </a:solidFill>
                <a:latin typeface="Arial"/>
                <a:ea typeface="Arial"/>
              </a:rPr>
              <a:t>B</a:t>
            </a:r>
            <a:endParaRPr b="0" lang="pt-BR" sz="2200" spc="-1" strike="noStrike">
              <a:latin typeface="Arial"/>
            </a:endParaRPr>
          </a:p>
        </p:txBody>
      </p:sp>
      <p:sp>
        <p:nvSpPr>
          <p:cNvPr id="405" name="Google Shape;584;p73"/>
          <p:cNvSpPr/>
          <p:nvPr/>
        </p:nvSpPr>
        <p:spPr>
          <a:xfrm>
            <a:off x="1241280" y="2305800"/>
            <a:ext cx="489240" cy="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406" name="Google Shape;585;p73"/>
          <p:cNvSpPr/>
          <p:nvPr/>
        </p:nvSpPr>
        <p:spPr>
          <a:xfrm>
            <a:off x="1241280" y="3065040"/>
            <a:ext cx="489240" cy="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407" name="Google Shape;586;p73"/>
          <p:cNvSpPr/>
          <p:nvPr/>
        </p:nvSpPr>
        <p:spPr>
          <a:xfrm>
            <a:off x="1241280" y="2696760"/>
            <a:ext cx="489240" cy="72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sp>
        <p:nvSpPr>
          <p:cNvPr id="408" name="Google Shape;587;p73"/>
          <p:cNvSpPr/>
          <p:nvPr/>
        </p:nvSpPr>
        <p:spPr>
          <a:xfrm>
            <a:off x="1730880" y="3808800"/>
            <a:ext cx="1643040" cy="469440"/>
          </a:xfrm>
          <a:prstGeom prst="rect">
            <a:avLst/>
          </a:prstGeom>
          <a:noFill/>
          <a:ln w="0">
            <a:noFill/>
          </a:ln>
        </p:spPr>
        <p:style>
          <a:lnRef idx="0"/>
          <a:fillRef idx="0"/>
          <a:effectRef idx="0"/>
          <a:fontRef idx="minor"/>
        </p:style>
        <p:txBody>
          <a:bodyPr lIns="74880" rIns="74880" tIns="56520" bIns="37440" anchor="t">
            <a:noAutofit/>
          </a:bodyPr>
          <a:p>
            <a:pPr>
              <a:lnSpc>
                <a:spcPct val="93000"/>
              </a:lnSpc>
              <a:buNone/>
              <a:tabLst>
                <a:tab algn="l" pos="0"/>
              </a:tabLst>
            </a:pPr>
            <a:r>
              <a:rPr b="0" lang="en" sz="2200" spc="-1" strike="noStrike">
                <a:solidFill>
                  <a:srgbClr val="000000"/>
                </a:solidFill>
                <a:latin typeface="Arial"/>
                <a:ea typeface="Arial"/>
              </a:rPr>
              <a:t>AUX ← A; </a:t>
            </a:r>
            <a:endParaRPr b="0" lang="pt-BR" sz="2200" spc="-1" strike="noStrike">
              <a:latin typeface="Arial"/>
            </a:endParaRPr>
          </a:p>
          <a:p>
            <a:pPr>
              <a:lnSpc>
                <a:spcPct val="93000"/>
              </a:lnSpc>
              <a:buNone/>
              <a:tabLst>
                <a:tab algn="l" pos="0"/>
              </a:tabLst>
            </a:pPr>
            <a:endParaRPr b="0" lang="pt-BR" sz="2200" spc="-1" strike="noStrike">
              <a:latin typeface="Arial"/>
            </a:endParaRPr>
          </a:p>
        </p:txBody>
      </p:sp>
      <p:sp>
        <p:nvSpPr>
          <p:cNvPr id="409" name="Google Shape;588;p73"/>
          <p:cNvSpPr/>
          <p:nvPr/>
        </p:nvSpPr>
        <p:spPr>
          <a:xfrm>
            <a:off x="4440960" y="1765800"/>
            <a:ext cx="1468440" cy="366840"/>
          </a:xfrm>
          <a:prstGeom prst="rect">
            <a:avLst/>
          </a:prstGeom>
          <a:solidFill>
            <a:srgbClr val="e6e6e6"/>
          </a:solidFill>
          <a:ln w="9525">
            <a:solidFill>
              <a:srgbClr val="000000"/>
            </a:solidFill>
            <a:round/>
          </a:ln>
        </p:spPr>
        <p:style>
          <a:lnRef idx="0"/>
          <a:fillRef idx="0"/>
          <a:effectRef idx="0"/>
          <a:fontRef idx="minor"/>
        </p:style>
      </p:sp>
      <p:sp>
        <p:nvSpPr>
          <p:cNvPr id="410" name="Google Shape;589;p73"/>
          <p:cNvSpPr/>
          <p:nvPr/>
        </p:nvSpPr>
        <p:spPr>
          <a:xfrm>
            <a:off x="4440960" y="2134080"/>
            <a:ext cx="1468440" cy="366840"/>
          </a:xfrm>
          <a:prstGeom prst="rect">
            <a:avLst/>
          </a:prstGeom>
          <a:solidFill>
            <a:srgbClr val="23b8dc"/>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55</a:t>
            </a:r>
            <a:endParaRPr b="0" lang="pt-BR" sz="1800" spc="-1" strike="noStrike">
              <a:latin typeface="Arial"/>
            </a:endParaRPr>
          </a:p>
        </p:txBody>
      </p:sp>
      <p:sp>
        <p:nvSpPr>
          <p:cNvPr id="411" name="Google Shape;590;p73"/>
          <p:cNvSpPr/>
          <p:nvPr/>
        </p:nvSpPr>
        <p:spPr>
          <a:xfrm>
            <a:off x="4440960" y="2501280"/>
            <a:ext cx="1468440" cy="366840"/>
          </a:xfrm>
          <a:prstGeom prst="rect">
            <a:avLst/>
          </a:prstGeom>
          <a:solidFill>
            <a:srgbClr val="99ccff"/>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e00000"/>
                </a:solidFill>
                <a:latin typeface="Arial"/>
                <a:ea typeface="Arial"/>
              </a:rPr>
              <a:t>40</a:t>
            </a:r>
            <a:endParaRPr b="0" lang="pt-BR" sz="1800" spc="-1" strike="noStrike">
              <a:latin typeface="Arial"/>
            </a:endParaRPr>
          </a:p>
        </p:txBody>
      </p:sp>
      <p:sp>
        <p:nvSpPr>
          <p:cNvPr id="412" name="Google Shape;591;p73"/>
          <p:cNvSpPr/>
          <p:nvPr/>
        </p:nvSpPr>
        <p:spPr>
          <a:xfrm>
            <a:off x="4440960" y="2868480"/>
            <a:ext cx="1468440" cy="366840"/>
          </a:xfrm>
          <a:prstGeom prst="rect">
            <a:avLst/>
          </a:prstGeom>
          <a:solidFill>
            <a:srgbClr val="cccc00"/>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55</a:t>
            </a:r>
            <a:endParaRPr b="0" lang="pt-BR" sz="1800" spc="-1" strike="noStrike">
              <a:latin typeface="Arial"/>
            </a:endParaRPr>
          </a:p>
        </p:txBody>
      </p:sp>
      <p:sp>
        <p:nvSpPr>
          <p:cNvPr id="413" name="Google Shape;592;p73"/>
          <p:cNvSpPr/>
          <p:nvPr/>
        </p:nvSpPr>
        <p:spPr>
          <a:xfrm>
            <a:off x="4440960" y="3235680"/>
            <a:ext cx="1468440" cy="366840"/>
          </a:xfrm>
          <a:prstGeom prst="rect">
            <a:avLst/>
          </a:prstGeom>
          <a:solidFill>
            <a:srgbClr val="e6e6e6"/>
          </a:solidFill>
          <a:ln w="9525">
            <a:solidFill>
              <a:srgbClr val="000000"/>
            </a:solidFill>
            <a:round/>
          </a:ln>
        </p:spPr>
        <p:style>
          <a:lnRef idx="0"/>
          <a:fillRef idx="0"/>
          <a:effectRef idx="0"/>
          <a:fontRef idx="minor"/>
        </p:style>
      </p:sp>
      <p:sp>
        <p:nvSpPr>
          <p:cNvPr id="414" name="Google Shape;593;p73"/>
          <p:cNvSpPr/>
          <p:nvPr/>
        </p:nvSpPr>
        <p:spPr>
          <a:xfrm>
            <a:off x="6759360" y="1765800"/>
            <a:ext cx="1468440" cy="366840"/>
          </a:xfrm>
          <a:prstGeom prst="rect">
            <a:avLst/>
          </a:prstGeom>
          <a:solidFill>
            <a:srgbClr val="e6e6e6"/>
          </a:solidFill>
          <a:ln w="9525">
            <a:solidFill>
              <a:srgbClr val="000000"/>
            </a:solidFill>
            <a:round/>
          </a:ln>
        </p:spPr>
        <p:style>
          <a:lnRef idx="0"/>
          <a:fillRef idx="0"/>
          <a:effectRef idx="0"/>
          <a:fontRef idx="minor"/>
        </p:style>
      </p:sp>
      <p:sp>
        <p:nvSpPr>
          <p:cNvPr id="415" name="Google Shape;594;p73"/>
          <p:cNvSpPr/>
          <p:nvPr/>
        </p:nvSpPr>
        <p:spPr>
          <a:xfrm>
            <a:off x="6759360" y="2134080"/>
            <a:ext cx="1468440" cy="366840"/>
          </a:xfrm>
          <a:prstGeom prst="rect">
            <a:avLst/>
          </a:prstGeom>
          <a:solidFill>
            <a:srgbClr val="23b8dc"/>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55</a:t>
            </a:r>
            <a:endParaRPr b="0" lang="pt-BR" sz="1800" spc="-1" strike="noStrike">
              <a:latin typeface="Arial"/>
            </a:endParaRPr>
          </a:p>
        </p:txBody>
      </p:sp>
      <p:sp>
        <p:nvSpPr>
          <p:cNvPr id="416" name="Google Shape;595;p73"/>
          <p:cNvSpPr/>
          <p:nvPr/>
        </p:nvSpPr>
        <p:spPr>
          <a:xfrm>
            <a:off x="6759360" y="2501280"/>
            <a:ext cx="1468440" cy="366840"/>
          </a:xfrm>
          <a:prstGeom prst="rect">
            <a:avLst/>
          </a:prstGeom>
          <a:solidFill>
            <a:srgbClr val="99ccff"/>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e00000"/>
                </a:solidFill>
                <a:latin typeface="Arial"/>
                <a:ea typeface="Arial"/>
              </a:rPr>
              <a:t>40</a:t>
            </a:r>
            <a:endParaRPr b="0" lang="pt-BR" sz="1800" spc="-1" strike="noStrike">
              <a:latin typeface="Arial"/>
            </a:endParaRPr>
          </a:p>
        </p:txBody>
      </p:sp>
      <p:sp>
        <p:nvSpPr>
          <p:cNvPr id="417" name="Google Shape;596;p73"/>
          <p:cNvSpPr/>
          <p:nvPr/>
        </p:nvSpPr>
        <p:spPr>
          <a:xfrm>
            <a:off x="6759360" y="2868480"/>
            <a:ext cx="1468440" cy="366840"/>
          </a:xfrm>
          <a:prstGeom prst="rect">
            <a:avLst/>
          </a:prstGeom>
          <a:solidFill>
            <a:srgbClr val="cccc00"/>
          </a:solidFill>
          <a:ln w="9525">
            <a:solidFill>
              <a:srgbClr val="000000"/>
            </a:solidFill>
            <a:round/>
          </a:ln>
        </p:spPr>
        <p:style>
          <a:lnRef idx="0"/>
          <a:fillRef idx="0"/>
          <a:effectRef idx="0"/>
          <a:fontRef idx="minor"/>
        </p:style>
        <p:txBody>
          <a:bodyPr lIns="74880" rIns="74880" tIns="53640" bIns="37440" anchor="ctr">
            <a:noAutofit/>
          </a:bodyPr>
          <a:p>
            <a:pPr algn="ctr">
              <a:lnSpc>
                <a:spcPct val="93000"/>
              </a:lnSpc>
              <a:buNone/>
              <a:tabLst>
                <a:tab algn="l" pos="0"/>
              </a:tabLst>
            </a:pPr>
            <a:r>
              <a:rPr b="1" lang="en" sz="1800" spc="-1" strike="noStrike">
                <a:solidFill>
                  <a:srgbClr val="ffffff"/>
                </a:solidFill>
                <a:latin typeface="Arial"/>
                <a:ea typeface="Arial"/>
              </a:rPr>
              <a:t>40</a:t>
            </a:r>
            <a:endParaRPr b="0" lang="pt-BR" sz="1800" spc="-1" strike="noStrike">
              <a:latin typeface="Arial"/>
            </a:endParaRPr>
          </a:p>
        </p:txBody>
      </p:sp>
      <p:sp>
        <p:nvSpPr>
          <p:cNvPr id="418" name="Google Shape;597;p73"/>
          <p:cNvSpPr/>
          <p:nvPr/>
        </p:nvSpPr>
        <p:spPr>
          <a:xfrm>
            <a:off x="6759360" y="3235680"/>
            <a:ext cx="1468440" cy="366840"/>
          </a:xfrm>
          <a:prstGeom prst="rect">
            <a:avLst/>
          </a:prstGeom>
          <a:solidFill>
            <a:srgbClr val="e6e6e6"/>
          </a:solidFill>
          <a:ln w="9525">
            <a:solidFill>
              <a:srgbClr val="000000"/>
            </a:solidFill>
            <a:round/>
          </a:ln>
        </p:spPr>
        <p:style>
          <a:lnRef idx="0"/>
          <a:fillRef idx="0"/>
          <a:effectRef idx="0"/>
          <a:fontRef idx="minor"/>
        </p:style>
      </p:sp>
      <p:sp>
        <p:nvSpPr>
          <p:cNvPr id="419" name="Google Shape;598;p73"/>
          <p:cNvSpPr/>
          <p:nvPr/>
        </p:nvSpPr>
        <p:spPr>
          <a:xfrm>
            <a:off x="464760" y="2501280"/>
            <a:ext cx="771840" cy="371160"/>
          </a:xfrm>
          <a:prstGeom prst="rect">
            <a:avLst/>
          </a:prstGeom>
          <a:noFill/>
          <a:ln w="0">
            <a:noFill/>
          </a:ln>
        </p:spPr>
        <p:style>
          <a:lnRef idx="0"/>
          <a:fillRef idx="0"/>
          <a:effectRef idx="0"/>
          <a:fontRef idx="minor"/>
        </p:style>
        <p:txBody>
          <a:bodyPr lIns="74880" rIns="74880" tIns="61200" bIns="37440" anchor="t">
            <a:noAutofit/>
          </a:bodyPr>
          <a:p>
            <a:pPr>
              <a:lnSpc>
                <a:spcPct val="93000"/>
              </a:lnSpc>
              <a:buNone/>
              <a:tabLst>
                <a:tab algn="l" pos="0"/>
              </a:tabLst>
            </a:pPr>
            <a:r>
              <a:rPr b="1" lang="en" sz="2200" spc="-1" strike="noStrike">
                <a:solidFill>
                  <a:srgbClr val="0000ff"/>
                </a:solidFill>
                <a:latin typeface="Arial"/>
                <a:ea typeface="Arial"/>
              </a:rPr>
              <a:t>AUX</a:t>
            </a:r>
            <a:endParaRPr b="0" lang="pt-BR" sz="2200" spc="-1" strike="noStrike">
              <a:latin typeface="Arial"/>
            </a:endParaRPr>
          </a:p>
        </p:txBody>
      </p:sp>
      <p:sp>
        <p:nvSpPr>
          <p:cNvPr id="420" name="Google Shape;599;p73"/>
          <p:cNvSpPr/>
          <p:nvPr/>
        </p:nvSpPr>
        <p:spPr>
          <a:xfrm>
            <a:off x="4440960" y="3893400"/>
            <a:ext cx="1643040" cy="634320"/>
          </a:xfrm>
          <a:prstGeom prst="rect">
            <a:avLst/>
          </a:prstGeom>
          <a:noFill/>
          <a:ln w="0">
            <a:noFill/>
          </a:ln>
        </p:spPr>
        <p:style>
          <a:lnRef idx="0"/>
          <a:fillRef idx="0"/>
          <a:effectRef idx="0"/>
          <a:fontRef idx="minor"/>
        </p:style>
        <p:txBody>
          <a:bodyPr lIns="74880" rIns="74880" tIns="56520" bIns="37440" anchor="t">
            <a:noAutofit/>
          </a:bodyPr>
          <a:p>
            <a:pPr>
              <a:lnSpc>
                <a:spcPct val="93000"/>
              </a:lnSpc>
              <a:buNone/>
              <a:tabLst>
                <a:tab algn="l" pos="0"/>
              </a:tabLst>
            </a:pPr>
            <a:r>
              <a:rPr b="0" lang="en" sz="2200" spc="-1" strike="noStrike">
                <a:solidFill>
                  <a:srgbClr val="000000"/>
                </a:solidFill>
                <a:latin typeface="Arial"/>
                <a:ea typeface="Arial"/>
              </a:rPr>
              <a:t>A ← B;</a:t>
            </a:r>
            <a:endParaRPr b="0" lang="pt-BR" sz="2200" spc="-1" strike="noStrike">
              <a:latin typeface="Arial"/>
            </a:endParaRPr>
          </a:p>
          <a:p>
            <a:pPr>
              <a:lnSpc>
                <a:spcPct val="93000"/>
              </a:lnSpc>
              <a:buNone/>
              <a:tabLst>
                <a:tab algn="l" pos="0"/>
              </a:tabLst>
            </a:pPr>
            <a:endParaRPr b="0" lang="pt-BR" sz="2200" spc="-1" strike="noStrike">
              <a:latin typeface="Arial"/>
            </a:endParaRPr>
          </a:p>
        </p:txBody>
      </p:sp>
      <p:sp>
        <p:nvSpPr>
          <p:cNvPr id="421" name="Google Shape;600;p73"/>
          <p:cNvSpPr/>
          <p:nvPr/>
        </p:nvSpPr>
        <p:spPr>
          <a:xfrm>
            <a:off x="6759360" y="3893400"/>
            <a:ext cx="1643040" cy="469440"/>
          </a:xfrm>
          <a:prstGeom prst="rect">
            <a:avLst/>
          </a:prstGeom>
          <a:noFill/>
          <a:ln w="0">
            <a:noFill/>
          </a:ln>
        </p:spPr>
        <p:style>
          <a:lnRef idx="0"/>
          <a:fillRef idx="0"/>
          <a:effectRef idx="0"/>
          <a:fontRef idx="minor"/>
        </p:style>
        <p:txBody>
          <a:bodyPr lIns="74880" rIns="74880" tIns="56520" bIns="37440" anchor="t">
            <a:noAutofit/>
          </a:bodyPr>
          <a:p>
            <a:pPr>
              <a:lnSpc>
                <a:spcPct val="93000"/>
              </a:lnSpc>
              <a:buNone/>
              <a:tabLst>
                <a:tab algn="l" pos="0"/>
              </a:tabLst>
            </a:pPr>
            <a:r>
              <a:rPr b="0" lang="en" sz="2200" spc="-1" strike="noStrike">
                <a:solidFill>
                  <a:srgbClr val="000000"/>
                </a:solidFill>
                <a:latin typeface="Arial"/>
                <a:ea typeface="Arial"/>
              </a:rPr>
              <a:t>B ← AUX;</a:t>
            </a:r>
            <a:endParaRPr b="0" lang="pt-BR" sz="2200" spc="-1" strike="noStrike">
              <a:latin typeface="Arial"/>
            </a:endParaRPr>
          </a:p>
          <a:p>
            <a:pPr>
              <a:lnSpc>
                <a:spcPct val="93000"/>
              </a:lnSpc>
              <a:buNone/>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819000" y="8456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Exemplo 2 - Troca de Valor - iii</a:t>
            </a:r>
            <a:endParaRPr b="0" lang="pt-BR" sz="3000" spc="-1" strike="noStrike">
              <a:solidFill>
                <a:srgbClr val="000000"/>
              </a:solidFill>
              <a:latin typeface="Arial"/>
            </a:endParaRPr>
          </a:p>
        </p:txBody>
      </p:sp>
      <p:sp>
        <p:nvSpPr>
          <p:cNvPr id="423" name="PlaceHolder 2"/>
          <p:cNvSpPr>
            <a:spLocks noGrp="1"/>
          </p:cNvSpPr>
          <p:nvPr>
            <p:ph/>
          </p:nvPr>
        </p:nvSpPr>
        <p:spPr>
          <a:xfrm>
            <a:off x="819000" y="1990800"/>
            <a:ext cx="2233440" cy="2447640"/>
          </a:xfrm>
          <a:prstGeom prst="rect">
            <a:avLst/>
          </a:prstGeom>
          <a:noFill/>
          <a:ln w="0">
            <a:noFill/>
          </a:ln>
        </p:spPr>
        <p:txBody>
          <a:bodyPr tIns="91440" bIns="91440" anchor="t">
            <a:noAutofit/>
          </a:bodyPr>
          <a:p>
            <a:pPr>
              <a:lnSpc>
                <a:spcPct val="115000"/>
              </a:lnSpc>
              <a:buNone/>
              <a:tabLst>
                <a:tab algn="l" pos="0"/>
              </a:tabLst>
            </a:pPr>
            <a:r>
              <a:rPr b="0" lang="en" sz="2000" spc="-1" strike="noStrike">
                <a:solidFill>
                  <a:srgbClr val="233a44"/>
                </a:solidFill>
                <a:latin typeface="Calibri"/>
                <a:ea typeface="Calibri"/>
              </a:rPr>
              <a:t>Receber o valor de duas variáveis e trocar o valor entre elas.</a:t>
            </a:r>
            <a:endParaRPr b="0" lang="pt-BR" sz="20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buNone/>
              <a:tabLst>
                <a:tab algn="l" pos="0"/>
              </a:tabLst>
            </a:pPr>
            <a:endParaRPr b="0" lang="pt-BR" sz="13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
        <p:nvSpPr>
          <p:cNvPr id="424" name="PlaceHolder 3"/>
          <p:cNvSpPr>
            <a:spLocks noGrp="1"/>
          </p:cNvSpPr>
          <p:nvPr>
            <p:ph/>
          </p:nvPr>
        </p:nvSpPr>
        <p:spPr>
          <a:xfrm>
            <a:off x="3376440" y="1457640"/>
            <a:ext cx="4947840" cy="3273840"/>
          </a:xfrm>
          <a:prstGeom prst="rect">
            <a:avLst/>
          </a:prstGeom>
          <a:noFill/>
          <a:ln w="0">
            <a:noFill/>
          </a:ln>
        </p:spPr>
        <p:txBody>
          <a:bodyPr tIns="91440" bIns="91440" anchor="t">
            <a:noAutofit/>
          </a:bodyPr>
          <a:p>
            <a:pPr>
              <a:lnSpc>
                <a:spcPct val="115000"/>
              </a:lnSpc>
              <a:buNone/>
              <a:tabLst>
                <a:tab algn="l" pos="0"/>
              </a:tabLst>
            </a:pPr>
            <a:r>
              <a:rPr b="0" lang="en" sz="1800" spc="-1" strike="noStrike">
                <a:solidFill>
                  <a:srgbClr val="233a44"/>
                </a:solidFill>
                <a:latin typeface="Consolas"/>
                <a:ea typeface="Consolas"/>
              </a:rPr>
              <a:t>programa TROCA</a:t>
            </a:r>
            <a:br>
              <a:rPr sz="1800"/>
            </a:br>
            <a:r>
              <a:rPr b="0" lang="en" sz="1800" spc="-1" strike="noStrike">
                <a:solidFill>
                  <a:srgbClr val="233a44"/>
                </a:solidFill>
                <a:latin typeface="Consolas"/>
                <a:ea typeface="Consolas"/>
              </a:rPr>
              <a:t>A,B,AUX : inteiros; </a:t>
            </a:r>
            <a:br>
              <a:rPr sz="1800"/>
            </a:br>
            <a:r>
              <a:rPr b="0" lang="en" sz="1800" spc="-1" strike="noStrike">
                <a:solidFill>
                  <a:srgbClr val="233a44"/>
                </a:solidFill>
                <a:latin typeface="Consolas"/>
                <a:ea typeface="Consolas"/>
              </a:rPr>
              <a:t>Inicio</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leia(A, B);</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imprima(A, B);</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AUX ← A;</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A ← B;</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B ← AUX;</a:t>
            </a:r>
            <a:br>
              <a:rPr sz="1800"/>
            </a:br>
            <a:r>
              <a:rPr b="0" lang="en" sz="1800" spc="-1" strike="noStrike">
                <a:solidFill>
                  <a:srgbClr val="233a44"/>
                </a:solidFill>
                <a:latin typeface="Consolas"/>
                <a:ea typeface="Consolas"/>
              </a:rPr>
              <a:t>	</a:t>
            </a:r>
            <a:r>
              <a:rPr b="0" lang="en" sz="1800" spc="-1" strike="noStrike">
                <a:solidFill>
                  <a:srgbClr val="233a44"/>
                </a:solidFill>
                <a:latin typeface="Consolas"/>
                <a:ea typeface="Consolas"/>
              </a:rPr>
              <a:t>escreva(A, B);</a:t>
            </a:r>
            <a:br>
              <a:rPr sz="1800"/>
            </a:br>
            <a:r>
              <a:rPr b="0" lang="en" sz="1800" spc="-1" strike="noStrike">
                <a:solidFill>
                  <a:srgbClr val="233a44"/>
                </a:solidFill>
                <a:latin typeface="Consolas"/>
                <a:ea typeface="Consolas"/>
              </a:rPr>
              <a:t>Fim</a:t>
            </a:r>
            <a:endParaRPr b="0" lang="pt-BR" sz="1800" spc="-1" strike="noStrike">
              <a:solidFill>
                <a:srgbClr val="000000"/>
              </a:solidFill>
              <a:latin typeface="Arial"/>
            </a:endParaRPr>
          </a:p>
          <a:p>
            <a:pPr>
              <a:lnSpc>
                <a:spcPct val="115000"/>
              </a:lnSpc>
              <a:spcBef>
                <a:spcPts val="1599"/>
              </a:spcBef>
              <a:spcAft>
                <a:spcPts val="1599"/>
              </a:spcAft>
              <a:buNone/>
              <a:tabLst>
                <a:tab algn="l" pos="0"/>
              </a:tabLst>
            </a:pPr>
            <a:endParaRPr b="0" lang="pt-B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Variáveis numéricas</a:t>
            </a:r>
            <a:endParaRPr b="0" lang="pt-BR" sz="3000" spc="-1" strike="noStrike">
              <a:solidFill>
                <a:srgbClr val="000000"/>
              </a:solidFill>
              <a:latin typeface="Arial"/>
            </a:endParaRPr>
          </a:p>
        </p:txBody>
      </p:sp>
      <p:sp>
        <p:nvSpPr>
          <p:cNvPr id="202"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Inteiro: representa um número inteiro dentro de uma determinada faixa.</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-1, 0, 1, e 26 são dados inteiros.</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Ponto flutuante: também chamado </a:t>
            </a:r>
            <a:r>
              <a:rPr b="0" i="1" lang="en" sz="2400" spc="-1" strike="noStrike">
                <a:solidFill>
                  <a:srgbClr val="233a44"/>
                </a:solidFill>
                <a:latin typeface="Calibri"/>
                <a:ea typeface="Calibri"/>
              </a:rPr>
              <a:t>erroneamente</a:t>
            </a:r>
            <a:r>
              <a:rPr b="0" lang="en" sz="2400" spc="-1" strike="noStrike">
                <a:solidFill>
                  <a:srgbClr val="233a44"/>
                </a:solidFill>
                <a:latin typeface="Calibri"/>
                <a:ea typeface="Calibri"/>
              </a:rPr>
              <a:t> de real, representa um número racional ou em ponto flutuante.</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1,2; 0,0; 26,4, 8x10</a:t>
            </a:r>
            <a:r>
              <a:rPr b="0" lang="en" sz="2400" spc="-1" strike="noStrike" baseline="30000">
                <a:solidFill>
                  <a:srgbClr val="233a44"/>
                </a:solidFill>
                <a:latin typeface="Calibri"/>
                <a:ea typeface="Calibri"/>
              </a:rPr>
              <a:t>-4</a:t>
            </a:r>
            <a:r>
              <a:rPr b="0" lang="en" sz="2400" spc="-1" strike="noStrike">
                <a:solidFill>
                  <a:srgbClr val="233a44"/>
                </a:solidFill>
                <a:latin typeface="Calibri"/>
                <a:ea typeface="Calibri"/>
              </a:rPr>
              <a:t>, 3,145x10</a:t>
            </a:r>
            <a:r>
              <a:rPr b="0" lang="en" sz="2400" spc="-1" strike="noStrike" baseline="30000">
                <a:solidFill>
                  <a:srgbClr val="233a44"/>
                </a:solidFill>
                <a:latin typeface="Calibri"/>
                <a:ea typeface="Calibri"/>
              </a:rPr>
              <a:t>14</a:t>
            </a:r>
            <a:r>
              <a:rPr b="0" lang="en" sz="2400" spc="-1" strike="noStrike">
                <a:solidFill>
                  <a:srgbClr val="233a44"/>
                </a:solidFill>
                <a:latin typeface="Calibri"/>
                <a:ea typeface="Calibri"/>
              </a:rPr>
              <a:t> e -2,49 são dados em ponto flutuante.</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Cuidados com variáveis numéricas</a:t>
            </a:r>
            <a:endParaRPr b="0" lang="pt-BR" sz="3000" spc="-1" strike="noStrike">
              <a:solidFill>
                <a:srgbClr val="000000"/>
              </a:solidFill>
              <a:latin typeface="Arial"/>
            </a:endParaRPr>
          </a:p>
        </p:txBody>
      </p:sp>
      <p:sp>
        <p:nvSpPr>
          <p:cNvPr id="204"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gn="just">
              <a:lnSpc>
                <a:spcPct val="115000"/>
              </a:lnSpc>
              <a:buNone/>
              <a:tabLst>
                <a:tab algn="l" pos="0"/>
              </a:tabLst>
            </a:pPr>
            <a:r>
              <a:rPr b="0" lang="en" sz="2400" spc="-1" strike="noStrike">
                <a:solidFill>
                  <a:srgbClr val="233a44"/>
                </a:solidFill>
                <a:latin typeface="Calibri"/>
                <a:ea typeface="Calibri"/>
              </a:rPr>
              <a:t>No projeto de um algoritmo devemos utilizar o tipo numérico mais adequado, tomando cuidado com o tipo de dado que será utilizado na resolução para não haver conflitos, por exemplo, a declaração de uma variável inteira para tratamento de valores não inteiros.</a:t>
            </a:r>
            <a:endParaRPr b="0" lang="pt-BR" sz="2400" spc="-1" strike="noStrike">
              <a:solidFill>
                <a:srgbClr val="000000"/>
              </a:solidFill>
              <a:latin typeface="Arial"/>
            </a:endParaRPr>
          </a:p>
          <a:p>
            <a:pPr algn="just">
              <a:lnSpc>
                <a:spcPct val="115000"/>
              </a:lnSpc>
              <a:spcBef>
                <a:spcPts val="1599"/>
              </a:spcBef>
              <a:spcAft>
                <a:spcPts val="1599"/>
              </a:spcAft>
              <a:buNone/>
              <a:tabLst>
                <a:tab algn="l" pos="0"/>
              </a:tabLst>
            </a:pPr>
            <a:r>
              <a:rPr b="0" lang="en" sz="2400" spc="-1" strike="noStrike">
                <a:solidFill>
                  <a:srgbClr val="233a44"/>
                </a:solidFill>
                <a:latin typeface="Calibri"/>
                <a:ea typeface="Calibri"/>
              </a:rPr>
              <a:t>Algumas linguagens possuem tipos específicos para representação de valores monetários. </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19000" y="388440"/>
            <a:ext cx="7505280" cy="954360"/>
          </a:xfrm>
          <a:prstGeom prst="rect">
            <a:avLst/>
          </a:prstGeom>
          <a:noFill/>
          <a:ln w="0">
            <a:noFill/>
          </a:ln>
        </p:spPr>
        <p:txBody>
          <a:bodyPr tIns="91440" bIns="91440" anchor="t">
            <a:noAutofit/>
          </a:bodyPr>
          <a:p>
            <a:pPr>
              <a:lnSpc>
                <a:spcPct val="100000"/>
              </a:lnSpc>
              <a:buNone/>
              <a:tabLst>
                <a:tab algn="l" pos="0"/>
              </a:tabLst>
            </a:pPr>
            <a:r>
              <a:rPr b="0" lang="en" sz="3000" spc="-1" strike="noStrike">
                <a:solidFill>
                  <a:srgbClr val="af7b51"/>
                </a:solidFill>
                <a:latin typeface="Nunito"/>
                <a:ea typeface="Nunito"/>
              </a:rPr>
              <a:t>Variáveis alfanuméricas - i</a:t>
            </a:r>
            <a:endParaRPr b="0" lang="pt-BR" sz="3000" spc="-1" strike="noStrike">
              <a:solidFill>
                <a:srgbClr val="000000"/>
              </a:solidFill>
              <a:latin typeface="Arial"/>
            </a:endParaRPr>
          </a:p>
        </p:txBody>
      </p:sp>
      <p:sp>
        <p:nvSpPr>
          <p:cNvPr id="206" name="PlaceHolder 2"/>
          <p:cNvSpPr>
            <a:spLocks noGrp="1"/>
          </p:cNvSpPr>
          <p:nvPr>
            <p:ph/>
          </p:nvPr>
        </p:nvSpPr>
        <p:spPr>
          <a:xfrm>
            <a:off x="819000" y="1475640"/>
            <a:ext cx="7505280" cy="329544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233a44"/>
                </a:solidFill>
                <a:latin typeface="Calibri"/>
                <a:ea typeface="Calibri"/>
              </a:rPr>
              <a:t>Dados que representam valores alfanuméricos unitários são do tipo caracter.</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'A', 'a', '*'</a:t>
            </a:r>
            <a:endParaRPr b="0" lang="pt-BR" sz="2400" spc="-1" strike="noStrike">
              <a:solidFill>
                <a:srgbClr val="000000"/>
              </a:solidFill>
              <a:latin typeface="Arial"/>
            </a:endParaRPr>
          </a:p>
          <a:p>
            <a:pPr>
              <a:lnSpc>
                <a:spcPct val="100000"/>
              </a:lnSpc>
              <a:buNone/>
              <a:tabLst>
                <a:tab algn="l" pos="0"/>
              </a:tabLst>
            </a:pPr>
            <a:endParaRPr b="0" lang="pt-BR" sz="2400" spc="-1" strike="noStrike">
              <a:solidFill>
                <a:srgbClr val="000000"/>
              </a:solidFill>
              <a:latin typeface="Arial"/>
            </a:endParaRPr>
          </a:p>
          <a:p>
            <a:pPr>
              <a:lnSpc>
                <a:spcPct val="100000"/>
              </a:lnSpc>
              <a:buNone/>
              <a:tabLst>
                <a:tab algn="l" pos="0"/>
              </a:tabLst>
            </a:pPr>
            <a:r>
              <a:rPr b="0" lang="en" sz="2400" spc="-1" strike="noStrike">
                <a:solidFill>
                  <a:srgbClr val="233a44"/>
                </a:solidFill>
                <a:latin typeface="Calibri"/>
                <a:ea typeface="Calibri"/>
              </a:rPr>
              <a:t>Dados alfanuméricos também podem ser tratados pelo tipo caracter e incluem letras, algarismos e símbolos.</a:t>
            </a:r>
            <a:endParaRPr b="0" lang="pt-BR" sz="2400" spc="-1" strike="noStrike">
              <a:solidFill>
                <a:srgbClr val="000000"/>
              </a:solidFill>
              <a:latin typeface="Arial"/>
            </a:endParaRPr>
          </a:p>
          <a:p>
            <a:pPr>
              <a:lnSpc>
                <a:spcPct val="100000"/>
              </a:lnSpc>
              <a:buNone/>
              <a:tabLst>
                <a:tab algn="l" pos="0"/>
              </a:tabLst>
            </a:pPr>
            <a:r>
              <a:rPr b="1" lang="en" sz="2400" spc="-1" strike="noStrike">
                <a:solidFill>
                  <a:srgbClr val="233a44"/>
                </a:solidFill>
                <a:latin typeface="Calibri"/>
                <a:ea typeface="Calibri"/>
              </a:rPr>
              <a:t>Ex:</a:t>
            </a:r>
            <a:r>
              <a:rPr b="0" lang="en" sz="2400" spc="-1" strike="noStrike">
                <a:solidFill>
                  <a:srgbClr val="233a44"/>
                </a:solidFill>
                <a:latin typeface="Calibri"/>
                <a:ea typeface="Calibri"/>
              </a:rPr>
              <a:t> '1' é um caracter se considerarmos apenas o símbolo '1' e não o valor 1.</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2023-08-11T19:30:38Z</dcterms:modified>
  <cp:revision>1</cp:revision>
  <dc:subject/>
  <dc:title/>
</cp:coreProperties>
</file>