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68B-9D5D-4D65-8C31-EFD0CFB84C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8D39-41D0-4EA7-927A-C02E530A3A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4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68B-9D5D-4D65-8C31-EFD0CFB84C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8D39-41D0-4EA7-927A-C02E530A3A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2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68B-9D5D-4D65-8C31-EFD0CFB84C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8D39-41D0-4EA7-927A-C02E530A3A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0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68B-9D5D-4D65-8C31-EFD0CFB84C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8D39-41D0-4EA7-927A-C02E530A3A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2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68B-9D5D-4D65-8C31-EFD0CFB84C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8D39-41D0-4EA7-927A-C02E530A3A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68B-9D5D-4D65-8C31-EFD0CFB84C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8D39-41D0-4EA7-927A-C02E530A3A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68B-9D5D-4D65-8C31-EFD0CFB84C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8D39-41D0-4EA7-927A-C02E530A3A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68B-9D5D-4D65-8C31-EFD0CFB84C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8D39-41D0-4EA7-927A-C02E530A3A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1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68B-9D5D-4D65-8C31-EFD0CFB84C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8D39-41D0-4EA7-927A-C02E530A3A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68B-9D5D-4D65-8C31-EFD0CFB84C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8D39-41D0-4EA7-927A-C02E530A3A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68B-9D5D-4D65-8C31-EFD0CFB84C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8D39-41D0-4EA7-927A-C02E530A3A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7768B-9D5D-4D65-8C31-EFD0CFB84C8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E8D39-41D0-4EA7-927A-C02E530A3A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6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18310" y="592183"/>
            <a:ext cx="96821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Descripción de cada archivo</a:t>
            </a:r>
          </a:p>
          <a:p>
            <a:r>
              <a:rPr lang="es-ES" u="sng" dirty="0" smtClean="0"/>
              <a:t>Carpeta server/</a:t>
            </a:r>
          </a:p>
          <a:p>
            <a:endParaRPr lang="es-ES" dirty="0" smtClean="0"/>
          </a:p>
          <a:p>
            <a:r>
              <a:rPr lang="es-ES" b="1" i="1" dirty="0" smtClean="0"/>
              <a:t>node_modules/: </a:t>
            </a:r>
            <a:r>
              <a:rPr lang="es-ES" i="1" dirty="0" smtClean="0"/>
              <a:t>Contiene todas las dependencias instaladas por </a:t>
            </a:r>
            <a:r>
              <a:rPr lang="es-ES" i="1" dirty="0" err="1" smtClean="0"/>
              <a:t>npm</a:t>
            </a:r>
            <a:r>
              <a:rPr lang="es-ES" i="1" dirty="0" smtClean="0"/>
              <a:t> para el proyecto. No necesitas modificar nada aquí.</a:t>
            </a:r>
          </a:p>
          <a:p>
            <a:endParaRPr lang="es-ES" dirty="0" smtClean="0"/>
          </a:p>
          <a:p>
            <a:r>
              <a:rPr lang="es-ES" b="1" i="1" dirty="0" smtClean="0"/>
              <a:t>package-lock.json: </a:t>
            </a:r>
            <a:r>
              <a:rPr lang="es-ES" i="1" dirty="0" smtClean="0"/>
              <a:t>Archivo generado automáticamente que bloquea las versiones de las dependencias instaladas. Asegura que las instalaciones futuras sean consistentes.</a:t>
            </a:r>
          </a:p>
          <a:p>
            <a:endParaRPr lang="es-ES" dirty="0" smtClean="0"/>
          </a:p>
          <a:p>
            <a:r>
              <a:rPr lang="es-ES" b="1" i="1" dirty="0" smtClean="0"/>
              <a:t>package.json: </a:t>
            </a:r>
            <a:r>
              <a:rPr lang="es-ES" i="1" dirty="0" smtClean="0"/>
              <a:t>Define las dependencias del proyecto y los scripts </a:t>
            </a:r>
            <a:r>
              <a:rPr lang="es-ES" i="1" dirty="0" err="1" smtClean="0"/>
              <a:t>npm</a:t>
            </a:r>
            <a:r>
              <a:rPr lang="es-ES" i="1" dirty="0" smtClean="0"/>
              <a:t>. Aquí se configura cómo se ejecuta el servidor (</a:t>
            </a:r>
            <a:r>
              <a:rPr lang="es-ES" i="1" dirty="0" err="1" smtClean="0"/>
              <a:t>npm</a:t>
            </a:r>
            <a:r>
              <a:rPr lang="es-ES" i="1" dirty="0" smtClean="0"/>
              <a:t> </a:t>
            </a:r>
            <a:r>
              <a:rPr lang="es-ES" i="1" dirty="0" err="1" smtClean="0"/>
              <a:t>start</a:t>
            </a:r>
            <a:r>
              <a:rPr lang="es-ES" i="1" dirty="0" smtClean="0"/>
              <a:t>).</a:t>
            </a:r>
          </a:p>
          <a:p>
            <a:endParaRPr lang="es-ES" dirty="0" smtClean="0"/>
          </a:p>
          <a:p>
            <a:r>
              <a:rPr lang="es-ES" b="1" i="1" dirty="0" smtClean="0"/>
              <a:t>server.js: </a:t>
            </a:r>
            <a:r>
              <a:rPr lang="es-ES" i="1" dirty="0" smtClean="0"/>
              <a:t>Archivo principal del servidor. Configura y ejecuta un servidor Express que sirve archivos estáticos y maneja las rutas para las páginas de inicio de sesión y registro.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333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0891" y="644434"/>
            <a:ext cx="108022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Descripción de cada archivo</a:t>
            </a:r>
            <a:endParaRPr lang="es-ES" dirty="0" smtClean="0"/>
          </a:p>
          <a:p>
            <a:r>
              <a:rPr lang="es-ES" u="sng" dirty="0" smtClean="0"/>
              <a:t>Carpeta </a:t>
            </a:r>
            <a:r>
              <a:rPr lang="es-ES" u="sng" dirty="0" err="1" smtClean="0"/>
              <a:t>public</a:t>
            </a:r>
            <a:r>
              <a:rPr lang="es-ES" u="sng" dirty="0" smtClean="0"/>
              <a:t>/</a:t>
            </a:r>
          </a:p>
          <a:p>
            <a:endParaRPr lang="es-ES" u="sng" dirty="0" smtClean="0"/>
          </a:p>
          <a:p>
            <a:r>
              <a:rPr lang="es-ES" b="1" i="1" dirty="0" smtClean="0"/>
              <a:t>index.html: </a:t>
            </a:r>
            <a:r>
              <a:rPr lang="es-ES" i="1" dirty="0" smtClean="0"/>
              <a:t>Página de inicio que se carga cuando los usuarios visitan la aplicación web. Contiene enlaces a las páginas de inicio de sesión y registro.</a:t>
            </a:r>
          </a:p>
          <a:p>
            <a:endParaRPr lang="es-ES" i="1" dirty="0" smtClean="0"/>
          </a:p>
          <a:p>
            <a:r>
              <a:rPr lang="es-ES" b="1" i="1" dirty="0" smtClean="0"/>
              <a:t>login.html: </a:t>
            </a:r>
            <a:r>
              <a:rPr lang="es-ES" i="1" dirty="0" smtClean="0"/>
              <a:t>Página de inicio de sesión donde los usuarios pueden ingresar sus credenciales para acceder a la aplicación.</a:t>
            </a:r>
          </a:p>
          <a:p>
            <a:endParaRPr lang="es-ES" i="1" dirty="0" smtClean="0"/>
          </a:p>
          <a:p>
            <a:r>
              <a:rPr lang="es-ES" b="1" i="1" dirty="0" smtClean="0"/>
              <a:t>register.html: </a:t>
            </a:r>
            <a:r>
              <a:rPr lang="es-ES" i="1" dirty="0" smtClean="0"/>
              <a:t>Página de registro donde los usuarios pueden ingresar su información para crear una cuenta.</a:t>
            </a:r>
          </a:p>
          <a:p>
            <a:endParaRPr lang="es-ES" i="1" dirty="0" smtClean="0"/>
          </a:p>
          <a:p>
            <a:r>
              <a:rPr lang="es-ES" b="1" i="1" dirty="0" smtClean="0"/>
              <a:t>script.js: </a:t>
            </a:r>
            <a:r>
              <a:rPr lang="es-ES" i="1" dirty="0" smtClean="0"/>
              <a:t>Archivo JavaScript que maneja la lógica de los formularios en las páginas de inicio de sesión y registro (como la validación y el envío de datos).</a:t>
            </a:r>
          </a:p>
          <a:p>
            <a:endParaRPr lang="es-ES" i="1" dirty="0" smtClean="0"/>
          </a:p>
          <a:p>
            <a:r>
              <a:rPr lang="es-ES" b="1" i="1" dirty="0" smtClean="0"/>
              <a:t>styles.css: </a:t>
            </a:r>
            <a:r>
              <a:rPr lang="es-ES" i="1" dirty="0" smtClean="0"/>
              <a:t>Archivo CSS que define los estilos y la apariencia visual de las páginas web.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71705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222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Samantha Gabriel Borrego Gonzalez</dc:creator>
  <cp:lastModifiedBy>Samantha Gabriel Borrego Gonzalez</cp:lastModifiedBy>
  <cp:revision>2</cp:revision>
  <dcterms:created xsi:type="dcterms:W3CDTF">2024-06-20T17:39:48Z</dcterms:created>
  <dcterms:modified xsi:type="dcterms:W3CDTF">2024-06-20T17:41:54Z</dcterms:modified>
</cp:coreProperties>
</file>