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60" r:id="rId4"/>
    <p:sldId id="274" r:id="rId5"/>
    <p:sldId id="275" r:id="rId6"/>
    <p:sldId id="276" r:id="rId7"/>
    <p:sldId id="270" r:id="rId8"/>
    <p:sldId id="257" r:id="rId9"/>
    <p:sldId id="258" r:id="rId10"/>
    <p:sldId id="259" r:id="rId11"/>
    <p:sldId id="271" r:id="rId12"/>
    <p:sldId id="261" r:id="rId13"/>
    <p:sldId id="272" r:id="rId14"/>
    <p:sldId id="263" r:id="rId15"/>
    <p:sldId id="264" r:id="rId16"/>
    <p:sldId id="265" r:id="rId17"/>
    <p:sldId id="266" r:id="rId18"/>
    <p:sldId id="267" r:id="rId19"/>
    <p:sldId id="268" r:id="rId20"/>
    <p:sldId id="277" r:id="rId21"/>
    <p:sldId id="2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9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5F71-6C06-C5DB-8DE5-98A681A2E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E5E8B-80A7-6683-04A2-E16B8212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B8440-353A-55A7-5935-95E0F08E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0A0BC-9A75-A662-9CDB-1B570BE5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FAE71-7C96-C290-BBEB-7A42C904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3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E385-BBB0-E98C-773F-C5286BF64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C9787-31B1-2C2D-B9F9-7CAEC8E8B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BF445-BD8D-1009-7EC2-36319ACB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04B89-1D29-E91F-3540-AA0C04F2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661D2-3853-57B8-D4C3-140C5881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105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7F9D1-6ED4-833E-06BF-DE919104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63DCF-5771-BB7C-DE69-7EADBDF27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07F3-E844-25C1-7F5A-D38EDCB2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A254-AA8C-7E6F-66FF-02D20ED5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B338-8E2B-A75F-7462-109607822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95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1323C-BEDC-EE97-09FA-2D71CB45E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DCA39-F93D-E6F8-12FA-2000689A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AC69-5862-C7B5-E3B6-8A158326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2D7B-9E3E-7D22-BCE3-D621C00A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F33E2-AB29-C5FC-EBE8-C6D5A666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8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CBCF-A2EE-4DC9-22EC-63C11F92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DE304-44D5-FF70-654A-FFAE496E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7E8E6-5629-1982-281E-2CCD633A9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D3B5-1308-EDFA-624B-09579D9A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1DEC9-78BF-76F7-5B11-40A9D824F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36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02AB-D16A-3B08-C724-BBDFE928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5B29-1201-8504-9528-43C020BE7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BCD9B-5304-2A77-1843-A2F31D25A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7D4F-0D5B-401A-7612-DC6F870A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49FB5-2079-63C7-815B-1424B08D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0B263-BDDA-A367-1DF2-204BF96C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96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AFCB5-684A-E0C6-E13E-405539E8B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7D5E-BCF1-242E-5CD3-3B4636804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36E66-29B1-6738-D698-D577DDF7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4D803-D401-6FEE-BE17-5F3FCF1D6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7033A-11F0-DD24-F28F-8B1968811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20C7E-2415-B612-0463-6FCE891F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356F1B-BE15-B1BC-D5F7-34AEACC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A743D-8A7D-C5EA-CF98-2F89DAAE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8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1B989-E3C1-74BE-AE2D-EA41E97D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D0E01-2172-F0A6-C5D5-F9E1B21E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A2759-3AAB-0237-13AD-605545E4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B4EBC-D0AB-26A9-90BD-1BD7B888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57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1C972-1D4B-7B48-8232-B74022EE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71257-5982-97CC-3EB0-66CA9CFD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63E2-2FA3-90BB-63E3-B3D8455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32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D555-09E2-5F57-CB81-B021E3D5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50529-DFA0-4455-D0CA-E6AE1DC9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C7255-162C-4AAB-A218-4E02DC6FA3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03E35-83F1-71BF-3DCD-374AC698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D57B4-F2A3-AF09-193C-BDC4FED4D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C3A45-E1B8-C141-704B-A4291FBF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40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DAC9-1260-845D-B06C-66DBFEC2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78CFF0-BC0A-0464-E69C-49D295AF0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1924F-84A8-7D72-CB8C-902A18EF4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BB966-FF02-779F-11D7-B5DF5679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5982-8FF6-3C5A-2B1C-24E671C85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CCC60-587E-2437-6A05-60239D45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4D2D3-67CD-F5B2-1618-162DEBD82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F4FAD-EB46-68D1-ED84-3594D21DB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9CC82-8751-A981-3892-73AE6E696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E05E5-204A-4A43-98CE-7B6652D3555E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97354-290A-BB59-73D8-A350EF782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9F81-957E-7D76-0467-2E0769D85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261C-ED65-4D73-ABBF-F4ACF04065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43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6618F-4A7F-AE00-503A-F09E4C857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93" y="3429000"/>
            <a:ext cx="5410955" cy="3124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1E2BA-7F22-FE38-FEA4-D036D998061B}"/>
              </a:ext>
            </a:extLst>
          </p:cNvPr>
          <p:cNvSpPr txBox="1"/>
          <p:nvPr/>
        </p:nvSpPr>
        <p:spPr>
          <a:xfrm>
            <a:off x="1524000" y="1159913"/>
            <a:ext cx="86577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                                                    </a:t>
            </a:r>
            <a:r>
              <a:rPr lang="en-US" sz="2000" b="1" dirty="0" err="1"/>
              <a:t>Decesion</a:t>
            </a:r>
            <a:r>
              <a:rPr lang="en-US" sz="2000" b="1" dirty="0"/>
              <a:t> Tree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It was fast and easy to </a:t>
            </a:r>
            <a:r>
              <a:rPr lang="en-US" b="1" dirty="0" err="1"/>
              <a:t>run.But</a:t>
            </a:r>
            <a:r>
              <a:rPr lang="en-US" b="1" dirty="0"/>
              <a:t> the results showed it wasn’t the </a:t>
            </a:r>
            <a:r>
              <a:rPr lang="en-US" b="1" dirty="0" err="1"/>
              <a:t>best.It</a:t>
            </a:r>
            <a:r>
              <a:rPr lang="en-US" b="1" dirty="0"/>
              <a:t> gave 66.9% accuracy, very high recall of nearly 1.0, but low precision.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This means the model was great at catching abnormal cases, but also labeled many normal ones as abnormal — which is not ideal in healthcare.”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984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BC1F-C8F7-EDC4-0650-EE8A90556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DC91AE-3371-6E96-7004-6772300B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8899" y="555625"/>
            <a:ext cx="6854201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C1B12E-73D9-29AB-0FCF-B2005CF89F95}"/>
              </a:ext>
            </a:extLst>
          </p:cNvPr>
          <p:cNvSpPr txBox="1"/>
          <p:nvPr/>
        </p:nvSpPr>
        <p:spPr>
          <a:xfrm>
            <a:off x="2503714" y="5097462"/>
            <a:ext cx="71482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GridSearch</a:t>
            </a:r>
            <a:r>
              <a:rPr lang="en-US" dirty="0"/>
              <a:t> tuning improved precision</a:t>
            </a:r>
            <a:br>
              <a:rPr lang="en-US" dirty="0"/>
            </a:br>
            <a:r>
              <a:rPr lang="en-US" dirty="0"/>
              <a:t>Recall dropped, but now predictions are more confident</a:t>
            </a:r>
            <a:br>
              <a:rPr lang="en-US" dirty="0"/>
            </a:br>
            <a:r>
              <a:rPr lang="en-US" dirty="0"/>
              <a:t>Great trade-off if false positives are a concern</a:t>
            </a:r>
            <a:br>
              <a:rPr lang="en-US" dirty="0"/>
            </a:br>
            <a:r>
              <a:rPr lang="en-US" dirty="0"/>
              <a:t>Could benefit from ensemble models next (like RF)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32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EF09-2A24-543E-EEFE-534FFC67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73B31-7597-F03C-B0C6-DCEA2DC0F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34BAC0-861C-A6ED-8778-F262D81C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520" y="1081081"/>
            <a:ext cx="658269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1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B278-4B98-57B9-D551-33A537183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A57B9-B4A8-9899-FC3E-AA68D2B54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7560" y="444953"/>
            <a:ext cx="669687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D7483D-D948-B9B4-2ACE-2A674EE22D9E}"/>
              </a:ext>
            </a:extLst>
          </p:cNvPr>
          <p:cNvSpPr txBox="1"/>
          <p:nvPr/>
        </p:nvSpPr>
        <p:spPr>
          <a:xfrm>
            <a:off x="3047999" y="497695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Strong all-around performance</a:t>
            </a:r>
            <a:br>
              <a:rPr lang="en-IN" dirty="0"/>
            </a:br>
            <a:r>
              <a:rPr lang="en-IN" dirty="0"/>
              <a:t>Handles class imbalance better than single </a:t>
            </a:r>
            <a:r>
              <a:rPr lang="en-IN" dirty="0" err="1"/>
              <a:t>DTGreat</a:t>
            </a:r>
            <a:r>
              <a:rPr lang="en-IN" dirty="0"/>
              <a:t> option for noisy or imbalanced datasets</a:t>
            </a:r>
            <a:br>
              <a:rPr lang="en-IN" dirty="0"/>
            </a:br>
            <a:r>
              <a:rPr lang="en-IN" dirty="0"/>
              <a:t>You’ll likely get even better results with hyperparameter tuning</a:t>
            </a:r>
          </a:p>
        </p:txBody>
      </p:sp>
    </p:spTree>
    <p:extLst>
      <p:ext uri="{BB962C8B-B14F-4D97-AF65-F5344CB8AC3E}">
        <p14:creationId xmlns:p14="http://schemas.microsoft.com/office/powerpoint/2010/main" val="265230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4083-48B2-FA60-B554-130862AC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B726-AF8A-673F-A4D7-CD67B811D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4FD475-9678-B088-0077-46751A13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419" y="1960562"/>
            <a:ext cx="57198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9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DFB5-57DA-D48C-4F34-08DA99647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6C177-86C5-2534-AA94-87BC3BCD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645" y="365125"/>
            <a:ext cx="6865297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61A75-97F6-E63C-8E59-5A5CA6F58E66}"/>
              </a:ext>
            </a:extLst>
          </p:cNvPr>
          <p:cNvSpPr txBox="1"/>
          <p:nvPr/>
        </p:nvSpPr>
        <p:spPr>
          <a:xfrm>
            <a:off x="2808514" y="51517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Best-performing model across all core metrics</a:t>
            </a:r>
            <a:br>
              <a:rPr lang="en-IN" dirty="0"/>
            </a:br>
            <a:r>
              <a:rPr lang="en-IN" dirty="0"/>
              <a:t>Handles class imbalance better than Decision Trees</a:t>
            </a:r>
            <a:br>
              <a:rPr lang="en-IN" dirty="0"/>
            </a:br>
            <a:r>
              <a:rPr lang="en-IN" dirty="0"/>
              <a:t>Robust, stable, and reliable — highly suited for healthcare risk prediction</a:t>
            </a:r>
          </a:p>
        </p:txBody>
      </p:sp>
    </p:spTree>
    <p:extLst>
      <p:ext uri="{BB962C8B-B14F-4D97-AF65-F5344CB8AC3E}">
        <p14:creationId xmlns:p14="http://schemas.microsoft.com/office/powerpoint/2010/main" val="309982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AFEF0-A581-DB30-56CA-36760F93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FDF51-72F5-9483-33B0-B8797A42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34" y="1169785"/>
            <a:ext cx="682085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88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BD770-217E-334A-05E2-29B446D0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0D6B64B-5143-3996-289C-47D2D90632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847" y="365125"/>
            <a:ext cx="6747449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7C539-DD84-0201-98B3-237E262CF2C1}"/>
              </a:ext>
            </a:extLst>
          </p:cNvPr>
          <p:cNvSpPr txBox="1"/>
          <p:nvPr/>
        </p:nvSpPr>
        <p:spPr>
          <a:xfrm>
            <a:off x="2866572" y="510819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Best-performing model across all core metrics</a:t>
            </a:r>
            <a:br>
              <a:rPr lang="en-IN" dirty="0"/>
            </a:br>
            <a:r>
              <a:rPr lang="en-IN" dirty="0"/>
              <a:t>Handles class imbalance better than Decision Trees</a:t>
            </a:r>
            <a:br>
              <a:rPr lang="en-IN" dirty="0"/>
            </a:br>
            <a:r>
              <a:rPr lang="en-IN" dirty="0"/>
              <a:t>Robust, stable, and reliable — highly suited for healthcare risk prediction</a:t>
            </a:r>
          </a:p>
        </p:txBody>
      </p:sp>
    </p:spTree>
    <p:extLst>
      <p:ext uri="{BB962C8B-B14F-4D97-AF65-F5344CB8AC3E}">
        <p14:creationId xmlns:p14="http://schemas.microsoft.com/office/powerpoint/2010/main" val="57037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84D5-4299-9FF5-A6EF-7DC0AD42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37758-912F-93DD-E527-7124E363B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93" y="1172860"/>
            <a:ext cx="678274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8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CD33-58F1-F2C8-58C0-2DABBDED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FC482-FB3E-7419-9F00-19E2C69119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33" y="446768"/>
            <a:ext cx="6986848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D75D6-1AE1-3390-FD62-9C19C22D66BD}"/>
              </a:ext>
            </a:extLst>
          </p:cNvPr>
          <p:cNvSpPr txBox="1"/>
          <p:nvPr/>
        </p:nvSpPr>
        <p:spPr>
          <a:xfrm>
            <a:off x="3048000" y="52279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Model remains underwhelming even after tuning</a:t>
            </a:r>
            <a:br>
              <a:rPr lang="en-IN" dirty="0"/>
            </a:br>
            <a:r>
              <a:rPr lang="en-IN" dirty="0"/>
              <a:t>Best used for simple, explainable tasks</a:t>
            </a:r>
            <a:br>
              <a:rPr lang="en-IN" dirty="0"/>
            </a:br>
            <a:r>
              <a:rPr lang="en-IN" dirty="0"/>
              <a:t>For this healthcare dataset, not suitable as a final model</a:t>
            </a:r>
          </a:p>
        </p:txBody>
      </p:sp>
    </p:spTree>
    <p:extLst>
      <p:ext uri="{BB962C8B-B14F-4D97-AF65-F5344CB8AC3E}">
        <p14:creationId xmlns:p14="http://schemas.microsoft.com/office/powerpoint/2010/main" val="2446095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5A0CC-D5DE-E5D0-4FD1-479643C4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17483-D4EC-AD37-A77B-023836CCB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643" y="365125"/>
            <a:ext cx="8446714" cy="4351338"/>
          </a:xfrm>
        </p:spPr>
      </p:pic>
    </p:spTree>
    <p:extLst>
      <p:ext uri="{BB962C8B-B14F-4D97-AF65-F5344CB8AC3E}">
        <p14:creationId xmlns:p14="http://schemas.microsoft.com/office/powerpoint/2010/main" val="4068673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B0CC-8ED8-C377-A81E-06A8BDDF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Tuned Decision Tree (</a:t>
            </a:r>
            <a:r>
              <a:rPr lang="en-IN" b="1" dirty="0" err="1"/>
              <a:t>GridSearch</a:t>
            </a:r>
            <a:r>
              <a:rPr lang="en-IN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99F3-F9F9-6360-817E-BFD898D7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tuning, the tree became more </a:t>
            </a:r>
            <a:r>
              <a:rPr lang="en-US" dirty="0" err="1"/>
              <a:t>balanced.The</a:t>
            </a:r>
            <a:r>
              <a:rPr lang="en-US" dirty="0"/>
              <a:t> recall dropped a bit, but the precision </a:t>
            </a:r>
            <a:r>
              <a:rPr lang="en-US" dirty="0" err="1"/>
              <a:t>improved.Accuracy</a:t>
            </a:r>
            <a:r>
              <a:rPr lang="en-US" dirty="0"/>
              <a:t> was around 58%, with better F1-score compared to before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6F49C4-C8FD-6390-688E-6D5A1D86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652" y="3858293"/>
            <a:ext cx="3419952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51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441B-7D35-C00F-52E7-C0A049D4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3DBC-308D-A214-609F-EF745FFFB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5CD08-8B73-A9E7-F99B-7404D894485C}"/>
              </a:ext>
            </a:extLst>
          </p:cNvPr>
          <p:cNvSpPr txBox="1"/>
          <p:nvPr/>
        </p:nvSpPr>
        <p:spPr>
          <a:xfrm>
            <a:off x="1277257" y="2616652"/>
            <a:ext cx="93834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Tuned Random Forest leads in Recall and F1-Score, making it the best overall model</a:t>
            </a:r>
            <a:br>
              <a:rPr lang="en-IN" dirty="0"/>
            </a:br>
            <a:r>
              <a:rPr lang="en-IN" dirty="0"/>
              <a:t>Basic DT had the highest recall, but at the cost of precision</a:t>
            </a:r>
            <a:br>
              <a:rPr lang="en-IN" dirty="0"/>
            </a:br>
            <a:r>
              <a:rPr lang="en-IN" dirty="0"/>
              <a:t> Tuned DT improved precision slightly but lost a bit of recall</a:t>
            </a:r>
            <a:br>
              <a:rPr lang="en-IN" dirty="0"/>
            </a:br>
            <a:r>
              <a:rPr lang="en-IN" dirty="0"/>
              <a:t> Logistic Regression (both versions) had the weakest performance overall</a:t>
            </a:r>
            <a:br>
              <a:rPr lang="en-IN" dirty="0"/>
            </a:br>
            <a:r>
              <a:rPr lang="en-IN" dirty="0"/>
              <a:t> Random Forest (even untuned) outperformed basic and tuned DT models in F1-Score</a:t>
            </a:r>
            <a:br>
              <a:rPr lang="en-IN" dirty="0"/>
            </a:br>
            <a:br>
              <a:rPr lang="en-IN" dirty="0"/>
            </a:br>
            <a:r>
              <a:rPr lang="en-US" dirty="0"/>
              <a:t>Tuned Random Forest is the top performer due </a:t>
            </a:r>
            <a:r>
              <a:rPr lang="en-US" err="1"/>
              <a:t>to</a:t>
            </a:r>
            <a:r>
              <a:rPr lang="en-US"/>
              <a:t>:</a:t>
            </a:r>
            <a:br>
              <a:rPr lang="en-US"/>
            </a:br>
            <a:r>
              <a:rPr lang="en-US"/>
              <a:t>Balanced </a:t>
            </a:r>
            <a:r>
              <a:rPr lang="en-US" dirty="0"/>
              <a:t>precision and recall</a:t>
            </a:r>
            <a:br>
              <a:rPr lang="en-US" dirty="0"/>
            </a:br>
            <a:r>
              <a:rPr lang="en-US"/>
              <a:t>Best F1-score</a:t>
            </a:r>
            <a:br>
              <a:rPr lang="en-US"/>
            </a:br>
            <a:r>
              <a:rPr lang="en-US"/>
              <a:t>Solid </a:t>
            </a:r>
            <a:r>
              <a:rPr lang="en-US" dirty="0"/>
              <a:t>accuracy without overfitting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5159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784C-9DFA-EF5D-1C1C-A339E6ADA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577301-EA32-AB68-60AA-B77104287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57" y="4526832"/>
            <a:ext cx="10515600" cy="166935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C010F-A3D1-9CBC-8511-B8B93A279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72" y="1373373"/>
            <a:ext cx="11168743" cy="168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9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4A41E-613A-F7A7-4301-E46BA452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Random Forest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9173C-DEAF-B1B3-045B-E2FB8FFD5A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434" y="3652611"/>
            <a:ext cx="3010320" cy="233395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DFD346-FE17-C7D5-35A3-17A63E4F4702}"/>
              </a:ext>
            </a:extLst>
          </p:cNvPr>
          <p:cNvSpPr txBox="1"/>
          <p:nvPr/>
        </p:nvSpPr>
        <p:spPr>
          <a:xfrm>
            <a:off x="667657" y="1538514"/>
            <a:ext cx="11001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performs better by combining the results of many small </a:t>
            </a:r>
            <a:r>
              <a:rPr lang="en-US" dirty="0" err="1"/>
              <a:t>trees.The</a:t>
            </a:r>
            <a:r>
              <a:rPr lang="en-US" dirty="0"/>
              <a:t> accuracy jumped to 60%, with balanced precision and </a:t>
            </a:r>
            <a:r>
              <a:rPr lang="en-US" dirty="0" err="1"/>
              <a:t>recall.Feature</a:t>
            </a:r>
            <a:r>
              <a:rPr lang="en-US" dirty="0"/>
              <a:t> importance again showed similar results — billing amount and age were top contributors.</a:t>
            </a:r>
            <a:br>
              <a:rPr lang="en-US" dirty="0"/>
            </a:br>
            <a:r>
              <a:rPr lang="en-US" dirty="0"/>
              <a:t>It already performed better than the basic decision tree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63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5414-9AA1-8662-3E8C-8B87635E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Tuned Random Forest (</a:t>
            </a:r>
            <a:r>
              <a:rPr lang="en-IN" dirty="0" err="1"/>
              <a:t>GridSearch</a:t>
            </a:r>
            <a:r>
              <a:rPr lang="en-IN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6AA661-1416-C9C3-E211-DF5020C07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010" y="3238217"/>
            <a:ext cx="4070291" cy="277642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45179-0E6E-76F8-B596-F427197289AE}"/>
              </a:ext>
            </a:extLst>
          </p:cNvPr>
          <p:cNvSpPr txBox="1"/>
          <p:nvPr/>
        </p:nvSpPr>
        <p:spPr>
          <a:xfrm>
            <a:off x="936171" y="1545771"/>
            <a:ext cx="9325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improved the model even </a:t>
            </a:r>
            <a:r>
              <a:rPr lang="en-US" dirty="0" err="1"/>
              <a:t>more.Accuracy</a:t>
            </a:r>
            <a:r>
              <a:rPr lang="en-US" dirty="0"/>
              <a:t> rose to 65.2%,Recall improved to 81.8%,And the F1-score was around 0.76 — which was the best among all models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35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85C4-D8F0-7362-FA81-9A4AB00D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6DBB-2600-FDF5-1F0A-6C97EED2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was the lowest — only around 50.8%,But precision was still decent at 67%.It struggled with recall and F1-score</a:t>
            </a: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A0A441E-0513-E0EE-CB6D-CE9F31AF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64" y="3456208"/>
            <a:ext cx="4461815" cy="272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7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7F89-6059-EFD4-96CE-E5955A72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Tuned Logistic Regression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51EB35-CC54-8158-D7D1-79159A87D760}"/>
              </a:ext>
            </a:extLst>
          </p:cNvPr>
          <p:cNvSpPr txBox="1"/>
          <p:nvPr/>
        </p:nvSpPr>
        <p:spPr>
          <a:xfrm>
            <a:off x="943429" y="145868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values stayed almost the same as the basic logistic regression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F7921932-4127-9829-3E2D-A0D74778C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35" y="2612572"/>
            <a:ext cx="4538975" cy="2522877"/>
          </a:xfrm>
        </p:spPr>
      </p:pic>
    </p:spTree>
    <p:extLst>
      <p:ext uri="{BB962C8B-B14F-4D97-AF65-F5344CB8AC3E}">
        <p14:creationId xmlns:p14="http://schemas.microsoft.com/office/powerpoint/2010/main" val="374539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06C0-E3E6-2EF7-6E29-B7F049B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4C9B-1FE5-9C77-600E-343125F7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7DBF7-07C1-E8B7-B0F6-1244D4DFB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28" y="1307979"/>
            <a:ext cx="6982799" cy="498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01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D0BA-6351-43FA-A513-904DF389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E43DE0-8E64-A206-449F-50D1FA9B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444" y="365125"/>
            <a:ext cx="6980827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F65444-8340-AC0C-BBB4-5609F5C7CB1C}"/>
              </a:ext>
            </a:extLst>
          </p:cNvPr>
          <p:cNvSpPr txBox="1"/>
          <p:nvPr/>
        </p:nvSpPr>
        <p:spPr>
          <a:xfrm>
            <a:off x="2206444" y="5239658"/>
            <a:ext cx="847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starting point with excellent recall but weak precision</a:t>
            </a:r>
            <a:br>
              <a:rPr lang="en-US" dirty="0"/>
            </a:br>
            <a:r>
              <a:rPr lang="en-US" dirty="0"/>
              <a:t>Tends to over-predict "Abnormal“</a:t>
            </a:r>
            <a:br>
              <a:rPr lang="en-US" dirty="0"/>
            </a:br>
            <a:r>
              <a:rPr lang="en-US" dirty="0"/>
              <a:t>Needs tuning or different model to balance precision/recall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78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7990-EDB1-CA94-4B6A-E170F68F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B6D16-2E35-9A46-5562-7F787BEF0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646" y="949885"/>
            <a:ext cx="6639852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8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500</Words>
  <Application>Microsoft Office PowerPoint</Application>
  <PresentationFormat>Widescreen</PresentationFormat>
  <Paragraphs>19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Tuned Decision Tree (GridSearch)</vt:lpstr>
      <vt:lpstr>Random Forest</vt:lpstr>
      <vt:lpstr>Tuned Random Forest (GridSearch)</vt:lpstr>
      <vt:lpstr>Logistic Regression</vt:lpstr>
      <vt:lpstr>Tuned Logistic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DELVIN JOSE</dc:creator>
  <cp:lastModifiedBy>Eldhose T benny</cp:lastModifiedBy>
  <cp:revision>2</cp:revision>
  <dcterms:created xsi:type="dcterms:W3CDTF">2025-04-17T06:52:46Z</dcterms:created>
  <dcterms:modified xsi:type="dcterms:W3CDTF">2025-04-17T08:07:53Z</dcterms:modified>
</cp:coreProperties>
</file>