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FD7B8-7BF3-6D6F-B452-6F818B913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0FB555-7799-E5B0-D382-8BE0E3DB9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9195E2-8443-42CA-B045-6D5C3941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E0F5-9FF5-4C30-B4B8-0CA3DA33B338}" type="datetimeFigureOut">
              <a:rPr lang="ru-RU" smtClean="0"/>
              <a:t>21.07.2023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AD2241-1B0C-8C8E-8886-C383C21F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9D99D1-D3A6-8E46-24DF-8CD2C946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B636-35CC-422B-BD99-564B4DDAB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6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3C969-B8A6-9041-371C-173EEFE0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72C6B5-ADB5-ADFB-D6C6-F500BE8F3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0F1CE2-C5A3-E07E-EFF7-577C3CC5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E0F5-9FF5-4C30-B4B8-0CA3DA33B338}" type="datetimeFigureOut">
              <a:rPr lang="ru-RU" smtClean="0"/>
              <a:t>21.07.2023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823B5F-E808-8699-3600-1BAE6826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EC6CFF-B89A-77F9-2750-02738AB7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B636-35CC-422B-BD99-564B4DDAB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49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DB0B54-022D-8F8E-752D-A9889BC7D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A35773-CC61-F337-1B15-D8F1141F3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D51F71-BAA1-800B-BEE6-7B586C19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E0F5-9FF5-4C30-B4B8-0CA3DA33B338}" type="datetimeFigureOut">
              <a:rPr lang="ru-RU" smtClean="0"/>
              <a:t>21.07.2023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45B442-2101-E8E4-8EE3-824BA6B3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D81906-EF3E-A9B3-9A7D-44785BB8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B636-35CC-422B-BD99-564B4DDAB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92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2C020-2F88-7243-71BB-0EFBBFF4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19E3B-7A6B-0AC2-5041-56C0A5747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3D8642-651C-EB96-074D-55DF28E3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E0F5-9FF5-4C30-B4B8-0CA3DA33B338}" type="datetimeFigureOut">
              <a:rPr lang="ru-RU" smtClean="0"/>
              <a:t>21.07.2023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BF1AB5-C964-94E3-66DF-4D3CC9E6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B1BA9F-8B7C-6819-A780-8882DC00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B636-35CC-422B-BD99-564B4DDAB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08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2FD11-1316-AFB0-D6D4-FE5C2A28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442AE0-FE8C-38EF-E758-D308D30B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D3B60C-D761-2062-D1FB-693B776C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E0F5-9FF5-4C30-B4B8-0CA3DA33B338}" type="datetimeFigureOut">
              <a:rPr lang="ru-RU" smtClean="0"/>
              <a:t>21.07.2023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FCBC2-FE26-F1A4-0C69-4BF35319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C3A8EA-C64F-38EF-4680-6F3919A2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B636-35CC-422B-BD99-564B4DDAB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45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28F1A-DBD1-6442-6205-7CB84EF9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22DB28-E068-8629-80E9-87FA2AEFD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543DAC-5B60-66B5-3651-33AF3E950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D76B80-4BCE-840E-240B-FB5DCB37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E0F5-9FF5-4C30-B4B8-0CA3DA33B338}" type="datetimeFigureOut">
              <a:rPr lang="ru-RU" smtClean="0"/>
              <a:t>21.07.2023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085114-1DE8-E793-1D06-8154FC96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B1A96A-2361-82F6-1C7D-FC94CFB2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B636-35CC-422B-BD99-564B4DDAB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8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443A9-B30D-4974-34CA-25E8D1AB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5F59B6-6564-1E09-E768-34DCC44D1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2856B8-693C-5134-FA9C-83857B744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82504E-2A06-9C3A-7E5E-DB7011AB4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11718A-7B6A-394F-08A4-B9480F8B5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2C5BAC-918D-0E75-0FCE-2B8DDF73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E0F5-9FF5-4C30-B4B8-0CA3DA33B338}" type="datetimeFigureOut">
              <a:rPr lang="ru-RU" smtClean="0"/>
              <a:t>21.07.2023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470732-4476-D9D8-6C8E-20D54D8E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9184B0-BCCC-DB38-3335-26F23428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B636-35CC-422B-BD99-564B4DDAB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27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E2437-64A6-423C-94D6-EF8513BC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EF3A26-980A-87E5-F09B-8A29DEB2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E0F5-9FF5-4C30-B4B8-0CA3DA33B338}" type="datetimeFigureOut">
              <a:rPr lang="ru-RU" smtClean="0"/>
              <a:t>21.07.2023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6AF700-2FA7-509B-A1F5-66870690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F1712A-5F2B-CDF2-55DB-4AA1B0C1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B636-35CC-422B-BD99-564B4DDAB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37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3B680F-347E-E396-14C5-65B470FF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E0F5-9FF5-4C30-B4B8-0CA3DA33B338}" type="datetimeFigureOut">
              <a:rPr lang="ru-RU" smtClean="0"/>
              <a:t>21.07.2023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9F4650-D0EA-6030-CA0A-5BAC0858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45F009-696F-538D-F4BE-8E6A9182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B636-35CC-422B-BD99-564B4DDAB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68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4E478-9B49-2D67-89AD-BBF613D0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EF2C85-E3CE-B7D0-9808-85C08577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2A8846-FDFB-BE47-7B88-9B88EA34A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AEBB1D-F108-FA92-A0A8-B71856C0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E0F5-9FF5-4C30-B4B8-0CA3DA33B338}" type="datetimeFigureOut">
              <a:rPr lang="ru-RU" smtClean="0"/>
              <a:t>21.07.2023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575019-2272-43FF-BBD8-CCE1B303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77FFF0-8220-C198-46A9-E9FD8889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B636-35CC-422B-BD99-564B4DDAB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40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401E0-C96B-2D52-C0B4-2C6B5C59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75CBEE-DBD1-9A0C-1C87-A87B56951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499BBD-5848-A16B-4956-C3066FBA1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B27303-EDCF-39D1-55A7-CC338C91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E0F5-9FF5-4C30-B4B8-0CA3DA33B338}" type="datetimeFigureOut">
              <a:rPr lang="ru-RU" smtClean="0"/>
              <a:t>21.07.2023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0AF54E-3E2D-B230-E9C5-7C5CB1CC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7BC1A4-6271-8B15-6F29-6DFF41A5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B636-35CC-422B-BD99-564B4DDAB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30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D0D6E-3D37-4801-F56C-EE4D1C77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2320B5-1BAC-9F8F-9DD7-50F821AFB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ED0DA1-E843-08F2-7A6E-218CF28AE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2E0F5-9FF5-4C30-B4B8-0CA3DA33B338}" type="datetimeFigureOut">
              <a:rPr lang="ru-RU" smtClean="0"/>
              <a:t>21.07.2023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2AA48D-80BB-D6C2-5977-468089846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E54834-DF78-EBDD-3BCF-937212CFE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CB636-35CC-422B-BD99-564B4DDAB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1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8516FA-A62A-436A-C573-3F3DB994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13"/>
            <a:ext cx="12192000" cy="659817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204DBA-FFCB-6551-94CD-4AB7C9962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582" y="913881"/>
            <a:ext cx="578840" cy="2374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E42E50-E9E4-F5CC-13FE-5AD4F7BD84AC}"/>
              </a:ext>
            </a:extLst>
          </p:cNvPr>
          <p:cNvSpPr txBox="1"/>
          <p:nvPr/>
        </p:nvSpPr>
        <p:spPr>
          <a:xfrm>
            <a:off x="2642532" y="1151355"/>
            <a:ext cx="9144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accent1"/>
                </a:solidFill>
              </a:rPr>
              <a:t>Тест кейсы  </a:t>
            </a:r>
          </a:p>
        </p:txBody>
      </p:sp>
    </p:spTree>
    <p:extLst>
      <p:ext uri="{BB962C8B-B14F-4D97-AF65-F5344CB8AC3E}">
        <p14:creationId xmlns:p14="http://schemas.microsoft.com/office/powerpoint/2010/main" val="161179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0D25CD-9F9C-C3B5-1618-375C83960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"/>
            <a:ext cx="12192000" cy="6591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53D412-C12E-B9D0-F0E3-96518660F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582" y="913881"/>
            <a:ext cx="578840" cy="2374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15A7FF-7C66-89A7-C08D-F4A4E1C3BEF3}"/>
              </a:ext>
            </a:extLst>
          </p:cNvPr>
          <p:cNvSpPr txBox="1"/>
          <p:nvPr/>
        </p:nvSpPr>
        <p:spPr>
          <a:xfrm>
            <a:off x="2642532" y="1151355"/>
            <a:ext cx="9144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accent1"/>
                </a:solidFill>
              </a:rPr>
              <a:t>Тест кейсы  </a:t>
            </a:r>
          </a:p>
        </p:txBody>
      </p:sp>
    </p:spTree>
    <p:extLst>
      <p:ext uri="{BB962C8B-B14F-4D97-AF65-F5344CB8AC3E}">
        <p14:creationId xmlns:p14="http://schemas.microsoft.com/office/powerpoint/2010/main" val="45488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820E8E-2BF8-3F91-62D8-EC27C784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70"/>
            <a:ext cx="12192000" cy="65854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53D412-C12E-B9D0-F0E3-96518660F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582" y="913881"/>
            <a:ext cx="578840" cy="2374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9A259D-7246-0BDB-F0AB-E326D6AFD6D3}"/>
              </a:ext>
            </a:extLst>
          </p:cNvPr>
          <p:cNvSpPr txBox="1"/>
          <p:nvPr/>
        </p:nvSpPr>
        <p:spPr>
          <a:xfrm>
            <a:off x="2642532" y="1151355"/>
            <a:ext cx="9144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accent1"/>
                </a:solidFill>
              </a:rPr>
              <a:t>Тест кейсы  </a:t>
            </a:r>
          </a:p>
        </p:txBody>
      </p:sp>
    </p:spTree>
    <p:extLst>
      <p:ext uri="{BB962C8B-B14F-4D97-AF65-F5344CB8AC3E}">
        <p14:creationId xmlns:p14="http://schemas.microsoft.com/office/powerpoint/2010/main" val="323848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520EA6-B8F2-49D6-2786-AC2AE5CA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70"/>
            <a:ext cx="12192000" cy="65854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53D412-C12E-B9D0-F0E3-96518660F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582" y="913881"/>
            <a:ext cx="578840" cy="23747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F2522A-AE7B-9D38-E31F-73AF444D0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984" y="1151354"/>
            <a:ext cx="4428516" cy="46538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627885-8AB1-A5E4-A6FE-0C682E1696F9}"/>
              </a:ext>
            </a:extLst>
          </p:cNvPr>
          <p:cNvSpPr txBox="1"/>
          <p:nvPr/>
        </p:nvSpPr>
        <p:spPr>
          <a:xfrm>
            <a:off x="2642532" y="1151355"/>
            <a:ext cx="9144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accent1"/>
                </a:solidFill>
              </a:rPr>
              <a:t>Тест кейсы  </a:t>
            </a:r>
          </a:p>
        </p:txBody>
      </p:sp>
    </p:spTree>
    <p:extLst>
      <p:ext uri="{BB962C8B-B14F-4D97-AF65-F5344CB8AC3E}">
        <p14:creationId xmlns:p14="http://schemas.microsoft.com/office/powerpoint/2010/main" val="230744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2EAC05-29FB-B198-7CBB-D09695FA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13"/>
            <a:ext cx="12192000" cy="659817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53D412-C12E-B9D0-F0E3-96518660F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582" y="913881"/>
            <a:ext cx="578840" cy="2374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F19857-7B2A-3295-BB33-15DB1248501F}"/>
              </a:ext>
            </a:extLst>
          </p:cNvPr>
          <p:cNvSpPr txBox="1"/>
          <p:nvPr/>
        </p:nvSpPr>
        <p:spPr>
          <a:xfrm>
            <a:off x="2642532" y="1151355"/>
            <a:ext cx="9144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accent1"/>
                </a:solidFill>
              </a:rPr>
              <a:t>Тест кейсы  </a:t>
            </a:r>
          </a:p>
        </p:txBody>
      </p:sp>
    </p:spTree>
    <p:extLst>
      <p:ext uri="{BB962C8B-B14F-4D97-AF65-F5344CB8AC3E}">
        <p14:creationId xmlns:p14="http://schemas.microsoft.com/office/powerpoint/2010/main" val="309752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990EC8-A8D7-1ED4-83F5-7B3EFAA01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57"/>
            <a:ext cx="12192000" cy="66108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53D412-C12E-B9D0-F0E3-96518660F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582" y="913881"/>
            <a:ext cx="578840" cy="2374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AB6E89-0100-5750-7670-8647AFB368E8}"/>
              </a:ext>
            </a:extLst>
          </p:cNvPr>
          <p:cNvSpPr txBox="1"/>
          <p:nvPr/>
        </p:nvSpPr>
        <p:spPr>
          <a:xfrm>
            <a:off x="2642532" y="1151355"/>
            <a:ext cx="9144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accent1"/>
                </a:solidFill>
              </a:rPr>
              <a:t>Тест кейсы  </a:t>
            </a:r>
          </a:p>
        </p:txBody>
      </p:sp>
    </p:spTree>
    <p:extLst>
      <p:ext uri="{BB962C8B-B14F-4D97-AF65-F5344CB8AC3E}">
        <p14:creationId xmlns:p14="http://schemas.microsoft.com/office/powerpoint/2010/main" val="133498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8DFA63-56BA-0AED-0031-7A471BB16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143"/>
            <a:ext cx="12192000" cy="503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68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6024</TotalTime>
  <Words>12</Words>
  <Application>Microsoft Office PowerPoint</Application>
  <PresentationFormat>Широкоэкранный</PresentationFormat>
  <Paragraphs>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Игорь Селезнев</dc:creator>
  <cp:lastModifiedBy>Селезнев Игорь Викторович</cp:lastModifiedBy>
  <cp:revision>17</cp:revision>
  <dcterms:created xsi:type="dcterms:W3CDTF">2023-04-17T13:26:47Z</dcterms:created>
  <dcterms:modified xsi:type="dcterms:W3CDTF">2023-07-24T11:41:54Z</dcterms:modified>
</cp:coreProperties>
</file>