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 autoAdjust="0"/>
  </p:normalViewPr>
  <p:slideViewPr>
    <p:cSldViewPr snapToGrid="0" snapToObjects="1">
      <p:cViewPr varScale="1">
        <p:scale>
          <a:sx n="112" d="100"/>
          <a:sy n="112" d="100"/>
        </p:scale>
        <p:origin x="638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54132" y="-2901533"/>
            <a:ext cx="10145400" cy="8045133"/>
            <a:chOff x="-554132" y="-2901533"/>
            <a:chExt cx="10145400" cy="8045133"/>
          </a:xfrm>
        </p:grpSpPr>
        <p:grpSp>
          <p:nvGrpSpPr>
            <p:cNvPr id="10" name="Google Shape;10;p2"/>
            <p:cNvGrpSpPr/>
            <p:nvPr/>
          </p:nvGrpSpPr>
          <p:grpSpPr>
            <a:xfrm rot="10800000" flipH="1">
              <a:off x="4031249" y="-2901533"/>
              <a:ext cx="5560019" cy="6703144"/>
              <a:chOff x="4513316" y="1230139"/>
              <a:chExt cx="5560019" cy="6703144"/>
            </a:xfrm>
          </p:grpSpPr>
          <p:sp>
            <p:nvSpPr>
              <p:cNvPr id="11" name="Google Shape;11;p2"/>
              <p:cNvSpPr/>
              <p:nvPr/>
            </p:nvSpPr>
            <p:spPr>
              <a:xfrm rot="10800000">
                <a:off x="4513316" y="4342826"/>
                <a:ext cx="3309591" cy="3590458"/>
              </a:xfrm>
              <a:custGeom>
                <a:avLst/>
                <a:gdLst/>
                <a:ahLst/>
                <a:cxnLst/>
                <a:rect l="l" t="t" r="r" b="b"/>
                <a:pathLst>
                  <a:path w="91381" h="99136" extrusionOk="0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 rot="-8100000">
                <a:off x="8087199" y="3254895"/>
                <a:ext cx="484820" cy="3075349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66319" extrusionOk="0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2700000">
                <a:off x="8909630" y="1164775"/>
                <a:ext cx="589243" cy="1868896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3160" extrusionOk="0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14;p2"/>
            <p:cNvSpPr/>
            <p:nvPr/>
          </p:nvSpPr>
          <p:spPr>
            <a:xfrm flipH="1">
              <a:off x="-286063" y="4476100"/>
              <a:ext cx="9144000" cy="66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 flipH="1">
              <a:off x="-554132" y="207350"/>
              <a:ext cx="1269225" cy="740575"/>
              <a:chOff x="4805650" y="2718925"/>
              <a:chExt cx="1269225" cy="7405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5100" y="954963"/>
            <a:ext cx="6653400" cy="23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5100" y="3428644"/>
            <a:ext cx="25497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22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1"/>
          <p:cNvGrpSpPr/>
          <p:nvPr/>
        </p:nvGrpSpPr>
        <p:grpSpPr>
          <a:xfrm>
            <a:off x="-733382" y="-2901533"/>
            <a:ext cx="10324650" cy="8045133"/>
            <a:chOff x="-733382" y="-2901533"/>
            <a:chExt cx="10324650" cy="8045133"/>
          </a:xfrm>
        </p:grpSpPr>
        <p:grpSp>
          <p:nvGrpSpPr>
            <p:cNvPr id="124" name="Google Shape;124;p11"/>
            <p:cNvGrpSpPr/>
            <p:nvPr/>
          </p:nvGrpSpPr>
          <p:grpSpPr>
            <a:xfrm rot="10800000">
              <a:off x="-733382" y="-2901533"/>
              <a:ext cx="5560019" cy="5936569"/>
              <a:chOff x="4513316" y="1996714"/>
              <a:chExt cx="5560019" cy="5936569"/>
            </a:xfrm>
          </p:grpSpPr>
          <p:sp>
            <p:nvSpPr>
              <p:cNvPr id="125" name="Google Shape;125;p11"/>
              <p:cNvSpPr/>
              <p:nvPr/>
            </p:nvSpPr>
            <p:spPr>
              <a:xfrm rot="10800000">
                <a:off x="4513316" y="4342826"/>
                <a:ext cx="3309591" cy="3590458"/>
              </a:xfrm>
              <a:custGeom>
                <a:avLst/>
                <a:gdLst/>
                <a:ahLst/>
                <a:cxnLst/>
                <a:rect l="l" t="t" r="r" b="b"/>
                <a:pathLst>
                  <a:path w="91381" h="99136" extrusionOk="0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1"/>
              <p:cNvSpPr/>
              <p:nvPr/>
            </p:nvSpPr>
            <p:spPr>
              <a:xfrm rot="-8100000">
                <a:off x="8087199" y="3254895"/>
                <a:ext cx="484820" cy="3075349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66319" extrusionOk="0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1"/>
              <p:cNvSpPr/>
              <p:nvPr/>
            </p:nvSpPr>
            <p:spPr>
              <a:xfrm rot="2700000">
                <a:off x="8909630" y="1931350"/>
                <a:ext cx="589243" cy="1868896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3160" extrusionOk="0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" name="Google Shape;128;p11"/>
            <p:cNvSpPr/>
            <p:nvPr/>
          </p:nvSpPr>
          <p:spPr>
            <a:xfrm>
              <a:off x="-50" y="4476100"/>
              <a:ext cx="9144000" cy="66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129;p11"/>
            <p:cNvGrpSpPr/>
            <p:nvPr/>
          </p:nvGrpSpPr>
          <p:grpSpPr>
            <a:xfrm>
              <a:off x="8322044" y="207350"/>
              <a:ext cx="1269225" cy="740575"/>
              <a:chOff x="4805650" y="2718925"/>
              <a:chExt cx="1269225" cy="740575"/>
            </a:xfrm>
          </p:grpSpPr>
          <p:sp>
            <p:nvSpPr>
              <p:cNvPr id="130" name="Google Shape;130;p11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" name="Google Shape;133;p11"/>
          <p:cNvSpPr txBox="1">
            <a:spLocks noGrp="1"/>
          </p:cNvSpPr>
          <p:nvPr>
            <p:ph type="title" hasCustomPrompt="1"/>
          </p:nvPr>
        </p:nvSpPr>
        <p:spPr>
          <a:xfrm>
            <a:off x="2154450" y="1222250"/>
            <a:ext cx="4835100" cy="12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4" name="Google Shape;134;p11"/>
          <p:cNvSpPr txBox="1">
            <a:spLocks noGrp="1"/>
          </p:cNvSpPr>
          <p:nvPr>
            <p:ph type="subTitle" idx="1"/>
          </p:nvPr>
        </p:nvSpPr>
        <p:spPr>
          <a:xfrm>
            <a:off x="2154450" y="2437874"/>
            <a:ext cx="4835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7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3"/>
          <p:cNvGrpSpPr/>
          <p:nvPr/>
        </p:nvGrpSpPr>
        <p:grpSpPr>
          <a:xfrm>
            <a:off x="4947141" y="-377847"/>
            <a:ext cx="4706206" cy="7992797"/>
            <a:chOff x="4947141" y="-377847"/>
            <a:chExt cx="4706206" cy="7992797"/>
          </a:xfrm>
        </p:grpSpPr>
        <p:grpSp>
          <p:nvGrpSpPr>
            <p:cNvPr id="138" name="Google Shape;138;p13"/>
            <p:cNvGrpSpPr/>
            <p:nvPr/>
          </p:nvGrpSpPr>
          <p:grpSpPr>
            <a:xfrm>
              <a:off x="8565263" y="-377847"/>
              <a:ext cx="613790" cy="6291393"/>
              <a:chOff x="6539500" y="1042525"/>
              <a:chExt cx="346500" cy="3551650"/>
            </a:xfrm>
          </p:grpSpPr>
          <p:sp>
            <p:nvSpPr>
              <p:cNvPr id="139" name="Google Shape;139;p13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" name="Google Shape;142;p13"/>
            <p:cNvGrpSpPr/>
            <p:nvPr/>
          </p:nvGrpSpPr>
          <p:grpSpPr>
            <a:xfrm>
              <a:off x="4947141" y="2669092"/>
              <a:ext cx="4706206" cy="4945858"/>
              <a:chOff x="4947141" y="2516692"/>
              <a:chExt cx="4706206" cy="4945858"/>
            </a:xfrm>
          </p:grpSpPr>
          <p:sp>
            <p:nvSpPr>
              <p:cNvPr id="143" name="Google Shape;143;p13"/>
              <p:cNvSpPr/>
              <p:nvPr/>
            </p:nvSpPr>
            <p:spPr>
              <a:xfrm rot="10800000">
                <a:off x="4947141" y="4342740"/>
                <a:ext cx="2875760" cy="3119810"/>
              </a:xfrm>
              <a:custGeom>
                <a:avLst/>
                <a:gdLst/>
                <a:ahLst/>
                <a:cxnLst/>
                <a:rect l="l" t="t" r="r" b="b"/>
                <a:pathLst>
                  <a:path w="91381" h="99136" extrusionOk="0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 rot="-8100000">
                <a:off x="8087199" y="3254895"/>
                <a:ext cx="484820" cy="3075349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66319" extrusionOk="0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 rot="2700000">
                <a:off x="8792376" y="2468331"/>
                <a:ext cx="435953" cy="1382709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3160" extrusionOk="0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" name="Google Shape;1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82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4"/>
          <p:cNvGrpSpPr/>
          <p:nvPr/>
        </p:nvGrpSpPr>
        <p:grpSpPr>
          <a:xfrm>
            <a:off x="-837987" y="-239425"/>
            <a:ext cx="11240943" cy="6089874"/>
            <a:chOff x="-837987" y="-239425"/>
            <a:chExt cx="11240943" cy="6089874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6861786" y="4593467"/>
              <a:ext cx="2421237" cy="706360"/>
              <a:chOff x="-76439" y="4569403"/>
              <a:chExt cx="2421237" cy="706360"/>
            </a:xfrm>
          </p:grpSpPr>
          <p:grpSp>
            <p:nvGrpSpPr>
              <p:cNvPr id="150" name="Google Shape;150;p14"/>
              <p:cNvGrpSpPr/>
              <p:nvPr/>
            </p:nvGrpSpPr>
            <p:grpSpPr>
              <a:xfrm>
                <a:off x="-76439" y="4569403"/>
                <a:ext cx="1210587" cy="706360"/>
                <a:chOff x="4805650" y="2718925"/>
                <a:chExt cx="1269225" cy="740575"/>
              </a:xfrm>
            </p:grpSpPr>
            <p:sp>
              <p:nvSpPr>
                <p:cNvPr id="151" name="Google Shape;151;p14"/>
                <p:cNvSpPr/>
                <p:nvPr/>
              </p:nvSpPr>
              <p:spPr>
                <a:xfrm>
                  <a:off x="4805650" y="2718925"/>
                  <a:ext cx="1269225" cy="1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9" h="7954" extrusionOk="0">
                      <a:moveTo>
                        <a:pt x="0" y="0"/>
                      </a:moveTo>
                      <a:lnTo>
                        <a:pt x="0" y="5227"/>
                      </a:lnTo>
                      <a:cubicBezTo>
                        <a:pt x="1346" y="5227"/>
                        <a:pt x="1870" y="5560"/>
                        <a:pt x="2822" y="6168"/>
                      </a:cubicBezTo>
                      <a:cubicBezTo>
                        <a:pt x="3989" y="6930"/>
                        <a:pt x="5584" y="7954"/>
                        <a:pt x="8466" y="7954"/>
                      </a:cubicBezTo>
                      <a:cubicBezTo>
                        <a:pt x="11347" y="7954"/>
                        <a:pt x="12943" y="6930"/>
                        <a:pt x="14109" y="6168"/>
                      </a:cubicBezTo>
                      <a:cubicBezTo>
                        <a:pt x="15062" y="5560"/>
                        <a:pt x="15574" y="5227"/>
                        <a:pt x="16919" y="5227"/>
                      </a:cubicBezTo>
                      <a:cubicBezTo>
                        <a:pt x="18265" y="5227"/>
                        <a:pt x="18788" y="5560"/>
                        <a:pt x="19741" y="6168"/>
                      </a:cubicBezTo>
                      <a:cubicBezTo>
                        <a:pt x="20908" y="6930"/>
                        <a:pt x="22503" y="7954"/>
                        <a:pt x="25385" y="7954"/>
                      </a:cubicBezTo>
                      <a:cubicBezTo>
                        <a:pt x="28266" y="7954"/>
                        <a:pt x="29861" y="6930"/>
                        <a:pt x="31028" y="6168"/>
                      </a:cubicBezTo>
                      <a:cubicBezTo>
                        <a:pt x="31981" y="5560"/>
                        <a:pt x="32493" y="5227"/>
                        <a:pt x="33838" y="5227"/>
                      </a:cubicBezTo>
                      <a:cubicBezTo>
                        <a:pt x="35195" y="5227"/>
                        <a:pt x="35707" y="5560"/>
                        <a:pt x="36660" y="6168"/>
                      </a:cubicBezTo>
                      <a:cubicBezTo>
                        <a:pt x="37827" y="6930"/>
                        <a:pt x="39422" y="7954"/>
                        <a:pt x="42303" y="7954"/>
                      </a:cubicBezTo>
                      <a:cubicBezTo>
                        <a:pt x="45185" y="7954"/>
                        <a:pt x="46780" y="6930"/>
                        <a:pt x="47947" y="6168"/>
                      </a:cubicBezTo>
                      <a:cubicBezTo>
                        <a:pt x="48899" y="5560"/>
                        <a:pt x="49423" y="5227"/>
                        <a:pt x="50769" y="5227"/>
                      </a:cubicBezTo>
                      <a:lnTo>
                        <a:pt x="50769" y="0"/>
                      </a:lnTo>
                      <a:cubicBezTo>
                        <a:pt x="47875" y="0"/>
                        <a:pt x="46280" y="1024"/>
                        <a:pt x="45113" y="1786"/>
                      </a:cubicBezTo>
                      <a:cubicBezTo>
                        <a:pt x="44173" y="2393"/>
                        <a:pt x="43649" y="2727"/>
                        <a:pt x="42303" y="2727"/>
                      </a:cubicBezTo>
                      <a:cubicBezTo>
                        <a:pt x="40958" y="2727"/>
                        <a:pt x="40434" y="2393"/>
                        <a:pt x="39493" y="1786"/>
                      </a:cubicBezTo>
                      <a:cubicBezTo>
                        <a:pt x="38327" y="1024"/>
                        <a:pt x="36731" y="0"/>
                        <a:pt x="33838" y="0"/>
                      </a:cubicBezTo>
                      <a:cubicBezTo>
                        <a:pt x="30957" y="0"/>
                        <a:pt x="29361" y="1036"/>
                        <a:pt x="28194" y="1786"/>
                      </a:cubicBezTo>
                      <a:cubicBezTo>
                        <a:pt x="27254" y="2393"/>
                        <a:pt x="26730" y="2727"/>
                        <a:pt x="25385" y="2727"/>
                      </a:cubicBezTo>
                      <a:cubicBezTo>
                        <a:pt x="24039" y="2727"/>
                        <a:pt x="23515" y="2393"/>
                        <a:pt x="22575" y="1786"/>
                      </a:cubicBezTo>
                      <a:cubicBezTo>
                        <a:pt x="21408" y="1024"/>
                        <a:pt x="19812" y="0"/>
                        <a:pt x="16919" y="0"/>
                      </a:cubicBezTo>
                      <a:cubicBezTo>
                        <a:pt x="14038" y="0"/>
                        <a:pt x="12442" y="1036"/>
                        <a:pt x="11276" y="1786"/>
                      </a:cubicBezTo>
                      <a:cubicBezTo>
                        <a:pt x="10335" y="2393"/>
                        <a:pt x="9811" y="2727"/>
                        <a:pt x="8466" y="2727"/>
                      </a:cubicBezTo>
                      <a:cubicBezTo>
                        <a:pt x="7120" y="2727"/>
                        <a:pt x="6596" y="2393"/>
                        <a:pt x="5656" y="1786"/>
                      </a:cubicBezTo>
                      <a:cubicBezTo>
                        <a:pt x="4489" y="1024"/>
                        <a:pt x="289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4805650" y="2989775"/>
                  <a:ext cx="1269225" cy="1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9" h="7967" extrusionOk="0">
                      <a:moveTo>
                        <a:pt x="0" y="1"/>
                      </a:moveTo>
                      <a:lnTo>
                        <a:pt x="0" y="5228"/>
                      </a:lnTo>
                      <a:cubicBezTo>
                        <a:pt x="1346" y="5228"/>
                        <a:pt x="1870" y="5561"/>
                        <a:pt x="2822" y="6180"/>
                      </a:cubicBezTo>
                      <a:cubicBezTo>
                        <a:pt x="3989" y="6930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61"/>
                        <a:pt x="15574" y="5228"/>
                        <a:pt x="16919" y="5228"/>
                      </a:cubicBezTo>
                      <a:cubicBezTo>
                        <a:pt x="18265" y="5228"/>
                        <a:pt x="18788" y="5561"/>
                        <a:pt x="19741" y="6180"/>
                      </a:cubicBezTo>
                      <a:cubicBezTo>
                        <a:pt x="20908" y="6930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61"/>
                        <a:pt x="32493" y="5228"/>
                        <a:pt x="33838" y="5228"/>
                      </a:cubicBezTo>
                      <a:cubicBezTo>
                        <a:pt x="35195" y="5228"/>
                        <a:pt x="35707" y="5561"/>
                        <a:pt x="36660" y="6180"/>
                      </a:cubicBezTo>
                      <a:cubicBezTo>
                        <a:pt x="37827" y="6930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61"/>
                        <a:pt x="49423" y="5228"/>
                        <a:pt x="50769" y="5228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25"/>
                        <a:pt x="45113" y="1787"/>
                      </a:cubicBezTo>
                      <a:cubicBezTo>
                        <a:pt x="44173" y="2394"/>
                        <a:pt x="43649" y="2739"/>
                        <a:pt x="42303" y="2739"/>
                      </a:cubicBezTo>
                      <a:cubicBezTo>
                        <a:pt x="40958" y="2739"/>
                        <a:pt x="40434" y="2394"/>
                        <a:pt x="39493" y="1787"/>
                      </a:cubicBezTo>
                      <a:cubicBezTo>
                        <a:pt x="38327" y="1025"/>
                        <a:pt x="36731" y="1"/>
                        <a:pt x="33838" y="1"/>
                      </a:cubicBezTo>
                      <a:cubicBezTo>
                        <a:pt x="30957" y="1"/>
                        <a:pt x="29361" y="1049"/>
                        <a:pt x="28194" y="1787"/>
                      </a:cubicBezTo>
                      <a:cubicBezTo>
                        <a:pt x="27254" y="2394"/>
                        <a:pt x="26730" y="2739"/>
                        <a:pt x="25385" y="2739"/>
                      </a:cubicBezTo>
                      <a:cubicBezTo>
                        <a:pt x="24039" y="2739"/>
                        <a:pt x="23515" y="2394"/>
                        <a:pt x="22575" y="1787"/>
                      </a:cubicBezTo>
                      <a:cubicBezTo>
                        <a:pt x="21408" y="1025"/>
                        <a:pt x="19812" y="1"/>
                        <a:pt x="16919" y="1"/>
                      </a:cubicBezTo>
                      <a:cubicBezTo>
                        <a:pt x="14038" y="1"/>
                        <a:pt x="12442" y="1049"/>
                        <a:pt x="11276" y="1787"/>
                      </a:cubicBezTo>
                      <a:cubicBezTo>
                        <a:pt x="10335" y="2394"/>
                        <a:pt x="9811" y="2739"/>
                        <a:pt x="8466" y="2739"/>
                      </a:cubicBezTo>
                      <a:cubicBezTo>
                        <a:pt x="7120" y="2739"/>
                        <a:pt x="6596" y="2394"/>
                        <a:pt x="5656" y="1787"/>
                      </a:cubicBezTo>
                      <a:cubicBezTo>
                        <a:pt x="4489" y="1025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4805650" y="3260350"/>
                  <a:ext cx="1269225" cy="1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9" h="7966" extrusionOk="0">
                      <a:moveTo>
                        <a:pt x="0" y="1"/>
                      </a:moveTo>
                      <a:lnTo>
                        <a:pt x="0" y="5227"/>
                      </a:lnTo>
                      <a:cubicBezTo>
                        <a:pt x="1346" y="5227"/>
                        <a:pt x="1870" y="5573"/>
                        <a:pt x="2822" y="6180"/>
                      </a:cubicBezTo>
                      <a:cubicBezTo>
                        <a:pt x="3989" y="6942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73"/>
                        <a:pt x="15574" y="5227"/>
                        <a:pt x="16919" y="5227"/>
                      </a:cubicBezTo>
                      <a:cubicBezTo>
                        <a:pt x="18265" y="5227"/>
                        <a:pt x="18788" y="5573"/>
                        <a:pt x="19741" y="6180"/>
                      </a:cubicBezTo>
                      <a:cubicBezTo>
                        <a:pt x="20908" y="6942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73"/>
                        <a:pt x="32493" y="5227"/>
                        <a:pt x="33838" y="5227"/>
                      </a:cubicBezTo>
                      <a:cubicBezTo>
                        <a:pt x="35195" y="5227"/>
                        <a:pt x="35707" y="5573"/>
                        <a:pt x="36660" y="6180"/>
                      </a:cubicBezTo>
                      <a:cubicBezTo>
                        <a:pt x="37827" y="6942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73"/>
                        <a:pt x="49423" y="5227"/>
                        <a:pt x="50769" y="5227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36"/>
                        <a:pt x="45113" y="1787"/>
                      </a:cubicBezTo>
                      <a:cubicBezTo>
                        <a:pt x="44173" y="2406"/>
                        <a:pt x="43649" y="2739"/>
                        <a:pt x="42303" y="2739"/>
                      </a:cubicBezTo>
                      <a:cubicBezTo>
                        <a:pt x="40958" y="2739"/>
                        <a:pt x="40434" y="2406"/>
                        <a:pt x="39493" y="1787"/>
                      </a:cubicBezTo>
                      <a:cubicBezTo>
                        <a:pt x="38327" y="1036"/>
                        <a:pt x="36731" y="1"/>
                        <a:pt x="33838" y="1"/>
                      </a:cubicBezTo>
                      <a:cubicBezTo>
                        <a:pt x="30957" y="1"/>
                        <a:pt x="29361" y="1036"/>
                        <a:pt x="28194" y="1787"/>
                      </a:cubicBezTo>
                      <a:cubicBezTo>
                        <a:pt x="27254" y="2406"/>
                        <a:pt x="26730" y="2739"/>
                        <a:pt x="25385" y="2739"/>
                      </a:cubicBezTo>
                      <a:cubicBezTo>
                        <a:pt x="24039" y="2739"/>
                        <a:pt x="23515" y="2406"/>
                        <a:pt x="22575" y="1787"/>
                      </a:cubicBezTo>
                      <a:cubicBezTo>
                        <a:pt x="21408" y="1036"/>
                        <a:pt x="19812" y="1"/>
                        <a:pt x="16919" y="1"/>
                      </a:cubicBezTo>
                      <a:cubicBezTo>
                        <a:pt x="14038" y="1"/>
                        <a:pt x="12442" y="1036"/>
                        <a:pt x="11276" y="1787"/>
                      </a:cubicBezTo>
                      <a:cubicBezTo>
                        <a:pt x="10335" y="2406"/>
                        <a:pt x="9811" y="2739"/>
                        <a:pt x="8466" y="2739"/>
                      </a:cubicBezTo>
                      <a:cubicBezTo>
                        <a:pt x="7120" y="2739"/>
                        <a:pt x="6596" y="2406"/>
                        <a:pt x="5656" y="1787"/>
                      </a:cubicBezTo>
                      <a:cubicBezTo>
                        <a:pt x="4489" y="1036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1134211" y="4569403"/>
                <a:ext cx="1210587" cy="706360"/>
                <a:chOff x="4805650" y="2718925"/>
                <a:chExt cx="1269225" cy="74057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4805650" y="2718925"/>
                  <a:ext cx="1269225" cy="1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9" h="7954" extrusionOk="0">
                      <a:moveTo>
                        <a:pt x="0" y="0"/>
                      </a:moveTo>
                      <a:lnTo>
                        <a:pt x="0" y="5227"/>
                      </a:lnTo>
                      <a:cubicBezTo>
                        <a:pt x="1346" y="5227"/>
                        <a:pt x="1870" y="5560"/>
                        <a:pt x="2822" y="6168"/>
                      </a:cubicBezTo>
                      <a:cubicBezTo>
                        <a:pt x="3989" y="6930"/>
                        <a:pt x="5584" y="7954"/>
                        <a:pt x="8466" y="7954"/>
                      </a:cubicBezTo>
                      <a:cubicBezTo>
                        <a:pt x="11347" y="7954"/>
                        <a:pt x="12943" y="6930"/>
                        <a:pt x="14109" y="6168"/>
                      </a:cubicBezTo>
                      <a:cubicBezTo>
                        <a:pt x="15062" y="5560"/>
                        <a:pt x="15574" y="5227"/>
                        <a:pt x="16919" y="5227"/>
                      </a:cubicBezTo>
                      <a:cubicBezTo>
                        <a:pt x="18265" y="5227"/>
                        <a:pt x="18788" y="5560"/>
                        <a:pt x="19741" y="6168"/>
                      </a:cubicBezTo>
                      <a:cubicBezTo>
                        <a:pt x="20908" y="6930"/>
                        <a:pt x="22503" y="7954"/>
                        <a:pt x="25385" y="7954"/>
                      </a:cubicBezTo>
                      <a:cubicBezTo>
                        <a:pt x="28266" y="7954"/>
                        <a:pt x="29861" y="6930"/>
                        <a:pt x="31028" y="6168"/>
                      </a:cubicBezTo>
                      <a:cubicBezTo>
                        <a:pt x="31981" y="5560"/>
                        <a:pt x="32493" y="5227"/>
                        <a:pt x="33838" y="5227"/>
                      </a:cubicBezTo>
                      <a:cubicBezTo>
                        <a:pt x="35195" y="5227"/>
                        <a:pt x="35707" y="5560"/>
                        <a:pt x="36660" y="6168"/>
                      </a:cubicBezTo>
                      <a:cubicBezTo>
                        <a:pt x="37827" y="6930"/>
                        <a:pt x="39422" y="7954"/>
                        <a:pt x="42303" y="7954"/>
                      </a:cubicBezTo>
                      <a:cubicBezTo>
                        <a:pt x="45185" y="7954"/>
                        <a:pt x="46780" y="6930"/>
                        <a:pt x="47947" y="6168"/>
                      </a:cubicBezTo>
                      <a:cubicBezTo>
                        <a:pt x="48899" y="5560"/>
                        <a:pt x="49423" y="5227"/>
                        <a:pt x="50769" y="5227"/>
                      </a:cubicBezTo>
                      <a:lnTo>
                        <a:pt x="50769" y="0"/>
                      </a:lnTo>
                      <a:cubicBezTo>
                        <a:pt x="47875" y="0"/>
                        <a:pt x="46280" y="1024"/>
                        <a:pt x="45113" y="1786"/>
                      </a:cubicBezTo>
                      <a:cubicBezTo>
                        <a:pt x="44173" y="2393"/>
                        <a:pt x="43649" y="2727"/>
                        <a:pt x="42303" y="2727"/>
                      </a:cubicBezTo>
                      <a:cubicBezTo>
                        <a:pt x="40958" y="2727"/>
                        <a:pt x="40434" y="2393"/>
                        <a:pt x="39493" y="1786"/>
                      </a:cubicBezTo>
                      <a:cubicBezTo>
                        <a:pt x="38327" y="1024"/>
                        <a:pt x="36731" y="0"/>
                        <a:pt x="33838" y="0"/>
                      </a:cubicBezTo>
                      <a:cubicBezTo>
                        <a:pt x="30957" y="0"/>
                        <a:pt x="29361" y="1036"/>
                        <a:pt x="28194" y="1786"/>
                      </a:cubicBezTo>
                      <a:cubicBezTo>
                        <a:pt x="27254" y="2393"/>
                        <a:pt x="26730" y="2727"/>
                        <a:pt x="25385" y="2727"/>
                      </a:cubicBezTo>
                      <a:cubicBezTo>
                        <a:pt x="24039" y="2727"/>
                        <a:pt x="23515" y="2393"/>
                        <a:pt x="22575" y="1786"/>
                      </a:cubicBezTo>
                      <a:cubicBezTo>
                        <a:pt x="21408" y="1024"/>
                        <a:pt x="19812" y="0"/>
                        <a:pt x="16919" y="0"/>
                      </a:cubicBezTo>
                      <a:cubicBezTo>
                        <a:pt x="14038" y="0"/>
                        <a:pt x="12442" y="1036"/>
                        <a:pt x="11276" y="1786"/>
                      </a:cubicBezTo>
                      <a:cubicBezTo>
                        <a:pt x="10335" y="2393"/>
                        <a:pt x="9811" y="2727"/>
                        <a:pt x="8466" y="2727"/>
                      </a:cubicBezTo>
                      <a:cubicBezTo>
                        <a:pt x="7120" y="2727"/>
                        <a:pt x="6596" y="2393"/>
                        <a:pt x="5656" y="1786"/>
                      </a:cubicBezTo>
                      <a:cubicBezTo>
                        <a:pt x="4489" y="1024"/>
                        <a:pt x="289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4805650" y="2989775"/>
                  <a:ext cx="1269225" cy="1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9" h="7967" extrusionOk="0">
                      <a:moveTo>
                        <a:pt x="0" y="1"/>
                      </a:moveTo>
                      <a:lnTo>
                        <a:pt x="0" y="5228"/>
                      </a:lnTo>
                      <a:cubicBezTo>
                        <a:pt x="1346" y="5228"/>
                        <a:pt x="1870" y="5561"/>
                        <a:pt x="2822" y="6180"/>
                      </a:cubicBezTo>
                      <a:cubicBezTo>
                        <a:pt x="3989" y="6930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61"/>
                        <a:pt x="15574" y="5228"/>
                        <a:pt x="16919" y="5228"/>
                      </a:cubicBezTo>
                      <a:cubicBezTo>
                        <a:pt x="18265" y="5228"/>
                        <a:pt x="18788" y="5561"/>
                        <a:pt x="19741" y="6180"/>
                      </a:cubicBezTo>
                      <a:cubicBezTo>
                        <a:pt x="20908" y="6930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61"/>
                        <a:pt x="32493" y="5228"/>
                        <a:pt x="33838" y="5228"/>
                      </a:cubicBezTo>
                      <a:cubicBezTo>
                        <a:pt x="35195" y="5228"/>
                        <a:pt x="35707" y="5561"/>
                        <a:pt x="36660" y="6180"/>
                      </a:cubicBezTo>
                      <a:cubicBezTo>
                        <a:pt x="37827" y="6930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61"/>
                        <a:pt x="49423" y="5228"/>
                        <a:pt x="50769" y="5228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25"/>
                        <a:pt x="45113" y="1787"/>
                      </a:cubicBezTo>
                      <a:cubicBezTo>
                        <a:pt x="44173" y="2394"/>
                        <a:pt x="43649" y="2739"/>
                        <a:pt x="42303" y="2739"/>
                      </a:cubicBezTo>
                      <a:cubicBezTo>
                        <a:pt x="40958" y="2739"/>
                        <a:pt x="40434" y="2394"/>
                        <a:pt x="39493" y="1787"/>
                      </a:cubicBezTo>
                      <a:cubicBezTo>
                        <a:pt x="38327" y="1025"/>
                        <a:pt x="36731" y="1"/>
                        <a:pt x="33838" y="1"/>
                      </a:cubicBezTo>
                      <a:cubicBezTo>
                        <a:pt x="30957" y="1"/>
                        <a:pt x="29361" y="1049"/>
                        <a:pt x="28194" y="1787"/>
                      </a:cubicBezTo>
                      <a:cubicBezTo>
                        <a:pt x="27254" y="2394"/>
                        <a:pt x="26730" y="2739"/>
                        <a:pt x="25385" y="2739"/>
                      </a:cubicBezTo>
                      <a:cubicBezTo>
                        <a:pt x="24039" y="2739"/>
                        <a:pt x="23515" y="2394"/>
                        <a:pt x="22575" y="1787"/>
                      </a:cubicBezTo>
                      <a:cubicBezTo>
                        <a:pt x="21408" y="1025"/>
                        <a:pt x="19812" y="1"/>
                        <a:pt x="16919" y="1"/>
                      </a:cubicBezTo>
                      <a:cubicBezTo>
                        <a:pt x="14038" y="1"/>
                        <a:pt x="12442" y="1049"/>
                        <a:pt x="11276" y="1787"/>
                      </a:cubicBezTo>
                      <a:cubicBezTo>
                        <a:pt x="10335" y="2394"/>
                        <a:pt x="9811" y="2739"/>
                        <a:pt x="8466" y="2739"/>
                      </a:cubicBezTo>
                      <a:cubicBezTo>
                        <a:pt x="7120" y="2739"/>
                        <a:pt x="6596" y="2394"/>
                        <a:pt x="5656" y="1787"/>
                      </a:cubicBezTo>
                      <a:cubicBezTo>
                        <a:pt x="4489" y="1025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4805650" y="3260350"/>
                  <a:ext cx="1269225" cy="1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9" h="7966" extrusionOk="0">
                      <a:moveTo>
                        <a:pt x="0" y="1"/>
                      </a:moveTo>
                      <a:lnTo>
                        <a:pt x="0" y="5227"/>
                      </a:lnTo>
                      <a:cubicBezTo>
                        <a:pt x="1346" y="5227"/>
                        <a:pt x="1870" y="5573"/>
                        <a:pt x="2822" y="6180"/>
                      </a:cubicBezTo>
                      <a:cubicBezTo>
                        <a:pt x="3989" y="6942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73"/>
                        <a:pt x="15574" y="5227"/>
                        <a:pt x="16919" y="5227"/>
                      </a:cubicBezTo>
                      <a:cubicBezTo>
                        <a:pt x="18265" y="5227"/>
                        <a:pt x="18788" y="5573"/>
                        <a:pt x="19741" y="6180"/>
                      </a:cubicBezTo>
                      <a:cubicBezTo>
                        <a:pt x="20908" y="6942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73"/>
                        <a:pt x="32493" y="5227"/>
                        <a:pt x="33838" y="5227"/>
                      </a:cubicBezTo>
                      <a:cubicBezTo>
                        <a:pt x="35195" y="5227"/>
                        <a:pt x="35707" y="5573"/>
                        <a:pt x="36660" y="6180"/>
                      </a:cubicBezTo>
                      <a:cubicBezTo>
                        <a:pt x="37827" y="6942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73"/>
                        <a:pt x="49423" y="5227"/>
                        <a:pt x="50769" y="5227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36"/>
                        <a:pt x="45113" y="1787"/>
                      </a:cubicBezTo>
                      <a:cubicBezTo>
                        <a:pt x="44173" y="2406"/>
                        <a:pt x="43649" y="2739"/>
                        <a:pt x="42303" y="2739"/>
                      </a:cubicBezTo>
                      <a:cubicBezTo>
                        <a:pt x="40958" y="2739"/>
                        <a:pt x="40434" y="2406"/>
                        <a:pt x="39493" y="1787"/>
                      </a:cubicBezTo>
                      <a:cubicBezTo>
                        <a:pt x="38327" y="1036"/>
                        <a:pt x="36731" y="1"/>
                        <a:pt x="33838" y="1"/>
                      </a:cubicBezTo>
                      <a:cubicBezTo>
                        <a:pt x="30957" y="1"/>
                        <a:pt x="29361" y="1036"/>
                        <a:pt x="28194" y="1787"/>
                      </a:cubicBezTo>
                      <a:cubicBezTo>
                        <a:pt x="27254" y="2406"/>
                        <a:pt x="26730" y="2739"/>
                        <a:pt x="25385" y="2739"/>
                      </a:cubicBezTo>
                      <a:cubicBezTo>
                        <a:pt x="24039" y="2739"/>
                        <a:pt x="23515" y="2406"/>
                        <a:pt x="22575" y="1787"/>
                      </a:cubicBezTo>
                      <a:cubicBezTo>
                        <a:pt x="21408" y="1036"/>
                        <a:pt x="19812" y="1"/>
                        <a:pt x="16919" y="1"/>
                      </a:cubicBezTo>
                      <a:cubicBezTo>
                        <a:pt x="14038" y="1"/>
                        <a:pt x="12442" y="1036"/>
                        <a:pt x="11276" y="1787"/>
                      </a:cubicBezTo>
                      <a:cubicBezTo>
                        <a:pt x="10335" y="2406"/>
                        <a:pt x="9811" y="2739"/>
                        <a:pt x="8466" y="2739"/>
                      </a:cubicBezTo>
                      <a:cubicBezTo>
                        <a:pt x="7120" y="2739"/>
                        <a:pt x="6596" y="2406"/>
                        <a:pt x="5656" y="1787"/>
                      </a:cubicBezTo>
                      <a:cubicBezTo>
                        <a:pt x="4489" y="1036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8" name="Google Shape;158;p14"/>
            <p:cNvSpPr/>
            <p:nvPr/>
          </p:nvSpPr>
          <p:spPr>
            <a:xfrm flipH="1">
              <a:off x="8118431" y="-239425"/>
              <a:ext cx="2284525" cy="2478400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14"/>
            <p:cNvGrpSpPr/>
            <p:nvPr/>
          </p:nvGrpSpPr>
          <p:grpSpPr>
            <a:xfrm flipH="1">
              <a:off x="-837987" y="3491150"/>
              <a:ext cx="3304431" cy="2359299"/>
              <a:chOff x="6398434" y="3874100"/>
              <a:chExt cx="2343070" cy="1672905"/>
            </a:xfrm>
          </p:grpSpPr>
          <p:sp>
            <p:nvSpPr>
              <p:cNvPr id="160" name="Google Shape;160;p14"/>
              <p:cNvSpPr/>
              <p:nvPr/>
            </p:nvSpPr>
            <p:spPr>
              <a:xfrm rot="-8100197">
                <a:off x="7743857" y="3688660"/>
                <a:ext cx="322197" cy="2043785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66319" extrusionOk="0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 rot="-8100197">
                <a:off x="6712576" y="4517273"/>
                <a:ext cx="322197" cy="1021908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3160" extrusionOk="0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65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-765775" y="-1733573"/>
            <a:ext cx="11760679" cy="8694272"/>
            <a:chOff x="-765775" y="-1733573"/>
            <a:chExt cx="11760679" cy="8694272"/>
          </a:xfrm>
        </p:grpSpPr>
        <p:grpSp>
          <p:nvGrpSpPr>
            <p:cNvPr id="33" name="Google Shape;33;p4"/>
            <p:cNvGrpSpPr/>
            <p:nvPr/>
          </p:nvGrpSpPr>
          <p:grpSpPr>
            <a:xfrm>
              <a:off x="6744106" y="2623328"/>
              <a:ext cx="2848550" cy="4337371"/>
              <a:chOff x="6744106" y="2623328"/>
              <a:chExt cx="2848550" cy="4337371"/>
            </a:xfrm>
          </p:grpSpPr>
          <p:sp>
            <p:nvSpPr>
              <p:cNvPr id="34" name="Google Shape;34;p4"/>
              <p:cNvSpPr/>
              <p:nvPr/>
            </p:nvSpPr>
            <p:spPr>
              <a:xfrm rot="10800000">
                <a:off x="6744106" y="3994302"/>
                <a:ext cx="2734348" cy="2966397"/>
              </a:xfrm>
              <a:custGeom>
                <a:avLst/>
                <a:gdLst/>
                <a:ahLst/>
                <a:cxnLst/>
                <a:rect l="l" t="t" r="r" b="b"/>
                <a:pathLst>
                  <a:path w="91381" h="99136" extrusionOk="0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 rot="2700000">
                <a:off x="8700805" y="2573233"/>
                <a:ext cx="451589" cy="1432300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3160" extrusionOk="0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4"/>
            <p:cNvSpPr/>
            <p:nvPr/>
          </p:nvSpPr>
          <p:spPr>
            <a:xfrm rot="10800000">
              <a:off x="8260556" y="-1733573"/>
              <a:ext cx="2734348" cy="2966397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4"/>
            <p:cNvGrpSpPr/>
            <p:nvPr/>
          </p:nvGrpSpPr>
          <p:grpSpPr>
            <a:xfrm>
              <a:off x="-765775" y="319175"/>
              <a:ext cx="1269225" cy="1977499"/>
              <a:chOff x="-765775" y="319175"/>
              <a:chExt cx="1269225" cy="1977499"/>
            </a:xfrm>
          </p:grpSpPr>
          <p:grpSp>
            <p:nvGrpSpPr>
              <p:cNvPr id="38" name="Google Shape;38;p4"/>
              <p:cNvGrpSpPr/>
              <p:nvPr/>
            </p:nvGrpSpPr>
            <p:grpSpPr>
              <a:xfrm>
                <a:off x="-765775" y="319175"/>
                <a:ext cx="1269225" cy="740575"/>
                <a:chOff x="4805650" y="2718925"/>
                <a:chExt cx="1269225" cy="740575"/>
              </a:xfrm>
            </p:grpSpPr>
            <p:sp>
              <p:nvSpPr>
                <p:cNvPr id="39" name="Google Shape;39;p4"/>
                <p:cNvSpPr/>
                <p:nvPr/>
              </p:nvSpPr>
              <p:spPr>
                <a:xfrm>
                  <a:off x="4805650" y="2718925"/>
                  <a:ext cx="1269225" cy="1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9" h="7954" extrusionOk="0">
                      <a:moveTo>
                        <a:pt x="0" y="0"/>
                      </a:moveTo>
                      <a:lnTo>
                        <a:pt x="0" y="5227"/>
                      </a:lnTo>
                      <a:cubicBezTo>
                        <a:pt x="1346" y="5227"/>
                        <a:pt x="1870" y="5560"/>
                        <a:pt x="2822" y="6168"/>
                      </a:cubicBezTo>
                      <a:cubicBezTo>
                        <a:pt x="3989" y="6930"/>
                        <a:pt x="5584" y="7954"/>
                        <a:pt x="8466" y="7954"/>
                      </a:cubicBezTo>
                      <a:cubicBezTo>
                        <a:pt x="11347" y="7954"/>
                        <a:pt x="12943" y="6930"/>
                        <a:pt x="14109" y="6168"/>
                      </a:cubicBezTo>
                      <a:cubicBezTo>
                        <a:pt x="15062" y="5560"/>
                        <a:pt x="15574" y="5227"/>
                        <a:pt x="16919" y="5227"/>
                      </a:cubicBezTo>
                      <a:cubicBezTo>
                        <a:pt x="18265" y="5227"/>
                        <a:pt x="18788" y="5560"/>
                        <a:pt x="19741" y="6168"/>
                      </a:cubicBezTo>
                      <a:cubicBezTo>
                        <a:pt x="20908" y="6930"/>
                        <a:pt x="22503" y="7954"/>
                        <a:pt x="25385" y="7954"/>
                      </a:cubicBezTo>
                      <a:cubicBezTo>
                        <a:pt x="28266" y="7954"/>
                        <a:pt x="29861" y="6930"/>
                        <a:pt x="31028" y="6168"/>
                      </a:cubicBezTo>
                      <a:cubicBezTo>
                        <a:pt x="31981" y="5560"/>
                        <a:pt x="32493" y="5227"/>
                        <a:pt x="33838" y="5227"/>
                      </a:cubicBezTo>
                      <a:cubicBezTo>
                        <a:pt x="35195" y="5227"/>
                        <a:pt x="35707" y="5560"/>
                        <a:pt x="36660" y="6168"/>
                      </a:cubicBezTo>
                      <a:cubicBezTo>
                        <a:pt x="37827" y="6930"/>
                        <a:pt x="39422" y="7954"/>
                        <a:pt x="42303" y="7954"/>
                      </a:cubicBezTo>
                      <a:cubicBezTo>
                        <a:pt x="45185" y="7954"/>
                        <a:pt x="46780" y="6930"/>
                        <a:pt x="47947" y="6168"/>
                      </a:cubicBezTo>
                      <a:cubicBezTo>
                        <a:pt x="48899" y="5560"/>
                        <a:pt x="49423" y="5227"/>
                        <a:pt x="50769" y="5227"/>
                      </a:cubicBezTo>
                      <a:lnTo>
                        <a:pt x="50769" y="0"/>
                      </a:lnTo>
                      <a:cubicBezTo>
                        <a:pt x="47875" y="0"/>
                        <a:pt x="46280" y="1024"/>
                        <a:pt x="45113" y="1786"/>
                      </a:cubicBezTo>
                      <a:cubicBezTo>
                        <a:pt x="44173" y="2393"/>
                        <a:pt x="43649" y="2727"/>
                        <a:pt x="42303" y="2727"/>
                      </a:cubicBezTo>
                      <a:cubicBezTo>
                        <a:pt x="40958" y="2727"/>
                        <a:pt x="40434" y="2393"/>
                        <a:pt x="39493" y="1786"/>
                      </a:cubicBezTo>
                      <a:cubicBezTo>
                        <a:pt x="38327" y="1024"/>
                        <a:pt x="36731" y="0"/>
                        <a:pt x="33838" y="0"/>
                      </a:cubicBezTo>
                      <a:cubicBezTo>
                        <a:pt x="30957" y="0"/>
                        <a:pt x="29361" y="1036"/>
                        <a:pt x="28194" y="1786"/>
                      </a:cubicBezTo>
                      <a:cubicBezTo>
                        <a:pt x="27254" y="2393"/>
                        <a:pt x="26730" y="2727"/>
                        <a:pt x="25385" y="2727"/>
                      </a:cubicBezTo>
                      <a:cubicBezTo>
                        <a:pt x="24039" y="2727"/>
                        <a:pt x="23515" y="2393"/>
                        <a:pt x="22575" y="1786"/>
                      </a:cubicBezTo>
                      <a:cubicBezTo>
                        <a:pt x="21408" y="1024"/>
                        <a:pt x="19812" y="0"/>
                        <a:pt x="16919" y="0"/>
                      </a:cubicBezTo>
                      <a:cubicBezTo>
                        <a:pt x="14038" y="0"/>
                        <a:pt x="12442" y="1036"/>
                        <a:pt x="11276" y="1786"/>
                      </a:cubicBezTo>
                      <a:cubicBezTo>
                        <a:pt x="10335" y="2393"/>
                        <a:pt x="9811" y="2727"/>
                        <a:pt x="8466" y="2727"/>
                      </a:cubicBezTo>
                      <a:cubicBezTo>
                        <a:pt x="7120" y="2727"/>
                        <a:pt x="6596" y="2393"/>
                        <a:pt x="5656" y="1786"/>
                      </a:cubicBezTo>
                      <a:cubicBezTo>
                        <a:pt x="4489" y="1024"/>
                        <a:pt x="289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4"/>
                <p:cNvSpPr/>
                <p:nvPr/>
              </p:nvSpPr>
              <p:spPr>
                <a:xfrm>
                  <a:off x="4805650" y="2989775"/>
                  <a:ext cx="1269225" cy="1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9" h="7967" extrusionOk="0">
                      <a:moveTo>
                        <a:pt x="0" y="1"/>
                      </a:moveTo>
                      <a:lnTo>
                        <a:pt x="0" y="5228"/>
                      </a:lnTo>
                      <a:cubicBezTo>
                        <a:pt x="1346" y="5228"/>
                        <a:pt x="1870" y="5561"/>
                        <a:pt x="2822" y="6180"/>
                      </a:cubicBezTo>
                      <a:cubicBezTo>
                        <a:pt x="3989" y="6930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61"/>
                        <a:pt x="15574" y="5228"/>
                        <a:pt x="16919" y="5228"/>
                      </a:cubicBezTo>
                      <a:cubicBezTo>
                        <a:pt x="18265" y="5228"/>
                        <a:pt x="18788" y="5561"/>
                        <a:pt x="19741" y="6180"/>
                      </a:cubicBezTo>
                      <a:cubicBezTo>
                        <a:pt x="20908" y="6930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61"/>
                        <a:pt x="32493" y="5228"/>
                        <a:pt x="33838" y="5228"/>
                      </a:cubicBezTo>
                      <a:cubicBezTo>
                        <a:pt x="35195" y="5228"/>
                        <a:pt x="35707" y="5561"/>
                        <a:pt x="36660" y="6180"/>
                      </a:cubicBezTo>
                      <a:cubicBezTo>
                        <a:pt x="37827" y="6930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61"/>
                        <a:pt x="49423" y="5228"/>
                        <a:pt x="50769" y="5228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25"/>
                        <a:pt x="45113" y="1787"/>
                      </a:cubicBezTo>
                      <a:cubicBezTo>
                        <a:pt x="44173" y="2394"/>
                        <a:pt x="43649" y="2739"/>
                        <a:pt x="42303" y="2739"/>
                      </a:cubicBezTo>
                      <a:cubicBezTo>
                        <a:pt x="40958" y="2739"/>
                        <a:pt x="40434" y="2394"/>
                        <a:pt x="39493" y="1787"/>
                      </a:cubicBezTo>
                      <a:cubicBezTo>
                        <a:pt x="38327" y="1025"/>
                        <a:pt x="36731" y="1"/>
                        <a:pt x="33838" y="1"/>
                      </a:cubicBezTo>
                      <a:cubicBezTo>
                        <a:pt x="30957" y="1"/>
                        <a:pt x="29361" y="1049"/>
                        <a:pt x="28194" y="1787"/>
                      </a:cubicBezTo>
                      <a:cubicBezTo>
                        <a:pt x="27254" y="2394"/>
                        <a:pt x="26730" y="2739"/>
                        <a:pt x="25385" y="2739"/>
                      </a:cubicBezTo>
                      <a:cubicBezTo>
                        <a:pt x="24039" y="2739"/>
                        <a:pt x="23515" y="2394"/>
                        <a:pt x="22575" y="1787"/>
                      </a:cubicBezTo>
                      <a:cubicBezTo>
                        <a:pt x="21408" y="1025"/>
                        <a:pt x="19812" y="1"/>
                        <a:pt x="16919" y="1"/>
                      </a:cubicBezTo>
                      <a:cubicBezTo>
                        <a:pt x="14038" y="1"/>
                        <a:pt x="12442" y="1049"/>
                        <a:pt x="11276" y="1787"/>
                      </a:cubicBezTo>
                      <a:cubicBezTo>
                        <a:pt x="10335" y="2394"/>
                        <a:pt x="9811" y="2739"/>
                        <a:pt x="8466" y="2739"/>
                      </a:cubicBezTo>
                      <a:cubicBezTo>
                        <a:pt x="7120" y="2739"/>
                        <a:pt x="6596" y="2394"/>
                        <a:pt x="5656" y="1787"/>
                      </a:cubicBezTo>
                      <a:cubicBezTo>
                        <a:pt x="4489" y="1025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4"/>
                <p:cNvSpPr/>
                <p:nvPr/>
              </p:nvSpPr>
              <p:spPr>
                <a:xfrm>
                  <a:off x="4805650" y="3260350"/>
                  <a:ext cx="1269225" cy="1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9" h="7966" extrusionOk="0">
                      <a:moveTo>
                        <a:pt x="0" y="1"/>
                      </a:moveTo>
                      <a:lnTo>
                        <a:pt x="0" y="5227"/>
                      </a:lnTo>
                      <a:cubicBezTo>
                        <a:pt x="1346" y="5227"/>
                        <a:pt x="1870" y="5573"/>
                        <a:pt x="2822" y="6180"/>
                      </a:cubicBezTo>
                      <a:cubicBezTo>
                        <a:pt x="3989" y="6942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73"/>
                        <a:pt x="15574" y="5227"/>
                        <a:pt x="16919" y="5227"/>
                      </a:cubicBezTo>
                      <a:cubicBezTo>
                        <a:pt x="18265" y="5227"/>
                        <a:pt x="18788" y="5573"/>
                        <a:pt x="19741" y="6180"/>
                      </a:cubicBezTo>
                      <a:cubicBezTo>
                        <a:pt x="20908" y="6942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73"/>
                        <a:pt x="32493" y="5227"/>
                        <a:pt x="33838" y="5227"/>
                      </a:cubicBezTo>
                      <a:cubicBezTo>
                        <a:pt x="35195" y="5227"/>
                        <a:pt x="35707" y="5573"/>
                        <a:pt x="36660" y="6180"/>
                      </a:cubicBezTo>
                      <a:cubicBezTo>
                        <a:pt x="37827" y="6942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73"/>
                        <a:pt x="49423" y="5227"/>
                        <a:pt x="50769" y="5227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36"/>
                        <a:pt x="45113" y="1787"/>
                      </a:cubicBezTo>
                      <a:cubicBezTo>
                        <a:pt x="44173" y="2406"/>
                        <a:pt x="43649" y="2739"/>
                        <a:pt x="42303" y="2739"/>
                      </a:cubicBezTo>
                      <a:cubicBezTo>
                        <a:pt x="40958" y="2739"/>
                        <a:pt x="40434" y="2406"/>
                        <a:pt x="39493" y="1787"/>
                      </a:cubicBezTo>
                      <a:cubicBezTo>
                        <a:pt x="38327" y="1036"/>
                        <a:pt x="36731" y="1"/>
                        <a:pt x="33838" y="1"/>
                      </a:cubicBezTo>
                      <a:cubicBezTo>
                        <a:pt x="30957" y="1"/>
                        <a:pt x="29361" y="1036"/>
                        <a:pt x="28194" y="1787"/>
                      </a:cubicBezTo>
                      <a:cubicBezTo>
                        <a:pt x="27254" y="2406"/>
                        <a:pt x="26730" y="2739"/>
                        <a:pt x="25385" y="2739"/>
                      </a:cubicBezTo>
                      <a:cubicBezTo>
                        <a:pt x="24039" y="2739"/>
                        <a:pt x="23515" y="2406"/>
                        <a:pt x="22575" y="1787"/>
                      </a:cubicBezTo>
                      <a:cubicBezTo>
                        <a:pt x="21408" y="1036"/>
                        <a:pt x="19812" y="1"/>
                        <a:pt x="16919" y="1"/>
                      </a:cubicBezTo>
                      <a:cubicBezTo>
                        <a:pt x="14038" y="1"/>
                        <a:pt x="12442" y="1036"/>
                        <a:pt x="11276" y="1787"/>
                      </a:cubicBezTo>
                      <a:cubicBezTo>
                        <a:pt x="10335" y="2406"/>
                        <a:pt x="9811" y="2739"/>
                        <a:pt x="8466" y="2739"/>
                      </a:cubicBezTo>
                      <a:cubicBezTo>
                        <a:pt x="7120" y="2739"/>
                        <a:pt x="6596" y="2406"/>
                        <a:pt x="5656" y="1787"/>
                      </a:cubicBezTo>
                      <a:cubicBezTo>
                        <a:pt x="4489" y="1036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" name="Google Shape;42;p4"/>
              <p:cNvGrpSpPr/>
              <p:nvPr/>
            </p:nvGrpSpPr>
            <p:grpSpPr>
              <a:xfrm rot="5400000">
                <a:off x="54776" y="1881412"/>
                <a:ext cx="629225" cy="201300"/>
                <a:chOff x="2678325" y="4703600"/>
                <a:chExt cx="629225" cy="201300"/>
              </a:xfrm>
            </p:grpSpPr>
            <p:sp>
              <p:nvSpPr>
                <p:cNvPr id="43" name="Google Shape;43;p4"/>
                <p:cNvSpPr/>
                <p:nvPr/>
              </p:nvSpPr>
              <p:spPr>
                <a:xfrm>
                  <a:off x="2678325" y="4703600"/>
                  <a:ext cx="201300" cy="201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4"/>
                <p:cNvSpPr/>
                <p:nvPr/>
              </p:nvSpPr>
              <p:spPr>
                <a:xfrm>
                  <a:off x="3106250" y="4703600"/>
                  <a:ext cx="201300" cy="201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619250"/>
            <a:ext cx="7704000" cy="29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80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7"/>
          <p:cNvGrpSpPr/>
          <p:nvPr/>
        </p:nvGrpSpPr>
        <p:grpSpPr>
          <a:xfrm>
            <a:off x="-448634" y="3426416"/>
            <a:ext cx="5830566" cy="1794091"/>
            <a:chOff x="-448634" y="3426416"/>
            <a:chExt cx="5830566" cy="1794091"/>
          </a:xfrm>
        </p:grpSpPr>
        <p:sp>
          <p:nvSpPr>
            <p:cNvPr id="83" name="Google Shape;83;p7"/>
            <p:cNvSpPr/>
            <p:nvPr/>
          </p:nvSpPr>
          <p:spPr>
            <a:xfrm rot="-8100000">
              <a:off x="16636" y="3373476"/>
              <a:ext cx="477242" cy="1513664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7"/>
            <p:cNvGrpSpPr/>
            <p:nvPr/>
          </p:nvGrpSpPr>
          <p:grpSpPr>
            <a:xfrm>
              <a:off x="4279356" y="4577170"/>
              <a:ext cx="1102576" cy="643338"/>
              <a:chOff x="4805650" y="2718925"/>
              <a:chExt cx="1269225" cy="740575"/>
            </a:xfrm>
          </p:grpSpPr>
          <p:sp>
            <p:nvSpPr>
              <p:cNvPr id="85" name="Google Shape;85;p7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>
            <a:spLocks noGrp="1"/>
          </p:cNvSpPr>
          <p:nvPr>
            <p:ph type="pic" idx="2"/>
          </p:nvPr>
        </p:nvSpPr>
        <p:spPr>
          <a:xfrm>
            <a:off x="5435301" y="535000"/>
            <a:ext cx="2993700" cy="4073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158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8"/>
          <p:cNvGrpSpPr/>
          <p:nvPr/>
        </p:nvGrpSpPr>
        <p:grpSpPr>
          <a:xfrm>
            <a:off x="-2377380" y="-2122904"/>
            <a:ext cx="12536087" cy="7312081"/>
            <a:chOff x="-2377380" y="-2122904"/>
            <a:chExt cx="12536087" cy="7312081"/>
          </a:xfrm>
        </p:grpSpPr>
        <p:grpSp>
          <p:nvGrpSpPr>
            <p:cNvPr id="93" name="Google Shape;93;p8"/>
            <p:cNvGrpSpPr/>
            <p:nvPr/>
          </p:nvGrpSpPr>
          <p:grpSpPr>
            <a:xfrm rot="-5400000">
              <a:off x="4309982" y="-4442520"/>
              <a:ext cx="572695" cy="9412228"/>
              <a:chOff x="6539500" y="1042525"/>
              <a:chExt cx="346500" cy="3551650"/>
            </a:xfrm>
          </p:grpSpPr>
          <p:sp>
            <p:nvSpPr>
              <p:cNvPr id="94" name="Google Shape;94;p8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8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8"/>
            <p:cNvSpPr/>
            <p:nvPr/>
          </p:nvSpPr>
          <p:spPr>
            <a:xfrm flipH="1">
              <a:off x="-2377380" y="-2122904"/>
              <a:ext cx="3377899" cy="3664562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98;p8"/>
            <p:cNvGrpSpPr/>
            <p:nvPr/>
          </p:nvGrpSpPr>
          <p:grpSpPr>
            <a:xfrm rot="10800000" flipH="1">
              <a:off x="6854276" y="-543396"/>
              <a:ext cx="3304431" cy="2359299"/>
              <a:chOff x="6398434" y="3874100"/>
              <a:chExt cx="2343070" cy="1672905"/>
            </a:xfrm>
          </p:grpSpPr>
          <p:sp>
            <p:nvSpPr>
              <p:cNvPr id="99" name="Google Shape;99;p8"/>
              <p:cNvSpPr/>
              <p:nvPr/>
            </p:nvSpPr>
            <p:spPr>
              <a:xfrm rot="-8100197">
                <a:off x="7743857" y="3688660"/>
                <a:ext cx="322197" cy="2043785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66319" extrusionOk="0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 rot="-8100197">
                <a:off x="6712576" y="4517273"/>
                <a:ext cx="322197" cy="1021908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3160" extrusionOk="0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5400000" flipH="1">
              <a:off x="8214086" y="4184278"/>
              <a:ext cx="1269225" cy="740575"/>
              <a:chOff x="4805650" y="2718925"/>
              <a:chExt cx="1269225" cy="740575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616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720000" y="3984750"/>
            <a:ext cx="7704000" cy="623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08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09005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108EA8-FCF6-C043-730A-AB457EA8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5DDD27-AB75-B465-6F34-33D8F8069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B943B-94C5-3D21-F98C-BC76DD46F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9BB73-89A5-4FD3-A1C0-AB0148956DA3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DE255-35DA-01C7-1208-96E4F92BC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66442-BD97-6673-F345-5D4AD87E9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B20F4-B29C-4B45-B2EC-457ED011EA5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5100" y="954963"/>
            <a:ext cx="6653400" cy="23631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PRÉSENTATION DE NOTRE PROJET FOOTBALLEUR</a:t>
            </a:r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5100" y="3428644"/>
            <a:ext cx="2549700" cy="7599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Outils de présentation</a:t>
            </a:r>
            <a:br/>
            <a:br/>
            <a:r>
              <a:t>Gabriel Bour &amp; Délyan Zergua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Obtenir le package FootballeuR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Pour </a:t>
            </a:r>
            <a:r>
              <a:rPr dirty="0" err="1"/>
              <a:t>obtenir</a:t>
            </a:r>
            <a:r>
              <a:rPr dirty="0"/>
              <a:t> et commencer à </a:t>
            </a:r>
            <a:r>
              <a:rPr dirty="0" err="1"/>
              <a:t>utiliser</a:t>
            </a:r>
            <a:r>
              <a:rPr dirty="0"/>
              <a:t> </a:t>
            </a:r>
            <a:r>
              <a:rPr dirty="0" err="1"/>
              <a:t>notre</a:t>
            </a:r>
            <a:r>
              <a:rPr dirty="0"/>
              <a:t> package </a:t>
            </a:r>
            <a:r>
              <a:rPr dirty="0" err="1"/>
              <a:t>FootballeuR</a:t>
            </a:r>
            <a:r>
              <a:rPr dirty="0"/>
              <a:t>, </a:t>
            </a:r>
            <a:r>
              <a:rPr dirty="0" err="1"/>
              <a:t>rendez-vous</a:t>
            </a:r>
            <a:r>
              <a:rPr dirty="0"/>
              <a:t> à </a:t>
            </a:r>
            <a:r>
              <a:rPr dirty="0" err="1"/>
              <a:t>l’adresse</a:t>
            </a:r>
            <a:r>
              <a:rPr dirty="0"/>
              <a:t> </a:t>
            </a:r>
            <a:r>
              <a:rPr dirty="0" err="1"/>
              <a:t>suivante</a:t>
            </a:r>
            <a:r>
              <a:rPr dirty="0"/>
              <a:t> : &lt;https://github.com/DelyanZ/FootballeuR&gt;.</a:t>
            </a:r>
            <a:endParaRPr lang="fr-FR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Le package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aussi</a:t>
            </a:r>
            <a:r>
              <a:rPr dirty="0"/>
              <a:t> disponible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utilisant</a:t>
            </a:r>
            <a:r>
              <a:rPr dirty="0"/>
              <a:t> le </a:t>
            </a:r>
            <a:r>
              <a:rPr dirty="0" err="1"/>
              <a:t>fichier</a:t>
            </a:r>
            <a:r>
              <a:rPr dirty="0"/>
              <a:t> *FootballeuR0.0.0.9000.tar.gz.*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Présentation des données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Le package contient pas moins de 50 fichiers de données qui représentent des matchs de Football. Voici un extrait 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924019"/>
              </p:ext>
            </p:extLst>
          </p:nvPr>
        </p:nvGraphicFramePr>
        <p:xfrm>
          <a:off x="3465515" y="203200"/>
          <a:ext cx="518318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possession_team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00:00:00.000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Starting 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00:00:00.000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Starting 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00:00:00.000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Half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00:00:00.000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Half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00:00:00.575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Deportivo Alavés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00:00:02.591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solidFill>
                            <a:schemeClr val="bg1"/>
                          </a:solidFill>
                        </a:rPr>
                        <a:t>Ball Receipt*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>
                          <a:solidFill>
                            <a:schemeClr val="bg1"/>
                          </a:solidFill>
                        </a:rPr>
                        <a:t>Deportivo </a:t>
                      </a:r>
                      <a:r>
                        <a:rPr dirty="0" err="1">
                          <a:solidFill>
                            <a:schemeClr val="bg1"/>
                          </a:solidFill>
                        </a:rPr>
                        <a:t>Alavés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Présentation des graphiques : Heatmap par joueur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Exemple d’utilisation de la fonction pour créer des heatmap pour décrire la zone d’activité d’un joueur, nous avons utiisé ici un exemple pour le joueur Lionel Messi. :</a:t>
            </a:r>
          </a:p>
        </p:txBody>
      </p:sp>
      <p:pic>
        <p:nvPicPr>
          <p:cNvPr id="3" name="Picture 1" descr="diapo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Présentation des équipes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Nous affichons maintenant un graphique qui nous donne la presentaion des équipes :</a:t>
            </a:r>
          </a:p>
        </p:txBody>
      </p:sp>
      <p:pic>
        <p:nvPicPr>
          <p:cNvPr id="3" name="Picture 1" descr="diapo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Performance des joueurs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Voici la présentation d’un graphique appélé radar plot pour voir le niveau global d’un joueur, nous ferons ensuite un zoom sur le joueur luis suarez.</a:t>
            </a:r>
          </a:p>
        </p:txBody>
      </p:sp>
      <p:pic>
        <p:nvPicPr>
          <p:cNvPr id="3" name="Picture 1" descr="diapo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$`Luis Alberto Suárez Díaz`</a:t>
            </a:r>
          </a:p>
        </p:txBody>
      </p:sp>
      <p:pic>
        <p:nvPicPr>
          <p:cNvPr id="2" name="Picture 1" descr="diapo_files/figure-pptx/unnamed-chunk-5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Présentation des tirs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Nous pouvons également présenter sur un graphique les tirs des deux équipes durant une période donnée.</a:t>
            </a:r>
          </a:p>
        </p:txBody>
      </p:sp>
      <p:pic>
        <p:nvPicPr>
          <p:cNvPr id="3" name="Picture 1" descr="diapo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Le </a:t>
            </a:r>
            <a:r>
              <a:rPr dirty="0" err="1"/>
              <a:t>projet</a:t>
            </a:r>
            <a:r>
              <a:rPr dirty="0"/>
              <a:t> nous a </a:t>
            </a:r>
            <a:r>
              <a:rPr dirty="0" err="1"/>
              <a:t>enrichi</a:t>
            </a:r>
            <a:r>
              <a:rPr dirty="0"/>
              <a:t> sur </a:t>
            </a:r>
            <a:r>
              <a:rPr dirty="0" err="1"/>
              <a:t>plusieurs</a:t>
            </a:r>
            <a:r>
              <a:rPr dirty="0"/>
              <a:t> points</a:t>
            </a:r>
          </a:p>
          <a:p>
            <a:pPr lvl="0"/>
            <a:r>
              <a:rPr dirty="0" err="1"/>
              <a:t>Création</a:t>
            </a:r>
            <a:r>
              <a:rPr dirty="0"/>
              <a:t> d’un package </a:t>
            </a:r>
            <a:r>
              <a:rPr dirty="0" err="1"/>
              <a:t>complexe</a:t>
            </a:r>
            <a:r>
              <a:rPr dirty="0"/>
              <a:t> </a:t>
            </a:r>
            <a:r>
              <a:rPr dirty="0" err="1"/>
              <a:t>footballeuR</a:t>
            </a:r>
            <a:endParaRPr dirty="0"/>
          </a:p>
          <a:p>
            <a:pPr lvl="0"/>
            <a:r>
              <a:rPr dirty="0" err="1"/>
              <a:t>Developpemment</a:t>
            </a:r>
            <a:r>
              <a:rPr dirty="0"/>
              <a:t> </a:t>
            </a:r>
            <a:r>
              <a:rPr dirty="0" err="1"/>
              <a:t>d’une</a:t>
            </a:r>
            <a:r>
              <a:rPr dirty="0"/>
              <a:t> application grâce à Rshiny</a:t>
            </a:r>
            <a:endParaRPr lang="fr-FR" dirty="0"/>
          </a:p>
          <a:p>
            <a:pPr lvl="0"/>
            <a:r>
              <a:rPr lang="fr-FR" dirty="0"/>
              <a:t>Intégrer une application </a:t>
            </a:r>
            <a:r>
              <a:rPr lang="fr-FR" dirty="0" err="1"/>
              <a:t>Shiny</a:t>
            </a:r>
            <a:r>
              <a:rPr lang="fr-FR" dirty="0"/>
              <a:t> dans un package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keting Mix MK Plan Infographics by Slidesgo">
  <a:themeElements>
    <a:clrScheme name="Simple Light">
      <a:dk1>
        <a:srgbClr val="FFFED2"/>
      </a:dk1>
      <a:lt1>
        <a:srgbClr val="303030"/>
      </a:lt1>
      <a:dk2>
        <a:srgbClr val="606060"/>
      </a:dk2>
      <a:lt2>
        <a:srgbClr val="49E5B5"/>
      </a:lt2>
      <a:accent1>
        <a:srgbClr val="8D6CFA"/>
      </a:accent1>
      <a:accent2>
        <a:srgbClr val="FCC3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274</Words>
  <Application>Microsoft Office PowerPoint</Application>
  <PresentationFormat>Affichage à l'écran (16:9)</PresentationFormat>
  <Paragraphs>65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20" baseType="lpstr">
      <vt:lpstr>Anaheim</vt:lpstr>
      <vt:lpstr>Arial</vt:lpstr>
      <vt:lpstr>Asap</vt:lpstr>
      <vt:lpstr>Calibri</vt:lpstr>
      <vt:lpstr>Calibri Light</vt:lpstr>
      <vt:lpstr>Courier</vt:lpstr>
      <vt:lpstr>Nunito Light</vt:lpstr>
      <vt:lpstr>Roboto Condensed Light</vt:lpstr>
      <vt:lpstr>Syne</vt:lpstr>
      <vt:lpstr>Marketing Mix MK Plan Infographics by Slidesgo</vt:lpstr>
      <vt:lpstr>Thème Office</vt:lpstr>
      <vt:lpstr>PRÉSENTATION DE NOTRE PROJET FOOTBALLEUR</vt:lpstr>
      <vt:lpstr>Obtenir le package FootballeuR</vt:lpstr>
      <vt:lpstr>Présentation des données</vt:lpstr>
      <vt:lpstr>Présentation des graphiques : Heatmap par joueur</vt:lpstr>
      <vt:lpstr>Présentation des équipes</vt:lpstr>
      <vt:lpstr>Performance des joueurs</vt:lpstr>
      <vt:lpstr>Présentation PowerPoint</vt:lpstr>
      <vt:lpstr>Présentation des tirs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2263</Words>
  <Application>Microsoft Office PowerPoint</Application>
  <PresentationFormat>Affichage à l'écran (16:9)</PresentationFormat>
  <Paragraphs>500</Paragraphs>
  <Slides>35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35</vt:i4>
      </vt:variant>
    </vt:vector>
  </HeadingPairs>
  <TitlesOfParts>
    <vt:vector size="50" baseType="lpstr">
      <vt:lpstr>Anaheim</vt:lpstr>
      <vt:lpstr>Arial</vt:lpstr>
      <vt:lpstr>Asap</vt:lpstr>
      <vt:lpstr>Calibri</vt:lpstr>
      <vt:lpstr>Comfortaa</vt:lpstr>
      <vt:lpstr>Fira Sans Extra Condensed</vt:lpstr>
      <vt:lpstr>Leckerli One</vt:lpstr>
      <vt:lpstr>Nunito Light</vt:lpstr>
      <vt:lpstr>Proxima Nova</vt:lpstr>
      <vt:lpstr>Proxima Nova Semibold</vt:lpstr>
      <vt:lpstr>Raleway</vt:lpstr>
      <vt:lpstr>Roboto Condensed Light</vt:lpstr>
      <vt:lpstr>Syne</vt:lpstr>
      <vt:lpstr>Marketing Mix MK Plan Infographics by Slidesgo</vt:lpstr>
      <vt:lpstr>Slidesgo Final Pages</vt:lpstr>
      <vt:lpstr>MARKETING MIX MK PLAN INFOGRAPHICS</vt:lpstr>
      <vt:lpstr>ABOUT MARKETING MIX MK PLAN INFOGRAPHICS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MARKETING MIX MK PLAN</vt:lpstr>
      <vt:lpstr>Présentation PowerPoint</vt:lpstr>
      <vt:lpstr>Présentation PowerPoint</vt:lpstr>
      <vt:lpstr>Infographics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NOTRE PROJET FOOTBALLEUR</dc:title>
  <dc:creator>Gabriel Bour &amp; Délyan Zergua</dc:creator>
  <cp:keywords/>
  <cp:lastModifiedBy>zerguadelyan@gmail.com</cp:lastModifiedBy>
  <cp:revision>2</cp:revision>
  <dcterms:created xsi:type="dcterms:W3CDTF">2023-12-18T15:11:10Z</dcterms:created>
  <dcterms:modified xsi:type="dcterms:W3CDTF">2023-12-18T18:52:23Z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Outils de présentation</vt:lpwstr>
  </property>
  <property fmtid="{D5CDD505-2E9C-101B-9397-08002B2CF9AE}" pid="10" name="toc-title">
    <vt:lpwstr>Table of contents</vt:lpwstr>
  </property>
</Properties>
</file>