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80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fr-FR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Prédiction du Cancer du Sein par la Méthylation des Protéines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tant que data scientist, j'ai entrepris un projet de recherche pour prédire le cancer du sein en analysant la méthylation des protéines.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833199" y="6215552"/>
            <a:ext cx="3937299" cy="16216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Gabriel BOUR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</a:rPr>
              <a:t>Robin CHAUSSEMY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</a:rPr>
              <a:t>Gabriel MACÉ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</a:rPr>
              <a:t>Délyan ZERGUA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723239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3426738" y="427673"/>
            <a:ext cx="711708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Jeux de Données d'Expression des Gènes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38" y="1224677"/>
            <a:ext cx="3771781" cy="233112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26738" y="3750112"/>
            <a:ext cx="298704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Identification des Gènes Impliqués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426738" y="4148614"/>
            <a:ext cx="3771781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Les jeux de données fournissent une compréhension approfondie de l'expression des gènes, identifiant ainsi ceux associés au cancer du sein.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1224677"/>
            <a:ext cx="3771900" cy="233112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3750112"/>
            <a:ext cx="198882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Technologies d'Analyse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148614"/>
            <a:ext cx="3771900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utilisons des technologies telles que les puces à ADN pour mesurer l'expression des gènes et obtenir des informations précieuses.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38" y="5376743"/>
            <a:ext cx="3771781" cy="233112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426738" y="7902178"/>
            <a:ext cx="237744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Prétraitement des Données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426738" y="8300680"/>
            <a:ext cx="377178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appliquons des techniques de normalisation et d'imputation pour obtenir des données de haute qualité prêtes à l'analyse.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762" y="5376743"/>
            <a:ext cx="3771900" cy="233112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7902178"/>
            <a:ext cx="226314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Visualisation des Données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8300680"/>
            <a:ext cx="3771900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utilisons des graphiques et des diagrammes pour représenter visuellement les expressions des gènes et en extraire des insights importants.</a:t>
            </a:r>
            <a:endParaRPr lang="en-US" sz="1225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396978" y="858083"/>
            <a:ext cx="9494044" cy="1232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52"/>
              </a:lnSpc>
              <a:buNone/>
            </a:pPr>
            <a:r>
              <a:rPr lang="en-US" sz="388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Jeux de Données d'Annotations Biocliniques</a:t>
            </a:r>
            <a:endParaRPr lang="en-US" sz="3882" dirty="0"/>
          </a:p>
        </p:txBody>
      </p:sp>
      <p:sp>
        <p:nvSpPr>
          <p:cNvPr id="6" name="Shape 3"/>
          <p:cNvSpPr/>
          <p:nvPr/>
        </p:nvSpPr>
        <p:spPr>
          <a:xfrm>
            <a:off x="4396978" y="2386132"/>
            <a:ext cx="9494044" cy="1530310"/>
          </a:xfrm>
          <a:prstGeom prst="roundRect">
            <a:avLst>
              <a:gd name="adj" fmla="val 7731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4594146" y="2583299"/>
            <a:ext cx="1971794" cy="3080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Données Patient</a:t>
            </a:r>
            <a:endParaRPr lang="en-US" sz="1941" dirty="0"/>
          </a:p>
        </p:txBody>
      </p:sp>
      <p:sp>
        <p:nvSpPr>
          <p:cNvPr id="8" name="Text 5"/>
          <p:cNvSpPr/>
          <p:nvPr/>
        </p:nvSpPr>
        <p:spPr>
          <a:xfrm>
            <a:off x="4594146" y="3088481"/>
            <a:ext cx="9099709" cy="6307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Les jeux de données biocliniques contiennent des informations cruciales sur les patients, telles que l'âge, le sexe, le stade de la maladie et d'autres facteurs de risque.</a:t>
            </a:r>
            <a:endParaRPr lang="en-US" sz="1553" dirty="0"/>
          </a:p>
        </p:txBody>
      </p:sp>
      <p:sp>
        <p:nvSpPr>
          <p:cNvPr id="9" name="Shape 6"/>
          <p:cNvSpPr/>
          <p:nvPr/>
        </p:nvSpPr>
        <p:spPr>
          <a:xfrm>
            <a:off x="4396978" y="4113609"/>
            <a:ext cx="9494044" cy="1530310"/>
          </a:xfrm>
          <a:prstGeom prst="roundRect">
            <a:avLst>
              <a:gd name="adj" fmla="val 7731"/>
            </a:avLst>
          </a:prstGeom>
          <a:solidFill>
            <a:srgbClr val="282C32"/>
          </a:solidFill>
          <a:ln/>
        </p:spPr>
      </p:sp>
      <p:sp>
        <p:nvSpPr>
          <p:cNvPr id="10" name="Text 7"/>
          <p:cNvSpPr/>
          <p:nvPr/>
        </p:nvSpPr>
        <p:spPr>
          <a:xfrm>
            <a:off x="4594146" y="4310777"/>
            <a:ext cx="2567940" cy="3080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Indicateurs Biologiques</a:t>
            </a:r>
            <a:endParaRPr lang="en-US" sz="1941" dirty="0"/>
          </a:p>
        </p:txBody>
      </p:sp>
      <p:sp>
        <p:nvSpPr>
          <p:cNvPr id="11" name="Text 8"/>
          <p:cNvSpPr/>
          <p:nvPr/>
        </p:nvSpPr>
        <p:spPr>
          <a:xfrm>
            <a:off x="4594146" y="4815959"/>
            <a:ext cx="9099709" cy="6307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examinons les marqueurs biologiques tels que les niveaux de concentration de certaines protéines pour identifier les relations avec le cancer du sein.</a:t>
            </a:r>
            <a:endParaRPr lang="en-US" sz="1553" dirty="0"/>
          </a:p>
        </p:txBody>
      </p:sp>
      <p:sp>
        <p:nvSpPr>
          <p:cNvPr id="12" name="Shape 9"/>
          <p:cNvSpPr/>
          <p:nvPr/>
        </p:nvSpPr>
        <p:spPr>
          <a:xfrm>
            <a:off x="4396978" y="5841087"/>
            <a:ext cx="9494044" cy="1530310"/>
          </a:xfrm>
          <a:prstGeom prst="roundRect">
            <a:avLst>
              <a:gd name="adj" fmla="val 7731"/>
            </a:avLst>
          </a:prstGeom>
          <a:solidFill>
            <a:srgbClr val="282C32"/>
          </a:solidFill>
          <a:ln/>
        </p:spPr>
      </p:sp>
      <p:sp>
        <p:nvSpPr>
          <p:cNvPr id="13" name="Text 10"/>
          <p:cNvSpPr/>
          <p:nvPr/>
        </p:nvSpPr>
        <p:spPr>
          <a:xfrm>
            <a:off x="4594146" y="6038255"/>
            <a:ext cx="1971794" cy="3080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Données de Suivi</a:t>
            </a:r>
            <a:endParaRPr lang="en-US" sz="1941" dirty="0"/>
          </a:p>
        </p:txBody>
      </p:sp>
      <p:sp>
        <p:nvSpPr>
          <p:cNvPr id="14" name="Text 11"/>
          <p:cNvSpPr/>
          <p:nvPr/>
        </p:nvSpPr>
        <p:spPr>
          <a:xfrm>
            <a:off x="4594146" y="6543437"/>
            <a:ext cx="9099709" cy="6307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analysons les données de suivi longitudinales pour observer l'évolution des patients au fil du temps.</a:t>
            </a:r>
            <a:endParaRPr lang="en-US" sz="1553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Objectif de l'Analyse des Expressions de Gènes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L'objectif principal de l'analyse des expressions des gènes est d'identifier les signatures génétiques distinctes qui peuvent prédire le développement et la progression du cancer du sein.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019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0917" y="603766"/>
            <a:ext cx="6202680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Méthodologie de l'Analyse</a:t>
            </a:r>
            <a:endParaRPr lang="en-US" sz="4322" dirty="0"/>
          </a:p>
        </p:txBody>
      </p:sp>
      <p:sp>
        <p:nvSpPr>
          <p:cNvPr id="6" name="Shape 3"/>
          <p:cNvSpPr/>
          <p:nvPr/>
        </p:nvSpPr>
        <p:spPr>
          <a:xfrm>
            <a:off x="4760952" y="1619131"/>
            <a:ext cx="98703" cy="6007298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5057239" y="1988165"/>
            <a:ext cx="768429" cy="9870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4563249" y="1790581"/>
            <a:ext cx="493990" cy="493990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4753035" y="1831777"/>
            <a:ext cx="11430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93" dirty="0"/>
          </a:p>
        </p:txBody>
      </p:sp>
      <p:sp>
        <p:nvSpPr>
          <p:cNvPr id="10" name="Text 7"/>
          <p:cNvSpPr/>
          <p:nvPr/>
        </p:nvSpPr>
        <p:spPr>
          <a:xfrm>
            <a:off x="6017776" y="1838682"/>
            <a:ext cx="304800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Sélection des Gènes Clés</a:t>
            </a:r>
            <a:endParaRPr lang="en-US" sz="2161" dirty="0"/>
          </a:p>
        </p:txBody>
      </p:sp>
      <p:sp>
        <p:nvSpPr>
          <p:cNvPr id="11" name="Text 8"/>
          <p:cNvSpPr/>
          <p:nvPr/>
        </p:nvSpPr>
        <p:spPr>
          <a:xfrm>
            <a:off x="6017776" y="2401253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identifions les gènes présentant des variations d'expression significatives entre les échantillons cancéreux et non cancéreux.</a:t>
            </a:r>
            <a:endParaRPr lang="en-US" sz="1729" dirty="0"/>
          </a:p>
        </p:txBody>
      </p:sp>
      <p:sp>
        <p:nvSpPr>
          <p:cNvPr id="12" name="Shape 9"/>
          <p:cNvSpPr/>
          <p:nvPr/>
        </p:nvSpPr>
        <p:spPr>
          <a:xfrm>
            <a:off x="5057239" y="3964126"/>
            <a:ext cx="768429" cy="9870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3249" y="3766542"/>
            <a:ext cx="493990" cy="493990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4718745" y="3807738"/>
            <a:ext cx="18288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93" dirty="0"/>
          </a:p>
        </p:txBody>
      </p:sp>
      <p:sp>
        <p:nvSpPr>
          <p:cNvPr id="15" name="Text 12"/>
          <p:cNvSpPr/>
          <p:nvPr/>
        </p:nvSpPr>
        <p:spPr>
          <a:xfrm>
            <a:off x="6017776" y="3814643"/>
            <a:ext cx="400812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Construction du Modèle Prédictif</a:t>
            </a:r>
            <a:endParaRPr lang="en-US" sz="2161" dirty="0"/>
          </a:p>
        </p:txBody>
      </p:sp>
      <p:sp>
        <p:nvSpPr>
          <p:cNvPr id="16" name="Text 13"/>
          <p:cNvSpPr/>
          <p:nvPr/>
        </p:nvSpPr>
        <p:spPr>
          <a:xfrm>
            <a:off x="6017776" y="4377214"/>
            <a:ext cx="7789307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développons des modèles d'apprentissage automatique pour prédire la présence et la gravité du cancer du sein en fonction des expressions des gènes.</a:t>
            </a:r>
            <a:endParaRPr lang="en-US" sz="1729" dirty="0"/>
          </a:p>
        </p:txBody>
      </p:sp>
      <p:sp>
        <p:nvSpPr>
          <p:cNvPr id="17" name="Shape 14"/>
          <p:cNvSpPr/>
          <p:nvPr/>
        </p:nvSpPr>
        <p:spPr>
          <a:xfrm>
            <a:off x="5057239" y="6239054"/>
            <a:ext cx="768429" cy="9870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3249" y="6041469"/>
            <a:ext cx="493990" cy="493990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4722555" y="6082665"/>
            <a:ext cx="17526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93" dirty="0"/>
          </a:p>
        </p:txBody>
      </p:sp>
      <p:sp>
        <p:nvSpPr>
          <p:cNvPr id="20" name="Text 17"/>
          <p:cNvSpPr/>
          <p:nvPr/>
        </p:nvSpPr>
        <p:spPr>
          <a:xfrm>
            <a:off x="6017776" y="6089571"/>
            <a:ext cx="286512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Validation et Évaluation</a:t>
            </a:r>
            <a:endParaRPr lang="en-US" sz="2161" dirty="0"/>
          </a:p>
        </p:txBody>
      </p:sp>
      <p:sp>
        <p:nvSpPr>
          <p:cNvPr id="21" name="Text 18"/>
          <p:cNvSpPr/>
          <p:nvPr/>
        </p:nvSpPr>
        <p:spPr>
          <a:xfrm>
            <a:off x="6017776" y="6652141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validons les modèles en utilisant des techniques telles que la validation croisée et l'évaluation des performances.</a:t>
            </a:r>
            <a:endParaRPr lang="en-US" sz="1729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225796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3426738" y="427673"/>
            <a:ext cx="371094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Résultats de l'Analyse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38" y="1224677"/>
            <a:ext cx="3771781" cy="233112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26738" y="3750112"/>
            <a:ext cx="374142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Carte de Chaleur des Expressions Géniques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426738" y="4148614"/>
            <a:ext cx="377178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utilisons des cartes de chaleur pour visualiser les différences d'expression entre les échantillons cancéreux et non cancéreux.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1224677"/>
            <a:ext cx="3771900" cy="233112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3750112"/>
            <a:ext cx="27813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Identification des Biomarqueurs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148614"/>
            <a:ext cx="3771900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identifions les gènes qui pourraient servir de biomarqueurs pour la détection précoce et le suivi du cancer du sein.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38" y="5128022"/>
            <a:ext cx="3771781" cy="233112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426738" y="7653457"/>
            <a:ext cx="282702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Précision des Modèles Prédictifs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426738" y="8051959"/>
            <a:ext cx="377178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Nos modèles prédictifs ont montré une précision élevée dans la détection et la prédiction du cancer du sein.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762" y="5128022"/>
            <a:ext cx="3771900" cy="233112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7653457"/>
            <a:ext cx="233934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Visualisation des Résultats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8051959"/>
            <a:ext cx="3771900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utilisons des graphiques et des schémas pour illustrer et communiquer les résultats de manière claire et convaincante.</a:t>
            </a:r>
            <a:endParaRPr lang="en-US" sz="1225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668536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et Implications pour la Prédiction du Cancer du Sein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6752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52982" y="271688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2751534"/>
            <a:ext cx="2308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Détection Précoce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3320891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Notre analyse des expressions des gènes peut aider à détecter le cancer du sein à un stade précoce, améliorant ainsi les chances de guérison.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6752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0" name="Text 8"/>
          <p:cNvSpPr/>
          <p:nvPr/>
        </p:nvSpPr>
        <p:spPr>
          <a:xfrm>
            <a:off x="7584758" y="271688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751534"/>
            <a:ext cx="4114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Personnalisation des Traitements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0891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comprenant les variations génétiques, nous pouvons développer des traitements personnalisés pour chaque patient afin d'améliorer les résultats.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760220" y="513826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2"/>
          <p:cNvSpPr/>
          <p:nvPr/>
        </p:nvSpPr>
        <p:spPr>
          <a:xfrm>
            <a:off x="1918692" y="517993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482334" y="5214580"/>
            <a:ext cx="472178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Amélioration des Stratégies de Prévention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482334" y="6131123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Nos résultats peuvent contribuer à l'élaboration de stratégies de prévention ciblées pour réduire la prévalence du cancer du sein.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3826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8" name="Text 16"/>
          <p:cNvSpPr/>
          <p:nvPr/>
        </p:nvSpPr>
        <p:spPr>
          <a:xfrm>
            <a:off x="7577138" y="517993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145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Recherche Future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83937"/>
            <a:ext cx="472178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Nous prévoyons d'approfondir notre analyse en explorant d'autres types de données omiques et en intégrant des algorithmes d'intelligence artificielle plus avancés.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556</Words>
  <Application>Microsoft Office PowerPoint</Application>
  <PresentationFormat>Personnalisé</PresentationFormat>
  <Paragraphs>63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Barlow</vt:lpstr>
      <vt:lpstr>Calibri</vt:lpstr>
      <vt:lpstr>Montserrat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zerguadelyan@gmail.com</cp:lastModifiedBy>
  <cp:revision>2</cp:revision>
  <dcterms:created xsi:type="dcterms:W3CDTF">2023-11-09T21:13:06Z</dcterms:created>
  <dcterms:modified xsi:type="dcterms:W3CDTF">2023-11-09T21:17:48Z</dcterms:modified>
</cp:coreProperties>
</file>