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32216-7028-4332-B610-6B7591E7F2E3}" type="datetimeFigureOut">
              <a:rPr lang="LID4096" smtClean="0"/>
              <a:t>09/07/2023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0E15-BEA1-483C-83B5-00587111B8E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171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1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9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0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6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7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39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51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68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5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98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50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2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3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AACF45-3558-DBAE-F7B8-EE1AE1F7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06" y="322200"/>
            <a:ext cx="5926394" cy="17613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Mario doomsday edition 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70E3BC9-EE87-E3DF-F57A-0D6F42132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606" y="2096616"/>
            <a:ext cx="4467792" cy="2410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Mario sniffed a little too many shrooms and is now on a rampage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0" name="Oval 4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B78BC41-3D28-8C74-FDE3-9FD755500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9" r="23851"/>
          <a:stretch/>
        </p:blipFill>
        <p:spPr>
          <a:xfrm>
            <a:off x="6627571" y="1374798"/>
            <a:ext cx="3300509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D731C-DA03-5461-42CA-A80C8DC54324}"/>
              </a:ext>
            </a:extLst>
          </p:cNvPr>
          <p:cNvSpPr txBox="1"/>
          <p:nvPr/>
        </p:nvSpPr>
        <p:spPr>
          <a:xfrm>
            <a:off x="167274" y="3055173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Doelgroep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Jong </a:t>
            </a:r>
            <a:r>
              <a:rPr lang="en-GB" dirty="0" err="1">
                <a:solidFill>
                  <a:schemeClr val="bg1"/>
                </a:solidFill>
              </a:rPr>
              <a:t>volwassenen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57E95-E865-8C87-CDC7-BB83D119AC51}"/>
              </a:ext>
            </a:extLst>
          </p:cNvPr>
          <p:cNvSpPr txBox="1"/>
          <p:nvPr/>
        </p:nvSpPr>
        <p:spPr>
          <a:xfrm>
            <a:off x="167274" y="3858248"/>
            <a:ext cx="1501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Mechanics:</a:t>
            </a:r>
          </a:p>
          <a:p>
            <a:r>
              <a:rPr lang="en-GB" dirty="0">
                <a:solidFill>
                  <a:schemeClr val="bg1"/>
                </a:solidFill>
              </a:rPr>
              <a:t>Movement</a:t>
            </a:r>
          </a:p>
          <a:p>
            <a:r>
              <a:rPr lang="en-GB" dirty="0">
                <a:solidFill>
                  <a:schemeClr val="bg1"/>
                </a:solidFill>
              </a:rPr>
              <a:t>Jump</a:t>
            </a:r>
          </a:p>
          <a:p>
            <a:r>
              <a:rPr lang="en-GB" dirty="0">
                <a:solidFill>
                  <a:schemeClr val="bg1"/>
                </a:solidFill>
              </a:rPr>
              <a:t>Death</a:t>
            </a:r>
          </a:p>
          <a:p>
            <a:r>
              <a:rPr lang="en-GB" dirty="0">
                <a:solidFill>
                  <a:schemeClr val="bg1"/>
                </a:solidFill>
              </a:rPr>
              <a:t>Enemies</a:t>
            </a:r>
          </a:p>
          <a:p>
            <a:r>
              <a:rPr lang="en-GB" dirty="0">
                <a:solidFill>
                  <a:schemeClr val="bg1"/>
                </a:solidFill>
              </a:rPr>
              <a:t>Level 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18580-BABE-B61B-9537-BCE802EBA673}"/>
              </a:ext>
            </a:extLst>
          </p:cNvPr>
          <p:cNvSpPr txBox="1"/>
          <p:nvPr/>
        </p:nvSpPr>
        <p:spPr>
          <a:xfrm>
            <a:off x="3010344" y="3055172"/>
            <a:ext cx="2302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Omschrijving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 err="1">
                <a:solidFill>
                  <a:schemeClr val="bg1"/>
                </a:solidFill>
              </a:rPr>
              <a:t>mario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heeft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teveel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drugs </a:t>
            </a:r>
            <a:r>
              <a:rPr lang="en-GB" dirty="0" err="1">
                <a:solidFill>
                  <a:schemeClr val="bg1"/>
                </a:solidFill>
              </a:rPr>
              <a:t>genomen</a:t>
            </a:r>
            <a:r>
              <a:rPr lang="en-GB" dirty="0">
                <a:solidFill>
                  <a:schemeClr val="bg1"/>
                </a:solidFill>
              </a:rPr>
              <a:t>  </a:t>
            </a:r>
          </a:p>
          <a:p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zit nu vast in </a:t>
            </a:r>
            <a:r>
              <a:rPr lang="en-GB" dirty="0" err="1">
                <a:solidFill>
                  <a:schemeClr val="bg1"/>
                </a:solidFill>
              </a:rPr>
              <a:t>een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 err="1">
                <a:solidFill>
                  <a:schemeClr val="bg1"/>
                </a:solidFill>
              </a:rPr>
              <a:t>aparte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wereld</a:t>
            </a:r>
            <a:r>
              <a:rPr lang="en-GB" dirty="0">
                <a:solidFill>
                  <a:schemeClr val="bg1"/>
                </a:solidFill>
              </a:rPr>
              <a:t> vol </a:t>
            </a:r>
          </a:p>
          <a:p>
            <a:r>
              <a:rPr lang="en-GB" dirty="0" err="1">
                <a:solidFill>
                  <a:schemeClr val="bg1"/>
                </a:solidFill>
              </a:rPr>
              <a:t>halicunaties</a:t>
            </a:r>
            <a:r>
              <a:rPr lang="en-GB" dirty="0">
                <a:solidFill>
                  <a:schemeClr val="bg1"/>
                </a:solidFill>
              </a:rPr>
              <a:t>  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2ADFC-5540-50C0-8E73-2BE9D5EFF958}"/>
              </a:ext>
            </a:extLst>
          </p:cNvPr>
          <p:cNvSpPr txBox="1"/>
          <p:nvPr/>
        </p:nvSpPr>
        <p:spPr>
          <a:xfrm>
            <a:off x="3000757" y="4884733"/>
            <a:ext cx="217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Winconditie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 err="1">
                <a:solidFill>
                  <a:schemeClr val="bg1"/>
                </a:solidFill>
              </a:rPr>
              <a:t>Overleef</a:t>
            </a:r>
            <a:r>
              <a:rPr lang="en-GB" dirty="0">
                <a:solidFill>
                  <a:schemeClr val="bg1"/>
                </a:solidFill>
              </a:rPr>
              <a:t> alle levels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3253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Avenir Next LT Pro</vt:lpstr>
      <vt:lpstr>Calibri</vt:lpstr>
      <vt:lpstr>ShapesVTI</vt:lpstr>
      <vt:lpstr>Mario doomsday edition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doomsday edition </dc:title>
  <dc:creator>Ivo Bergen</dc:creator>
  <cp:lastModifiedBy>Sepp van der Wal</cp:lastModifiedBy>
  <cp:revision>2</cp:revision>
  <dcterms:created xsi:type="dcterms:W3CDTF">2023-09-06T09:55:54Z</dcterms:created>
  <dcterms:modified xsi:type="dcterms:W3CDTF">2023-09-07T08:23:17Z</dcterms:modified>
</cp:coreProperties>
</file>