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 autoAdjust="0"/>
    <p:restoredTop sz="94660"/>
  </p:normalViewPr>
  <p:slideViewPr>
    <p:cSldViewPr snapToGrid="0">
      <p:cViewPr>
        <p:scale>
          <a:sx n="66" d="100"/>
          <a:sy n="66" d="100"/>
        </p:scale>
        <p:origin x="16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E47A-F6D1-472D-88DC-42B134480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1D8106-AFA0-4011-9BBD-3F99CACD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52480-2D73-4B29-915A-A3EC4210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A66C-FB30-4B6F-B082-CD3AE50150FF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790B6-57C8-43C5-9EFE-8553D208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AE37A-DAC3-4387-9858-1145E15F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AF08-6454-48F0-9B73-2EBD3C37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32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4F457-596E-4EE4-8994-3AE546D3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53AE0B-B66F-430F-854D-8A84A1A0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1E83C-F0EB-452F-AF90-EF9BA4AB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A66C-FB30-4B6F-B082-CD3AE50150FF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4317D-64AA-46DD-B505-B411702E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E2B77-84E3-44FC-8C8E-1488B2CB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AF08-6454-48F0-9B73-2EBD3C37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8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02881E-43CE-492D-AE94-6D903B880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F3BB0E-BC13-4DC8-B488-A57460DC9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F10B1-C5C5-4FCF-9FEE-0109042A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A66C-FB30-4B6F-B082-CD3AE50150FF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00294-D46B-4A68-B452-5CA04C6A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853E1-4A5E-4C0E-B2AD-0BB2F03D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AF08-6454-48F0-9B73-2EBD3C37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ECC1D-BC43-4BC4-BE3F-72E4B581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35AFF-B7B7-4795-9C86-40D4980A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F7362-678C-4BB2-A38A-157CC32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A66C-FB30-4B6F-B082-CD3AE50150FF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8373A-581F-4242-AAD8-F6EA1F6E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5EEB2-933E-4FBC-9775-5CA40D49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AF08-6454-48F0-9B73-2EBD3C37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1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4146A-6D33-4909-BFFE-C9723EBE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8D392-094D-4556-AF9A-C0680FDB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388B5-2744-450B-9F66-3C5B1DD1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A66C-FB30-4B6F-B082-CD3AE50150FF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14DE7-DCEE-4E5A-AB87-64A0BC59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5EBB6-7E1F-491F-B677-D07ECA35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AF08-6454-48F0-9B73-2EBD3C37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3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EE8F-EEEF-4666-B1B7-187847D4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AF807-702C-4A4F-A872-F09C9C1BF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4592A-43BE-4843-BE52-847AAB0F4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F056D-BAD4-491A-9FA1-4926BB61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A66C-FB30-4B6F-B082-CD3AE50150FF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08879-7591-458F-AFF1-BD722F5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6B229-4F03-4453-AA2C-6B14EC64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AF08-6454-48F0-9B73-2EBD3C37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61EF5-285B-4ECD-86EE-22B6D11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054A2-3838-4DE2-BF13-8BAA2CC2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1E5D9E-5F41-4E6E-8477-A0246D12A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CEC528-785F-4027-8FC4-5B2E5427C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2C22F5-FA74-4461-840B-2557B135D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7E18EA-B88E-47E8-AC04-44011CD4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A66C-FB30-4B6F-B082-CD3AE50150FF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7CB40F-2EFE-4149-94EC-CF1DA2BF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D3E046-D82B-4B6B-9AF8-84969450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AF08-6454-48F0-9B73-2EBD3C37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81850-A818-4027-B2BE-DCDF48D6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0AE801-4BB1-4A75-AFB1-3AA543F6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A66C-FB30-4B6F-B082-CD3AE50150FF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A17B3-3DF7-473B-BEDE-47B784B4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B555D-F96A-4A3A-BC9B-87347576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AF08-6454-48F0-9B73-2EBD3C37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3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860356-3152-4BCB-BA2F-9406E0A7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A66C-FB30-4B6F-B082-CD3AE50150FF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DD2831-B080-428F-88D4-2E4BC614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E30C7-8DC1-44F5-ABBD-411F64B0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AF08-6454-48F0-9B73-2EBD3C37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3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C8986-BDA8-4DAC-A35B-AC4D0A68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29E78-84E2-47A3-AF56-7A6F91D7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105B3-F7DE-46C4-B00C-6DB04FEFF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0534E-3070-4C65-947C-BBD34461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A66C-FB30-4B6F-B082-CD3AE50150FF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3E24D-340C-4106-9E4F-882DA3DB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1C63D-A8CA-4EE9-A3B0-2A5E50DE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AF08-6454-48F0-9B73-2EBD3C37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79111-48CF-4F99-A51C-04D90BD5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1CEA7B-E1BE-492C-BA49-6B6736F55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9119C-F7EA-4C10-9CFF-08C82C063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156BD-F8DE-415E-B248-D516DCEA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A66C-FB30-4B6F-B082-CD3AE50150FF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BA962-69B1-4C56-A37C-04960A7E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7BD24-7076-46FC-A658-96A5D8CA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AF08-6454-48F0-9B73-2EBD3C37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7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12AFE9-175B-4C0D-B645-27553EDC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1D8D4-5399-4B31-95B7-E8A07C95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128BB-1A58-406F-81A4-38439C070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A66C-FB30-4B6F-B082-CD3AE50150FF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18013-DDA8-41E6-B4B3-BEC34DBF9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B32B8-E396-420A-87C0-DE841F073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AF08-6454-48F0-9B73-2EBD3C37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5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AF5DEE-E3A7-4AF9-B0AD-E403B1B74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22" y="0"/>
            <a:ext cx="12698412" cy="990476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54A433D-A989-4C29-97CD-A4F3F0632356}"/>
              </a:ext>
            </a:extLst>
          </p:cNvPr>
          <p:cNvCxnSpPr>
            <a:cxnSpLocks/>
          </p:cNvCxnSpPr>
          <p:nvPr/>
        </p:nvCxnSpPr>
        <p:spPr>
          <a:xfrm>
            <a:off x="-533620" y="206442"/>
            <a:ext cx="4465805" cy="771835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D12915A-74AE-41D6-B643-DF2713E6577F}"/>
              </a:ext>
            </a:extLst>
          </p:cNvPr>
          <p:cNvCxnSpPr>
            <a:cxnSpLocks/>
          </p:cNvCxnSpPr>
          <p:nvPr/>
        </p:nvCxnSpPr>
        <p:spPr>
          <a:xfrm>
            <a:off x="-469522" y="934720"/>
            <a:ext cx="12732642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B2A33B3-EEEE-4152-8B59-733C058384F8}"/>
              </a:ext>
            </a:extLst>
          </p:cNvPr>
          <p:cNvCxnSpPr>
            <a:cxnSpLocks/>
          </p:cNvCxnSpPr>
          <p:nvPr/>
        </p:nvCxnSpPr>
        <p:spPr>
          <a:xfrm>
            <a:off x="1789470" y="0"/>
            <a:ext cx="1273264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E3C5B47-7623-4030-B4AE-7B02C33DFD57}"/>
              </a:ext>
            </a:extLst>
          </p:cNvPr>
          <p:cNvCxnSpPr/>
          <p:nvPr/>
        </p:nvCxnSpPr>
        <p:spPr>
          <a:xfrm>
            <a:off x="2254322" y="0"/>
            <a:ext cx="0" cy="883148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政翰</dc:creator>
  <cp:lastModifiedBy>政翰</cp:lastModifiedBy>
  <cp:revision>3</cp:revision>
  <dcterms:created xsi:type="dcterms:W3CDTF">2020-08-22T07:38:56Z</dcterms:created>
  <dcterms:modified xsi:type="dcterms:W3CDTF">2020-08-22T07:50:28Z</dcterms:modified>
</cp:coreProperties>
</file>