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9835" y="1766764"/>
            <a:ext cx="9448800" cy="1825096"/>
          </a:xfrm>
        </p:spPr>
        <p:txBody>
          <a:bodyPr>
            <a:normAutofit/>
          </a:bodyPr>
          <a:lstStyle/>
          <a:p>
            <a:r>
              <a:rPr lang="uk-UA" sz="4000" dirty="0" smtClean="0"/>
              <a:t>Веб-застосунок Оптимізація процесу управління готельним бізнесом</a:t>
            </a:r>
            <a:endParaRPr lang="en-US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93230" y="4222591"/>
            <a:ext cx="9448800" cy="685800"/>
          </a:xfrm>
        </p:spPr>
        <p:txBody>
          <a:bodyPr/>
          <a:lstStyle/>
          <a:p>
            <a:r>
              <a:rPr lang="ru-RU" dirty="0" smtClean="0"/>
              <a:t>Ложка </a:t>
            </a:r>
            <a:r>
              <a:rPr lang="ru-RU" dirty="0" err="1" smtClean="0"/>
              <a:t>Д.П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</a:t>
            </a:r>
            <a:endParaRPr lang="en-US" dirty="0"/>
          </a:p>
        </p:txBody>
      </p:sp>
      <p:pic>
        <p:nvPicPr>
          <p:cNvPr id="1026" name="Picture 2" descr="Обслуживание клиентов с иконами иллюстрации | Бесплатно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5" y="2194560"/>
            <a:ext cx="4381590" cy="291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Бизнес-процесс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236" y="2706865"/>
            <a:ext cx="4705473" cy="190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задачі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- Автоматизація процесу бронювання номерів</a:t>
            </a:r>
          </a:p>
          <a:p>
            <a:r>
              <a:rPr lang="uk-UA" dirty="0" smtClean="0"/>
              <a:t>- Керування посадами персоналу за допомогою додатка</a:t>
            </a:r>
          </a:p>
          <a:p>
            <a:r>
              <a:rPr lang="uk-UA" dirty="0" smtClean="0"/>
              <a:t>- Інтерфейс керування номерами готелю використовуючи додаток</a:t>
            </a:r>
          </a:p>
          <a:p>
            <a:r>
              <a:rPr lang="uk-UA" dirty="0" smtClean="0"/>
              <a:t>- Блокування користувача</a:t>
            </a:r>
          </a:p>
          <a:p>
            <a:r>
              <a:rPr lang="uk-UA" dirty="0" smtClean="0"/>
              <a:t>- Розподілення ролей</a:t>
            </a:r>
          </a:p>
          <a:p>
            <a:r>
              <a:rPr lang="uk-UA" dirty="0" smtClean="0"/>
              <a:t>- Відображення </a:t>
            </a:r>
            <a:r>
              <a:rPr lang="uk-UA" dirty="0" err="1" smtClean="0"/>
              <a:t>логування</a:t>
            </a:r>
            <a:r>
              <a:rPr lang="uk-UA" dirty="0" smtClean="0"/>
              <a:t> роботи додатку для адміністратора</a:t>
            </a:r>
          </a:p>
          <a:p>
            <a:r>
              <a:rPr lang="uk-UA" dirty="0" smtClean="0"/>
              <a:t>- Початкова сторінка сайту</a:t>
            </a:r>
          </a:p>
          <a:p>
            <a:r>
              <a:rPr lang="uk-UA" dirty="0" smtClean="0"/>
              <a:t>- Сторінка про поточний номер готелю</a:t>
            </a:r>
            <a:endParaRPr lang="uk-UA" dirty="0"/>
          </a:p>
          <a:p>
            <a:r>
              <a:rPr lang="uk-UA" dirty="0" smtClean="0"/>
              <a:t>- Особистий кабінет користувача</a:t>
            </a:r>
          </a:p>
        </p:txBody>
      </p:sp>
    </p:spTree>
    <p:extLst>
      <p:ext uri="{BB962C8B-B14F-4D97-AF65-F5344CB8AC3E}">
        <p14:creationId xmlns:p14="http://schemas.microsoft.com/office/powerpoint/2010/main" val="4174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Технології, архітектура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93</TotalTime>
  <Words>61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След самолета</vt:lpstr>
      <vt:lpstr>Веб-застосунок Оптимізація процесу управління готельним бізнесом</vt:lpstr>
      <vt:lpstr>Актуальність</vt:lpstr>
      <vt:lpstr>Постановка задачі</vt:lpstr>
      <vt:lpstr>Технології, архітектура 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6</cp:revision>
  <dcterms:created xsi:type="dcterms:W3CDTF">2021-06-07T16:19:28Z</dcterms:created>
  <dcterms:modified xsi:type="dcterms:W3CDTF">2021-06-09T19:46:11Z</dcterms:modified>
</cp:coreProperties>
</file>